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handoutMasterIdLst>
    <p:handoutMasterId r:id="rId17"/>
  </p:handoutMasterIdLst>
  <p:sldIdLst>
    <p:sldId id="419" r:id="rId2"/>
    <p:sldId id="420" r:id="rId3"/>
    <p:sldId id="475" r:id="rId4"/>
    <p:sldId id="476" r:id="rId5"/>
    <p:sldId id="477" r:id="rId6"/>
    <p:sldId id="478" r:id="rId7"/>
    <p:sldId id="479" r:id="rId8"/>
    <p:sldId id="480" r:id="rId9"/>
    <p:sldId id="484" r:id="rId10"/>
    <p:sldId id="485" r:id="rId11"/>
    <p:sldId id="481" r:id="rId12"/>
    <p:sldId id="482" r:id="rId13"/>
    <p:sldId id="483" r:id="rId14"/>
    <p:sldId id="470" r:id="rId15"/>
  </p:sldIdLst>
  <p:sldSz cx="9144000" cy="6858000" type="screen4x3"/>
  <p:notesSz cx="6818313" cy="9128125"/>
  <p:defaultTextStyle>
    <a:defPPr>
      <a:defRPr lang="en-US"/>
    </a:defPPr>
    <a:lvl1pPr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charset="0"/>
      </a:defRPr>
    </a:lvl1pPr>
    <a:lvl2pPr marL="4572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charset="0"/>
      </a:defRPr>
    </a:lvl2pPr>
    <a:lvl3pPr marL="9144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charset="0"/>
      </a:defRPr>
    </a:lvl3pPr>
    <a:lvl4pPr marL="13716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charset="0"/>
      </a:defRPr>
    </a:lvl4pPr>
    <a:lvl5pPr marL="18288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charset="0"/>
      </a:defRPr>
    </a:lvl5pPr>
    <a:lvl6pPr marL="2286000" algn="l" defTabSz="914400" rtl="0" eaLnBrk="1" latinLnBrk="0" hangingPunct="1">
      <a:defRPr sz="2800" b="1" kern="1200">
        <a:solidFill>
          <a:schemeClr val="bg2"/>
        </a:solidFill>
        <a:latin typeface="Arial Narrow" pitchFamily="34" charset="0"/>
        <a:ea typeface="+mn-ea"/>
        <a:cs typeface="Arial" charset="0"/>
      </a:defRPr>
    </a:lvl6pPr>
    <a:lvl7pPr marL="2743200" algn="l" defTabSz="914400" rtl="0" eaLnBrk="1" latinLnBrk="0" hangingPunct="1">
      <a:defRPr sz="2800" b="1" kern="1200">
        <a:solidFill>
          <a:schemeClr val="bg2"/>
        </a:solidFill>
        <a:latin typeface="Arial Narrow" pitchFamily="34" charset="0"/>
        <a:ea typeface="+mn-ea"/>
        <a:cs typeface="Arial" charset="0"/>
      </a:defRPr>
    </a:lvl7pPr>
    <a:lvl8pPr marL="3200400" algn="l" defTabSz="914400" rtl="0" eaLnBrk="1" latinLnBrk="0" hangingPunct="1">
      <a:defRPr sz="2800" b="1" kern="1200">
        <a:solidFill>
          <a:schemeClr val="bg2"/>
        </a:solidFill>
        <a:latin typeface="Arial Narrow" pitchFamily="34" charset="0"/>
        <a:ea typeface="+mn-ea"/>
        <a:cs typeface="Arial" charset="0"/>
      </a:defRPr>
    </a:lvl8pPr>
    <a:lvl9pPr marL="3657600" algn="l" defTabSz="914400" rtl="0" eaLnBrk="1" latinLnBrk="0" hangingPunct="1">
      <a:defRPr sz="2800" b="1" kern="1200">
        <a:solidFill>
          <a:schemeClr val="bg2"/>
        </a:solidFill>
        <a:latin typeface="Arial Narrow"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660033"/>
    <a:srgbClr val="000000"/>
    <a:srgbClr val="0099CC"/>
    <a:srgbClr val="FFCC66"/>
    <a:srgbClr val="FF9900"/>
    <a:srgbClr val="FF3300"/>
    <a:srgbClr val="FC01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35" autoAdjust="0"/>
    <p:restoredTop sz="51865" autoAdjust="0"/>
  </p:normalViewPr>
  <p:slideViewPr>
    <p:cSldViewPr>
      <p:cViewPr varScale="1">
        <p:scale>
          <a:sx n="64" d="100"/>
          <a:sy n="64" d="100"/>
        </p:scale>
        <p:origin x="1336" y="48"/>
      </p:cViewPr>
      <p:guideLst>
        <p:guide orient="horz" pos="2160"/>
        <p:guide pos="2880"/>
      </p:guideLst>
    </p:cSldViewPr>
  </p:slideViewPr>
  <p:notesTextViewPr>
    <p:cViewPr>
      <p:scale>
        <a:sx n="100" d="100"/>
        <a:sy n="100" d="100"/>
      </p:scale>
      <p:origin x="0" y="0"/>
    </p:cViewPr>
  </p:notesTextViewPr>
  <p:notesViewPr>
    <p:cSldViewPr>
      <p:cViewPr>
        <p:scale>
          <a:sx n="75" d="100"/>
          <a:sy n="75" d="100"/>
        </p:scale>
        <p:origin x="-448" y="212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ena Ahmed Noshin" userId="df4442bb-949b-4849-8a28-5716394ec665" providerId="ADAL" clId="{1DF432CE-1EED-470A-8F9D-584F59DC621A}"/>
    <pc:docChg chg="modSld">
      <pc:chgData name="Juena Ahmed Noshin" userId="df4442bb-949b-4849-8a28-5716394ec665" providerId="ADAL" clId="{1DF432CE-1EED-470A-8F9D-584F59DC621A}" dt="2024-06-22T03:01:24.259" v="3" actId="20577"/>
      <pc:docMkLst>
        <pc:docMk/>
      </pc:docMkLst>
      <pc:sldChg chg="modSp mod">
        <pc:chgData name="Juena Ahmed Noshin" userId="df4442bb-949b-4849-8a28-5716394ec665" providerId="ADAL" clId="{1DF432CE-1EED-470A-8F9D-584F59DC621A}" dt="2024-06-22T03:01:24.259" v="3" actId="20577"/>
        <pc:sldMkLst>
          <pc:docMk/>
          <pc:sldMk cId="0" sldId="419"/>
        </pc:sldMkLst>
        <pc:spChg chg="mod">
          <ac:chgData name="Juena Ahmed Noshin" userId="df4442bb-949b-4849-8a28-5716394ec665" providerId="ADAL" clId="{1DF432CE-1EED-470A-8F9D-584F59DC621A}" dt="2024-06-22T03:01:24.259" v="3" actId="20577"/>
          <ac:spMkLst>
            <pc:docMk/>
            <pc:sldMk cId="0" sldId="419"/>
            <ac:spMk id="5" creationId="{00000000-0000-0000-0000-000000000000}"/>
          </ac:spMkLst>
        </pc:spChg>
      </pc:sldChg>
    </pc:docChg>
  </pc:docChgLst>
  <pc:docChgLst>
    <pc:chgData name="Juena Ahmed Noshin" userId="df4442bb-949b-4849-8a28-5716394ec665" providerId="ADAL" clId="{B9EFC547-EE47-4217-96AB-55B63746F307}"/>
    <pc:docChg chg="modSld">
      <pc:chgData name="Juena Ahmed Noshin" userId="df4442bb-949b-4849-8a28-5716394ec665" providerId="ADAL" clId="{B9EFC547-EE47-4217-96AB-55B63746F307}" dt="2023-04-05T10:37:18.828" v="3" actId="20577"/>
      <pc:docMkLst>
        <pc:docMk/>
      </pc:docMkLst>
      <pc:sldChg chg="modSp mod">
        <pc:chgData name="Juena Ahmed Noshin" userId="df4442bb-949b-4849-8a28-5716394ec665" providerId="ADAL" clId="{B9EFC547-EE47-4217-96AB-55B63746F307}" dt="2023-04-05T10:37:18.828" v="3" actId="20577"/>
        <pc:sldMkLst>
          <pc:docMk/>
          <pc:sldMk cId="2729903921" sldId="478"/>
        </pc:sldMkLst>
        <pc:spChg chg="mod">
          <ac:chgData name="Juena Ahmed Noshin" userId="df4442bb-949b-4849-8a28-5716394ec665" providerId="ADAL" clId="{B9EFC547-EE47-4217-96AB-55B63746F307}" dt="2023-04-05T10:37:18.828" v="3" actId="20577"/>
          <ac:spMkLst>
            <pc:docMk/>
            <pc:sldMk cId="2729903921" sldId="478"/>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765175" y="8715375"/>
            <a:ext cx="5280025" cy="152400"/>
          </a:xfrm>
          <a:prstGeom prst="rect">
            <a:avLst/>
          </a:prstGeom>
          <a:noFill/>
          <a:ln w="9525">
            <a:noFill/>
            <a:miter lim="800000"/>
            <a:headEnd/>
            <a:tailEnd/>
          </a:ln>
          <a:effectLst/>
        </p:spPr>
        <p:txBody>
          <a:bodyPr lIns="0" tIns="0" rIns="0" bIns="0">
            <a:spAutoFit/>
          </a:bodyPr>
          <a:lstStyle/>
          <a:p>
            <a:pPr defTabSz="941388">
              <a:lnSpc>
                <a:spcPct val="100000"/>
              </a:lnSpc>
              <a:spcBef>
                <a:spcPct val="50000"/>
              </a:spcBef>
              <a:defRPr/>
            </a:pPr>
            <a:r>
              <a:rPr lang="en-US" sz="1000">
                <a:solidFill>
                  <a:schemeClr val="tx1"/>
                </a:solidFill>
                <a:latin typeface="Arial" charset="0"/>
              </a:rPr>
              <a:t>&lt;Course name&gt; &lt;Lesson number&gt;</a:t>
            </a:r>
            <a:r>
              <a:rPr lang="en-US" sz="1000">
                <a:solidFill>
                  <a:schemeClr val="tx1"/>
                </a:solidFill>
                <a:latin typeface="Times New Roman" pitchFamily="18" charset="0"/>
              </a:rPr>
              <a:t>-</a:t>
            </a:r>
            <a:fld id="{35E6A67C-5171-4676-ACF2-568C80EFCC45}" type="slidenum">
              <a:rPr lang="en-US" sz="1000">
                <a:solidFill>
                  <a:schemeClr val="tx1"/>
                </a:solidFill>
                <a:latin typeface="Arial" charset="0"/>
              </a:rPr>
              <a:pPr defTabSz="941388">
                <a:lnSpc>
                  <a:spcPct val="100000"/>
                </a:lnSpc>
                <a:spcBef>
                  <a:spcPct val="50000"/>
                </a:spcBef>
                <a:defRPr/>
              </a:pPr>
              <a:t>‹#›</a:t>
            </a:fld>
            <a:endParaRPr lang="en-US" sz="1000">
              <a:solidFill>
                <a:schemeClr val="tx1"/>
              </a:solidFill>
              <a:latin typeface="Arial" charset="0"/>
            </a:endParaRPr>
          </a:p>
        </p:txBody>
      </p:sp>
    </p:spTree>
    <p:extLst>
      <p:ext uri="{BB962C8B-B14F-4D97-AF65-F5344CB8AC3E}">
        <p14:creationId xmlns:p14="http://schemas.microsoft.com/office/powerpoint/2010/main" val="32963022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idx="2"/>
          </p:nvPr>
        </p:nvSpPr>
        <p:spPr bwMode="auto">
          <a:xfrm>
            <a:off x="466725" y="152400"/>
            <a:ext cx="5880100" cy="4406900"/>
          </a:xfrm>
          <a:prstGeom prst="rect">
            <a:avLst/>
          </a:prstGeom>
          <a:noFill/>
          <a:ln w="12700">
            <a:solidFill>
              <a:schemeClr val="tx1"/>
            </a:solidFill>
            <a:miter lim="800000"/>
            <a:headEnd/>
            <a:tailEnd/>
          </a:ln>
        </p:spPr>
      </p:sp>
      <p:sp>
        <p:nvSpPr>
          <p:cNvPr id="3075" name="Rectangle 3"/>
          <p:cNvSpPr>
            <a:spLocks noGrp="1" noChangeArrowheads="1"/>
          </p:cNvSpPr>
          <p:nvPr>
            <p:ph type="body" sz="quarter" idx="3"/>
          </p:nvPr>
        </p:nvSpPr>
        <p:spPr bwMode="auto">
          <a:xfrm>
            <a:off x="409575" y="4765675"/>
            <a:ext cx="5995988" cy="3749675"/>
          </a:xfrm>
          <a:prstGeom prst="rect">
            <a:avLst/>
          </a:prstGeom>
          <a:noFill/>
          <a:ln w="9525">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a:t>Heading (Level 1) Arial 11pt Bold</a:t>
            </a:r>
          </a:p>
          <a:p>
            <a:pPr lvl="1"/>
            <a:r>
              <a:rPr lang="en-US" noProof="0"/>
              <a:t>Body Text (Level 2) Times New Roman 11pt</a:t>
            </a:r>
          </a:p>
          <a:p>
            <a:pPr lvl="2"/>
            <a:r>
              <a:rPr lang="en-US" noProof="0"/>
              <a:t>Bullet 1 (Level 3) Times New Roman 11pt</a:t>
            </a:r>
          </a:p>
          <a:p>
            <a:pPr lvl="3"/>
            <a:r>
              <a:rPr lang="en-US" noProof="0"/>
              <a:t>Bullet 2 (Level 4) Times New Roman 11pt</a:t>
            </a:r>
          </a:p>
          <a:p>
            <a:pPr lvl="0"/>
            <a:endParaRPr lang="en-US" noProof="0"/>
          </a:p>
          <a:p>
            <a:pPr lvl="0"/>
            <a:endParaRPr lang="en-US" noProof="0"/>
          </a:p>
          <a:p>
            <a:pPr lvl="0"/>
            <a:endParaRPr lang="en-US" noProof="0"/>
          </a:p>
          <a:p>
            <a:pPr lvl="0"/>
            <a:endParaRPr lang="en-US" noProof="0"/>
          </a:p>
          <a:p>
            <a:pPr lvl="0"/>
            <a:endParaRPr lang="en-US" noProof="0"/>
          </a:p>
          <a:p>
            <a:pPr lvl="0"/>
            <a:endParaRPr lang="en-US" noProof="0"/>
          </a:p>
          <a:p>
            <a:pPr lvl="0"/>
            <a:endParaRPr lang="en-US" noProof="0"/>
          </a:p>
          <a:p>
            <a:pPr lvl="0"/>
            <a:endParaRPr lang="en-US" noProof="0"/>
          </a:p>
          <a:p>
            <a:pPr lvl="0"/>
            <a:r>
              <a:rPr lang="en-US" noProof="0"/>
              <a:t>Technical Note (Level 1) Arial 11pt Bold (CHANGE TO BLUE)</a:t>
            </a:r>
          </a:p>
          <a:p>
            <a:pPr lvl="0"/>
            <a:r>
              <a:rPr lang="en-US" noProof="0"/>
              <a:t>Class Management Note (Level 1) Arial 11pt Bold (CHANGE TO BLUE)</a:t>
            </a:r>
          </a:p>
          <a:p>
            <a:pPr lvl="1"/>
            <a:r>
              <a:rPr lang="en-US" noProof="0"/>
              <a:t>Body Text (Level 2) Times New Roman 11pt (CHANGE TO BLUE)</a:t>
            </a:r>
          </a:p>
          <a:p>
            <a:pPr lvl="2"/>
            <a:r>
              <a:rPr lang="en-US" noProof="0"/>
              <a:t>Bullet 1 (Level 3) Times New Roman 11pt (CHANGE TO BLUE)</a:t>
            </a:r>
          </a:p>
        </p:txBody>
      </p:sp>
      <p:sp>
        <p:nvSpPr>
          <p:cNvPr id="3076" name="Rectangle 4"/>
          <p:cNvSpPr>
            <a:spLocks noChangeArrowheads="1"/>
          </p:cNvSpPr>
          <p:nvPr/>
        </p:nvSpPr>
        <p:spPr bwMode="auto">
          <a:xfrm>
            <a:off x="712788" y="8593138"/>
            <a:ext cx="5270500" cy="152400"/>
          </a:xfrm>
          <a:prstGeom prst="rect">
            <a:avLst/>
          </a:prstGeom>
          <a:noFill/>
          <a:ln w="9525">
            <a:noFill/>
            <a:miter lim="800000"/>
            <a:headEnd/>
            <a:tailEnd/>
          </a:ln>
          <a:effectLst/>
        </p:spPr>
        <p:txBody>
          <a:bodyPr lIns="0" tIns="0" rIns="0" bIns="0">
            <a:spAutoFit/>
          </a:bodyPr>
          <a:lstStyle/>
          <a:p>
            <a:pPr defTabSz="941388">
              <a:lnSpc>
                <a:spcPct val="100000"/>
              </a:lnSpc>
              <a:spcBef>
                <a:spcPct val="50000"/>
              </a:spcBef>
              <a:defRPr/>
            </a:pPr>
            <a:r>
              <a:rPr lang="en-US" sz="1000">
                <a:solidFill>
                  <a:schemeClr val="tx1"/>
                </a:solidFill>
                <a:latin typeface="Arial" charset="0"/>
              </a:rPr>
              <a:t>Introduction to Oracle: SQL and PL/SQL  1</a:t>
            </a:r>
            <a:r>
              <a:rPr lang="en-US" sz="1000">
                <a:solidFill>
                  <a:schemeClr val="tx1"/>
                </a:solidFill>
                <a:latin typeface="Times New Roman" pitchFamily="18" charset="0"/>
              </a:rPr>
              <a:t>-</a:t>
            </a:r>
            <a:fld id="{FB517E57-D154-464F-AB6B-48A81B16AB24}" type="slidenum">
              <a:rPr lang="en-US" sz="1000">
                <a:solidFill>
                  <a:schemeClr val="tx1"/>
                </a:solidFill>
                <a:latin typeface="Arial" charset="0"/>
              </a:rPr>
              <a:pPr defTabSz="941388">
                <a:lnSpc>
                  <a:spcPct val="100000"/>
                </a:lnSpc>
                <a:spcBef>
                  <a:spcPct val="50000"/>
                </a:spcBef>
                <a:defRPr/>
              </a:pPr>
              <a:t>‹#›</a:t>
            </a:fld>
            <a:endParaRPr lang="en-US" sz="1000">
              <a:solidFill>
                <a:schemeClr val="tx1"/>
              </a:solidFill>
              <a:latin typeface="Arial" charset="0"/>
            </a:endParaRPr>
          </a:p>
        </p:txBody>
      </p:sp>
    </p:spTree>
    <p:extLst>
      <p:ext uri="{BB962C8B-B14F-4D97-AF65-F5344CB8AC3E}">
        <p14:creationId xmlns:p14="http://schemas.microsoft.com/office/powerpoint/2010/main" val="901934793"/>
      </p:ext>
    </p:extLst>
  </p:cSld>
  <p:clrMap bg1="lt1" tx1="dk1" bg2="lt2" tx2="dk2" accent1="accent1" accent2="accent2" accent3="accent3" accent4="accent4" accent5="accent5" accent6="accent6" hlink="hlink" folHlink="folHlink"/>
  <p:notesStyle>
    <a:lvl1pPr algn="l" defTabSz="382588" rtl="0" eaLnBrk="0" fontAlgn="base" hangingPunct="0">
      <a:spcBef>
        <a:spcPct val="30000"/>
      </a:spcBef>
      <a:spcAft>
        <a:spcPct val="0"/>
      </a:spcAft>
      <a:tabLst>
        <a:tab pos="446088" algn="l"/>
      </a:tabLst>
      <a:defRPr sz="1100" b="1" kern="1200">
        <a:solidFill>
          <a:schemeClr val="tx1"/>
        </a:solidFill>
        <a:latin typeface="Arial" charset="0"/>
        <a:ea typeface="+mn-ea"/>
        <a:cs typeface="Arial" charset="0"/>
      </a:defRPr>
    </a:lvl1pPr>
    <a:lvl2pPr marL="114300" algn="l" defTabSz="382588" rtl="0" eaLnBrk="0" fontAlgn="base" hangingPunct="0">
      <a:spcBef>
        <a:spcPct val="30000"/>
      </a:spcBef>
      <a:spcAft>
        <a:spcPct val="0"/>
      </a:spcAft>
      <a:tabLst>
        <a:tab pos="446088" algn="l"/>
      </a:tabLst>
      <a:defRPr sz="1100" kern="1200">
        <a:solidFill>
          <a:schemeClr val="tx1"/>
        </a:solidFill>
        <a:latin typeface="Times New Roman" pitchFamily="18" charset="0"/>
        <a:ea typeface="+mn-ea"/>
        <a:cs typeface="Arial" charset="0"/>
      </a:defRPr>
    </a:lvl2pPr>
    <a:lvl3pPr marL="439738" indent="-211138" algn="l" defTabSz="382588" rtl="0" eaLnBrk="0" fontAlgn="base" hangingPunct="0">
      <a:spcBef>
        <a:spcPct val="30000"/>
      </a:spcBef>
      <a:spcAft>
        <a:spcPct val="0"/>
      </a:spcAft>
      <a:buChar char="•"/>
      <a:tabLst>
        <a:tab pos="446088" algn="l"/>
      </a:tabLst>
      <a:defRPr sz="1100" kern="1200">
        <a:solidFill>
          <a:schemeClr val="tx1"/>
        </a:solidFill>
        <a:latin typeface="Times New Roman" pitchFamily="18" charset="0"/>
        <a:ea typeface="+mn-ea"/>
        <a:cs typeface="Arial" charset="0"/>
      </a:defRPr>
    </a:lvl3pPr>
    <a:lvl4pPr marL="831850" indent="-212725" algn="l" defTabSz="382588" rtl="0" eaLnBrk="0" fontAlgn="base" hangingPunct="0">
      <a:spcBef>
        <a:spcPct val="30000"/>
      </a:spcBef>
      <a:spcAft>
        <a:spcPct val="0"/>
      </a:spcAft>
      <a:buChar char="–"/>
      <a:tabLst>
        <a:tab pos="446088" algn="l"/>
      </a:tabLst>
      <a:defRPr sz="1100" kern="1200">
        <a:solidFill>
          <a:schemeClr val="tx1"/>
        </a:solidFill>
        <a:latin typeface="Times New Roman" pitchFamily="18" charset="0"/>
        <a:ea typeface="+mn-ea"/>
        <a:cs typeface="Arial" charset="0"/>
      </a:defRPr>
    </a:lvl4pPr>
    <a:lvl5pPr marL="2057400" indent="-228600" algn="l" defTabSz="382588" rtl="0" eaLnBrk="0" fontAlgn="base" hangingPunct="0">
      <a:spcBef>
        <a:spcPct val="30000"/>
      </a:spcBef>
      <a:spcAft>
        <a:spcPct val="0"/>
      </a:spcAft>
      <a:tabLst>
        <a:tab pos="446088" algn="l"/>
      </a:tabLs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8313" y="152400"/>
            <a:ext cx="5876925" cy="440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38798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8313" y="152400"/>
            <a:ext cx="5876925" cy="440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38798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8313" y="152400"/>
            <a:ext cx="5876925" cy="440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38798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xfrm>
            <a:off x="469900" y="152400"/>
            <a:ext cx="5873750" cy="4406900"/>
          </a:xfrm>
          <a:ln/>
        </p:spPr>
      </p:sp>
      <p:sp>
        <p:nvSpPr>
          <p:cNvPr id="71683" name="Notes Placeholder 2"/>
          <p:cNvSpPr>
            <a:spLocks noGrp="1"/>
          </p:cNvSpPr>
          <p:nvPr>
            <p:ph type="body" idx="1"/>
          </p:nvPr>
        </p:nvSpPr>
        <p:spPr>
          <a:noFill/>
        </p:spPr>
        <p:txBody>
          <a:bodyPr/>
          <a:lstStyle/>
          <a:p>
            <a:endParaRPr lang="en-US"/>
          </a:p>
        </p:txBody>
      </p:sp>
      <p:sp>
        <p:nvSpPr>
          <p:cNvPr id="71684" name="Slide Number Placeholder 3"/>
          <p:cNvSpPr>
            <a:spLocks noGrp="1"/>
          </p:cNvSpPr>
          <p:nvPr>
            <p:ph type="sldNum" sz="quarter" idx="4294967295"/>
          </p:nvPr>
        </p:nvSpPr>
        <p:spPr bwMode="auto">
          <a:xfrm>
            <a:off x="3862388" y="8670925"/>
            <a:ext cx="2954337" cy="455613"/>
          </a:xfrm>
          <a:prstGeom prst="rect">
            <a:avLst/>
          </a:prstGeom>
          <a:noFill/>
          <a:ln>
            <a:miter lim="800000"/>
            <a:headEnd/>
            <a:tailEnd/>
          </a:ln>
        </p:spPr>
        <p:txBody>
          <a:bodyPr lIns="91110" tIns="45555" rIns="91110" bIns="45555"/>
          <a:lstStyle/>
          <a:p>
            <a:fld id="{0C407F45-0339-4FDF-92C1-48833CA8D8BE}" type="slidenum">
              <a:rPr lang="en-US"/>
              <a:pPr/>
              <a:t>14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8313" y="152400"/>
            <a:ext cx="5876925" cy="440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3879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8313" y="152400"/>
            <a:ext cx="5876925" cy="440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3879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8313" y="152400"/>
            <a:ext cx="5876925" cy="440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38798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8313" y="152400"/>
            <a:ext cx="5876925" cy="440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3879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8313" y="152400"/>
            <a:ext cx="5876925" cy="440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38798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8313" y="152400"/>
            <a:ext cx="5876925" cy="440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38798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8313" y="152400"/>
            <a:ext cx="5876925" cy="440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3879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8313" y="152400"/>
            <a:ext cx="5876925" cy="440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3879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3"/>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5" name="Rectangle 4"/>
          <p:cNvSpPr>
            <a:spLocks noChangeArrowheads="1"/>
          </p:cNvSpPr>
          <p:nvPr/>
        </p:nvSpPr>
        <p:spPr bwMode="white">
          <a:xfrm>
            <a:off x="8991600" y="3175"/>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0" name="Rectangle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1" name="Straight Connector 10"/>
          <p:cNvSpPr>
            <a:spLocks noChangeShapeType="1"/>
          </p:cNvSpPr>
          <p:nvPr/>
        </p:nvSpPr>
        <p:spPr bwMode="auto">
          <a:xfrm>
            <a:off x="155575" y="241935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2" name="Rectangle 11"/>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3" name="Oval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4" name="Oval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685800" y="381000"/>
            <a:ext cx="7772400" cy="1752600"/>
          </a:xfrm>
        </p:spPr>
        <p:txBody>
          <a:bodyPr/>
          <a:lstStyle>
            <a:lvl1pPr>
              <a:defRPr sz="4200">
                <a:solidFill>
                  <a:schemeClr val="accent1"/>
                </a:solidFill>
              </a:defRPr>
            </a:lvl1pPr>
          </a:lstStyle>
          <a:p>
            <a:r>
              <a:rPr lang="en-US"/>
              <a:t>Click to edit Master title style</a:t>
            </a:r>
          </a:p>
        </p:txBody>
      </p:sp>
      <p:sp>
        <p:nvSpPr>
          <p:cNvPr id="15" name="Date Placeholder 27"/>
          <p:cNvSpPr>
            <a:spLocks noGrp="1"/>
          </p:cNvSpPr>
          <p:nvPr>
            <p:ph type="dt" sz="half" idx="10"/>
          </p:nvPr>
        </p:nvSpPr>
        <p:spPr/>
        <p:txBody>
          <a:bodyPr/>
          <a:lstStyle>
            <a:lvl1pPr>
              <a:defRPr/>
            </a:lvl1pPr>
          </a:lstStyle>
          <a:p>
            <a:pPr>
              <a:defRPr/>
            </a:pPr>
            <a:r>
              <a:rPr lang="en-US"/>
              <a:t>6/17/2017</a:t>
            </a:r>
          </a:p>
        </p:txBody>
      </p:sp>
      <p:sp>
        <p:nvSpPr>
          <p:cNvPr id="16" name="Footer Placeholder 16"/>
          <p:cNvSpPr>
            <a:spLocks noGrp="1"/>
          </p:cNvSpPr>
          <p:nvPr>
            <p:ph type="ftr" sz="quarter" idx="11"/>
          </p:nvPr>
        </p:nvSpPr>
        <p:spPr/>
        <p:txBody>
          <a:bodyPr/>
          <a:lstStyle>
            <a:lvl1pPr>
              <a:defRPr/>
            </a:lvl1pPr>
          </a:lstStyle>
          <a:p>
            <a:pPr>
              <a:defRPr/>
            </a:pPr>
            <a:endParaRPr lang="en-US"/>
          </a:p>
        </p:txBody>
      </p:sp>
      <p:sp>
        <p:nvSpPr>
          <p:cNvPr id="17" name="Slide Number Placeholder 28"/>
          <p:cNvSpPr>
            <a:spLocks noGrp="1"/>
          </p:cNvSpPr>
          <p:nvPr>
            <p:ph type="sldNum" sz="quarter" idx="12"/>
          </p:nvPr>
        </p:nvSpPr>
        <p:spPr>
          <a:xfrm>
            <a:off x="4343400" y="2198688"/>
            <a:ext cx="457200" cy="441325"/>
          </a:xfrm>
        </p:spPr>
        <p:txBody>
          <a:bodyPr/>
          <a:lstStyle>
            <a:lvl1pPr>
              <a:defRPr>
                <a:solidFill>
                  <a:schemeClr val="accent3">
                    <a:shade val="75000"/>
                  </a:schemeClr>
                </a:solidFill>
              </a:defRPr>
            </a:lvl1pPr>
          </a:lstStyle>
          <a:p>
            <a:pPr>
              <a:defRPr/>
            </a:pPr>
            <a:fld id="{C9E1EBF1-7C23-4048-A44E-855059E8AECC}"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6/17/2017</a:t>
            </a:r>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4954AB1-19D3-4A17-B870-F9167AC37D13}"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4" name="Rectangle 3"/>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5" name="Rectangle 4"/>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0"/>
            <a:ext cx="9144000" cy="15557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0" name="Straight Connector 9"/>
          <p:cNvSpPr>
            <a:spLocks noChangeShapeType="1"/>
          </p:cNvSpPr>
          <p:nvPr/>
        </p:nvSpPr>
        <p:spPr bwMode="auto">
          <a:xfrm rot="5400000">
            <a:off x="4021137" y="3278188"/>
            <a:ext cx="6245225"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1" name="Oval 10"/>
          <p:cNvSpPr/>
          <p:nvPr/>
        </p:nvSpPr>
        <p:spPr>
          <a:xfrm>
            <a:off x="6838950"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2" name="Oval 11"/>
          <p:cNvSpPr/>
          <p:nvPr/>
        </p:nvSpPr>
        <p:spPr>
          <a:xfrm>
            <a:off x="6934200" y="3021013"/>
            <a:ext cx="420688"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Vertical Title 1"/>
          <p:cNvSpPr>
            <a:spLocks noGrp="1"/>
          </p:cNvSpPr>
          <p:nvPr>
            <p:ph type="title" orient="vert"/>
          </p:nvPr>
        </p:nvSpPr>
        <p:spPr>
          <a:xfrm>
            <a:off x="7391400" y="304801"/>
            <a:ext cx="1447800" cy="5851525"/>
          </a:xfrm>
        </p:spPr>
        <p:txBody>
          <a:bodyPr vert="eaVert"/>
          <a:lstStyle/>
          <a:p>
            <a:r>
              <a:rPr lang="en-US"/>
              <a:t>Click to edit Master title style</a:t>
            </a:r>
          </a:p>
        </p:txBody>
      </p:sp>
      <p:sp>
        <p:nvSpPr>
          <p:cNvPr id="13" name="Slide Number Placeholder 5"/>
          <p:cNvSpPr>
            <a:spLocks noGrp="1"/>
          </p:cNvSpPr>
          <p:nvPr>
            <p:ph type="sldNum" sz="quarter" idx="10"/>
          </p:nvPr>
        </p:nvSpPr>
        <p:spPr>
          <a:xfrm>
            <a:off x="6915150" y="3009900"/>
            <a:ext cx="457200" cy="441325"/>
          </a:xfrm>
        </p:spPr>
        <p:txBody>
          <a:bodyPr/>
          <a:lstStyle>
            <a:lvl1pPr>
              <a:defRPr/>
            </a:lvl1pPr>
          </a:lstStyle>
          <a:p>
            <a:pPr>
              <a:defRPr/>
            </a:pPr>
            <a:fld id="{F049810C-8979-4CEC-96CD-E0D5E02B56DE}" type="slidenum">
              <a:rPr lang="en-US"/>
              <a:pPr>
                <a:defRPr/>
              </a:pPr>
              <a:t>‹#›</a:t>
            </a:fld>
            <a:endParaRPr lang="en-US" dirty="0"/>
          </a:p>
        </p:txBody>
      </p:sp>
      <p:sp>
        <p:nvSpPr>
          <p:cNvPr id="14" name="Date Placeholder 3"/>
          <p:cNvSpPr>
            <a:spLocks noGrp="1"/>
          </p:cNvSpPr>
          <p:nvPr>
            <p:ph type="dt" sz="half" idx="11"/>
          </p:nvPr>
        </p:nvSpPr>
        <p:spPr/>
        <p:txBody>
          <a:bodyPr/>
          <a:lstStyle>
            <a:lvl1pPr>
              <a:defRPr/>
            </a:lvl1pPr>
          </a:lstStyle>
          <a:p>
            <a:pPr>
              <a:defRPr/>
            </a:pPr>
            <a:r>
              <a:rPr lang="en-US"/>
              <a:t>6/17/2017</a:t>
            </a:r>
          </a:p>
        </p:txBody>
      </p:sp>
      <p:sp>
        <p:nvSpPr>
          <p:cNvPr id="15" name="Footer Placeholder 4"/>
          <p:cNvSpPr>
            <a:spLocks noGrp="1"/>
          </p:cNvSpPr>
          <p:nvPr>
            <p:ph type="ftr" sz="quarter" idx="12"/>
          </p:nvPr>
        </p:nvSpPr>
        <p:spPr/>
        <p:txBody>
          <a:bodyPr/>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lang="en-US"/>
              <a:t>Click to edit Master title style</a:t>
            </a:r>
          </a:p>
        </p:txBody>
      </p:sp>
      <p:sp>
        <p:nvSpPr>
          <p:cNvPr id="8" name="Content Placeholder 7"/>
          <p:cNvSpPr>
            <a:spLocks noGrp="1"/>
          </p:cNvSpPr>
          <p:nvPr>
            <p:ph sz="quarter" idx="1"/>
          </p:nvPr>
        </p:nvSpPr>
        <p:spPr>
          <a:xfrm>
            <a:off x="301752" y="1527048"/>
            <a:ext cx="850392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6/17/2017</a:t>
            </a:r>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4362450" y="1027113"/>
            <a:ext cx="457200" cy="441325"/>
          </a:xfrm>
        </p:spPr>
        <p:txBody>
          <a:bodyPr/>
          <a:lstStyle>
            <a:lvl1pPr>
              <a:defRPr/>
            </a:lvl1pPr>
          </a:lstStyle>
          <a:p>
            <a:pPr>
              <a:defRPr/>
            </a:pPr>
            <a:fld id="{6C7A8632-7304-4A16-9764-8BED3D3E8194}"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5" name="Rectangle 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white">
          <a:xfrm>
            <a:off x="152400" y="2286000"/>
            <a:ext cx="8832850" cy="3048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auto">
          <a:xfrm>
            <a:off x="155575" y="142875"/>
            <a:ext cx="8832850" cy="2139950"/>
          </a:xfrm>
          <a:prstGeom prst="rect">
            <a:avLst/>
          </a:prstGeom>
          <a:solidFill>
            <a:schemeClr val="accent1"/>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0" name="Rectangle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1" name="Rectangle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2" name="Straight Connector 11"/>
          <p:cNvSpPr>
            <a:spLocks noChangeShapeType="1"/>
          </p:cNvSpPr>
          <p:nvPr/>
        </p:nvSpPr>
        <p:spPr bwMode="auto">
          <a:xfrm>
            <a:off x="152400" y="2438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3" name="Oval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4" name="Oval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3" name="Text Placeholder 2"/>
          <p:cNvSpPr>
            <a:spLocks noGrp="1"/>
          </p:cNvSpPr>
          <p:nvPr>
            <p:ph type="body" idx="1"/>
          </p:nvPr>
        </p:nvSpPr>
        <p:spPr>
          <a:xfrm>
            <a:off x="1368426" y="2743200"/>
            <a:ext cx="6480174" cy="1673225"/>
          </a:xfrm>
        </p:spPr>
        <p:txBody>
          <a:bodyPr/>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722313" y="533400"/>
            <a:ext cx="7772400" cy="1524000"/>
          </a:xfrm>
        </p:spPr>
        <p:txBody>
          <a:bodyPr/>
          <a:lstStyle>
            <a:lvl1pPr algn="ctr">
              <a:buNone/>
              <a:defRPr sz="4200" b="0" cap="none" baseline="0">
                <a:solidFill>
                  <a:srgbClr val="FFFFFF"/>
                </a:solidFill>
              </a:defRPr>
            </a:lvl1pPr>
          </a:lstStyle>
          <a:p>
            <a:r>
              <a:rPr lang="en-US"/>
              <a:t>Click to edit Master title style</a:t>
            </a:r>
          </a:p>
        </p:txBody>
      </p:sp>
      <p:sp>
        <p:nvSpPr>
          <p:cNvPr id="15" name="Footer Placeholder 4"/>
          <p:cNvSpPr>
            <a:spLocks noGrp="1"/>
          </p:cNvSpPr>
          <p:nvPr>
            <p:ph type="ftr" sz="quarter" idx="10"/>
          </p:nvPr>
        </p:nvSpPr>
        <p:spPr/>
        <p:txBody>
          <a:bodyPr/>
          <a:lstStyle>
            <a:lvl1pPr>
              <a:defRPr/>
            </a:lvl1pPr>
          </a:lstStyle>
          <a:p>
            <a:pPr>
              <a:defRPr/>
            </a:pPr>
            <a:endParaRPr lang="en-US"/>
          </a:p>
        </p:txBody>
      </p:sp>
      <p:sp>
        <p:nvSpPr>
          <p:cNvPr id="16" name="Date Placeholder 3"/>
          <p:cNvSpPr>
            <a:spLocks noGrp="1"/>
          </p:cNvSpPr>
          <p:nvPr>
            <p:ph type="dt" sz="half" idx="11"/>
          </p:nvPr>
        </p:nvSpPr>
        <p:spPr/>
        <p:txBody>
          <a:bodyPr/>
          <a:lstStyle>
            <a:lvl1pPr>
              <a:defRPr/>
            </a:lvl1pPr>
          </a:lstStyle>
          <a:p>
            <a:pPr>
              <a:defRPr/>
            </a:pPr>
            <a:r>
              <a:rPr lang="en-US"/>
              <a:t>6/17/2017</a:t>
            </a:r>
          </a:p>
        </p:txBody>
      </p:sp>
      <p:sp>
        <p:nvSpPr>
          <p:cNvPr id="17" name="Slide Number Placeholder 5"/>
          <p:cNvSpPr>
            <a:spLocks noGrp="1"/>
          </p:cNvSpPr>
          <p:nvPr>
            <p:ph type="sldNum" sz="quarter" idx="12"/>
          </p:nvPr>
        </p:nvSpPr>
        <p:spPr>
          <a:xfrm>
            <a:off x="4343400" y="2198688"/>
            <a:ext cx="457200" cy="441325"/>
          </a:xfrm>
        </p:spPr>
        <p:txBody>
          <a:bodyPr/>
          <a:lstStyle>
            <a:lvl1pPr>
              <a:defRPr>
                <a:solidFill>
                  <a:schemeClr val="accent3">
                    <a:shade val="75000"/>
                  </a:schemeClr>
                </a:solidFill>
              </a:defRPr>
            </a:lvl1pPr>
          </a:lstStyle>
          <a:p>
            <a:pPr>
              <a:defRPr/>
            </a:pPr>
            <a:fld id="{2284A096-A90C-42DE-8201-C22ACB1D99FB}"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5" name="Straight Connector 4"/>
          <p:cNvSpPr>
            <a:spLocks noChangeShapeType="1"/>
          </p:cNvSpPr>
          <p:nvPr/>
        </p:nvSpPr>
        <p:spPr bwMode="auto">
          <a:xfrm flipV="1">
            <a:off x="4562475" y="1576388"/>
            <a:ext cx="9525" cy="4818062"/>
          </a:xfrm>
          <a:prstGeom prst="line">
            <a:avLst/>
          </a:prstGeom>
          <a:noFill/>
          <a:ln w="9525" cap="flat" cmpd="sng" algn="ctr">
            <a:solidFill>
              <a:schemeClr val="tx2"/>
            </a:solidFill>
            <a:prstDash val="sysDash"/>
            <a:round/>
            <a:headEnd type="none" w="med" len="med"/>
            <a:tailEnd type="none" w="med" len="med"/>
          </a:ln>
          <a:effectLst/>
        </p:spPr>
        <p:txBody>
          <a:bodyPr wrap="none" anchor="ctr"/>
          <a:lstStyle/>
          <a:p>
            <a:pPr>
              <a:defRPr/>
            </a:pPr>
            <a:endParaRPr lang="en-US"/>
          </a:p>
        </p:txBody>
      </p:sp>
      <p:sp>
        <p:nvSpPr>
          <p:cNvPr id="2" name="Title 1"/>
          <p:cNvSpPr>
            <a:spLocks noGrp="1"/>
          </p:cNvSpPr>
          <p:nvPr>
            <p:ph type="title"/>
          </p:nvPr>
        </p:nvSpPr>
        <p:spPr>
          <a:xfrm>
            <a:off x="301752" y="228600"/>
            <a:ext cx="8534400" cy="758952"/>
          </a:xfrm>
        </p:spPr>
        <p:txBody>
          <a:bodyPr/>
          <a:lstStyle/>
          <a:p>
            <a:r>
              <a:rPr lang="en-US"/>
              <a:t>Click to edit Master title style</a:t>
            </a:r>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4"/>
          <p:cNvSpPr>
            <a:spLocks noGrp="1"/>
          </p:cNvSpPr>
          <p:nvPr>
            <p:ph type="dt" sz="half" idx="10"/>
          </p:nvPr>
        </p:nvSpPr>
        <p:spPr>
          <a:xfrm>
            <a:off x="5791200" y="6410325"/>
            <a:ext cx="3044825" cy="365125"/>
          </a:xfrm>
        </p:spPr>
        <p:txBody>
          <a:bodyPr/>
          <a:lstStyle>
            <a:lvl1pPr>
              <a:defRPr/>
            </a:lvl1pPr>
          </a:lstStyle>
          <a:p>
            <a:pPr>
              <a:defRPr/>
            </a:pPr>
            <a:r>
              <a:rPr lang="en-US"/>
              <a:t>6/17/2017</a:t>
            </a:r>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C9C6F95D-D1BF-4989-BFB8-18CC4B2BA845}"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flipV="1">
            <a:off x="4572000" y="2200275"/>
            <a:ext cx="0" cy="4187825"/>
          </a:xfrm>
          <a:prstGeom prst="line">
            <a:avLst/>
          </a:prstGeom>
          <a:noFill/>
          <a:ln w="9525" cap="flat" cmpd="sng" algn="ctr">
            <a:solidFill>
              <a:schemeClr val="tx2"/>
            </a:solidFill>
            <a:prstDash val="sysDash"/>
            <a:round/>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1" name="Rectangle 10"/>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2" name="Rectangle 11"/>
          <p:cNvSpPr/>
          <p:nvPr/>
        </p:nvSpPr>
        <p:spPr>
          <a:xfrm>
            <a:off x="152400" y="1371600"/>
            <a:ext cx="8832850"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3" name="Rectangle 12"/>
          <p:cNvSpPr>
            <a:spLocks noChangeArrowheads="1"/>
          </p:cNvSpPr>
          <p:nvPr/>
        </p:nvSpPr>
        <p:spPr bwMode="auto">
          <a:xfrm>
            <a:off x="146050" y="6391275"/>
            <a:ext cx="8832850" cy="31115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4" name="Straight Connector 13"/>
          <p:cNvSpPr>
            <a:spLocks noChangeShapeType="1"/>
          </p:cNvSpPr>
          <p:nvPr/>
        </p:nvSpPr>
        <p:spPr bwMode="auto">
          <a:xfrm>
            <a:off x="152400" y="1279525"/>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5" name="Rectangle 14"/>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6" name="Oval 15"/>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7" name="Oval 16"/>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24" name="Content Placeholder 23"/>
          <p:cNvSpPr>
            <a:spLocks noGrp="1"/>
          </p:cNvSpPr>
          <p:nvPr>
            <p:ph sz="quarter" idx="2"/>
          </p:nvPr>
        </p:nvSpPr>
        <p:spPr>
          <a:xfrm>
            <a:off x="301752" y="2471383"/>
            <a:ext cx="4041648" cy="38184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Content Placeholder 25"/>
          <p:cNvSpPr>
            <a:spLocks noGrp="1"/>
          </p:cNvSpPr>
          <p:nvPr>
            <p:ph sz="quarter" idx="4"/>
          </p:nvPr>
        </p:nvSpPr>
        <p:spPr>
          <a:xfrm>
            <a:off x="4800600" y="2471383"/>
            <a:ext cx="4038600" cy="38221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itle 22"/>
          <p:cNvSpPr>
            <a:spLocks noGrp="1"/>
          </p:cNvSpPr>
          <p:nvPr>
            <p:ph type="title"/>
          </p:nvPr>
        </p:nvSpPr>
        <p:spPr/>
        <p:txBody>
          <a:bodyPr rtlCol="0"/>
          <a:lstStyle/>
          <a:p>
            <a:r>
              <a:rPr lang="en-US"/>
              <a:t>Click to edit Master title style</a:t>
            </a:r>
          </a:p>
        </p:txBody>
      </p:sp>
      <p:sp>
        <p:nvSpPr>
          <p:cNvPr id="18" name="Date Placeholder 6"/>
          <p:cNvSpPr>
            <a:spLocks noGrp="1"/>
          </p:cNvSpPr>
          <p:nvPr>
            <p:ph type="dt" sz="half" idx="10"/>
          </p:nvPr>
        </p:nvSpPr>
        <p:spPr/>
        <p:txBody>
          <a:bodyPr/>
          <a:lstStyle>
            <a:lvl1pPr>
              <a:defRPr/>
            </a:lvl1pPr>
          </a:lstStyle>
          <a:p>
            <a:pPr>
              <a:defRPr/>
            </a:pPr>
            <a:r>
              <a:rPr lang="en-US"/>
              <a:t>6/17/2017</a:t>
            </a:r>
          </a:p>
        </p:txBody>
      </p:sp>
      <p:sp>
        <p:nvSpPr>
          <p:cNvPr id="19" name="Footer Placeholder 7"/>
          <p:cNvSpPr>
            <a:spLocks noGrp="1"/>
          </p:cNvSpPr>
          <p:nvPr>
            <p:ph type="ftr" sz="quarter" idx="11"/>
          </p:nvPr>
        </p:nvSpPr>
        <p:spPr>
          <a:xfrm>
            <a:off x="304800" y="6410325"/>
            <a:ext cx="3581400" cy="365125"/>
          </a:xfrm>
        </p:spPr>
        <p:txBody>
          <a:bodyPr/>
          <a:lstStyle>
            <a:lvl1pPr>
              <a:defRPr/>
            </a:lvl1pPr>
          </a:lstStyle>
          <a:p>
            <a:pPr>
              <a:defRPr/>
            </a:pPr>
            <a:endParaRPr lang="en-US"/>
          </a:p>
        </p:txBody>
      </p:sp>
      <p:sp>
        <p:nvSpPr>
          <p:cNvPr id="20" name="Slide Number Placeholder 8"/>
          <p:cNvSpPr>
            <a:spLocks noGrp="1"/>
          </p:cNvSpPr>
          <p:nvPr>
            <p:ph type="sldNum" sz="quarter" idx="12"/>
          </p:nvPr>
        </p:nvSpPr>
        <p:spPr>
          <a:xfrm>
            <a:off x="4343400" y="1042988"/>
            <a:ext cx="457200" cy="441325"/>
          </a:xfrm>
        </p:spPr>
        <p:txBody>
          <a:bodyPr/>
          <a:lstStyle>
            <a:lvl1pPr algn="ctr">
              <a:defRPr/>
            </a:lvl1pPr>
          </a:lstStyle>
          <a:p>
            <a:pPr>
              <a:defRPr/>
            </a:pPr>
            <a:fld id="{2D84E620-21EC-41E1-9377-F5C9298EEAFA}"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r>
              <a:rPr lang="en-US"/>
              <a:t>6/17/2017</a:t>
            </a:r>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a:xfrm>
            <a:off x="4343400" y="1036638"/>
            <a:ext cx="457200" cy="441325"/>
          </a:xfrm>
        </p:spPr>
        <p:txBody>
          <a:bodyPr/>
          <a:lstStyle>
            <a:lvl1pPr>
              <a:defRPr/>
            </a:lvl1pPr>
          </a:lstStyle>
          <a:p>
            <a:pPr>
              <a:defRPr/>
            </a:pPr>
            <a:fld id="{CD349DEA-2E1C-4FF1-AB61-5AE86F21FDD4}"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3" name="Rectangle 2"/>
          <p:cNvSpPr>
            <a:spLocks noChangeArrowheads="1"/>
          </p:cNvSpPr>
          <p:nvPr/>
        </p:nvSpPr>
        <p:spPr bwMode="white">
          <a:xfrm>
            <a:off x="0" y="0"/>
            <a:ext cx="9144000" cy="15557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4" name="Rectangle 3"/>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5" name="Rectangle 4"/>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auto">
          <a:xfrm>
            <a:off x="152400" y="15875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8" name="Date Placeholder 1"/>
          <p:cNvSpPr>
            <a:spLocks noGrp="1"/>
          </p:cNvSpPr>
          <p:nvPr>
            <p:ph type="dt" sz="half" idx="10"/>
          </p:nvPr>
        </p:nvSpPr>
        <p:spPr/>
        <p:txBody>
          <a:bodyPr/>
          <a:lstStyle>
            <a:lvl1pPr>
              <a:defRPr/>
            </a:lvl1pPr>
          </a:lstStyle>
          <a:p>
            <a:pPr>
              <a:defRPr/>
            </a:pPr>
            <a:r>
              <a:rPr lang="en-US"/>
              <a:t>6/17/2017</a:t>
            </a:r>
          </a:p>
        </p:txBody>
      </p:sp>
      <p:sp>
        <p:nvSpPr>
          <p:cNvPr id="9" name="Footer Placeholder 2"/>
          <p:cNvSpPr>
            <a:spLocks noGrp="1"/>
          </p:cNvSpPr>
          <p:nvPr>
            <p:ph type="ftr" sz="quarter" idx="11"/>
          </p:nvPr>
        </p:nvSpPr>
        <p:spPr/>
        <p:txBody>
          <a:bodyPr/>
          <a:lstStyle>
            <a:lvl1pPr>
              <a:defRPr/>
            </a:lvl1pPr>
          </a:lstStyle>
          <a:p>
            <a:pPr>
              <a:defRPr/>
            </a:pPr>
            <a:endParaRPr lang="en-US"/>
          </a:p>
        </p:txBody>
      </p:sp>
      <p:sp>
        <p:nvSpPr>
          <p:cNvPr id="10" name="Slide Number Placeholder 3"/>
          <p:cNvSpPr>
            <a:spLocks noGrp="1"/>
          </p:cNvSpPr>
          <p:nvPr>
            <p:ph type="sldNum" sz="quarter" idx="12"/>
          </p:nvPr>
        </p:nvSpPr>
        <p:spPr>
          <a:xfrm>
            <a:off x="4267200" y="6324600"/>
            <a:ext cx="609600" cy="441325"/>
          </a:xfrm>
        </p:spPr>
        <p:txBody>
          <a:bodyPr/>
          <a:lstStyle>
            <a:lvl1pPr>
              <a:defRPr>
                <a:solidFill>
                  <a:srgbClr val="FFFFFF"/>
                </a:solidFill>
              </a:defRPr>
            </a:lvl1pPr>
          </a:lstStyle>
          <a:p>
            <a:pPr>
              <a:defRPr/>
            </a:pPr>
            <a:fld id="{D3806F43-B017-4AA9-811C-22CDF613F5DE}"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p:cNvSpPr>
            <a:spLocks noChangeArrowheads="1"/>
          </p:cNvSpPr>
          <p:nvPr/>
        </p:nvSpPr>
        <p:spPr bwMode="auto">
          <a:xfrm>
            <a:off x="152400" y="152400"/>
            <a:ext cx="8832850" cy="30480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white">
          <a:xfrm>
            <a:off x="0" y="0"/>
            <a:ext cx="9144000" cy="119063"/>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0" name="Rectangle 9"/>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1" name="Rectangle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2" name="Straight Connector 11"/>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3" name="Oval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4" name="Oval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5" name="Rectangle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2" name="Title 1"/>
          <p:cNvSpPr>
            <a:spLocks noGrp="1"/>
          </p:cNvSpPr>
          <p:nvPr>
            <p:ph type="title"/>
          </p:nvPr>
        </p:nvSpPr>
        <p:spPr>
          <a:xfrm>
            <a:off x="381000" y="914400"/>
            <a:ext cx="2362200" cy="990600"/>
          </a:xfrm>
        </p:spPr>
        <p:txBody>
          <a:bodyPr>
            <a:noAutofit/>
          </a:bodyPr>
          <a:lstStyle>
            <a:lvl1pPr algn="l">
              <a:buNone/>
              <a:defRPr sz="2200" b="1">
                <a:solidFill>
                  <a:srgbClr val="FFFFFF"/>
                </a:solidFill>
              </a:defRPr>
            </a:lvl1pPr>
          </a:lstStyle>
          <a:p>
            <a:r>
              <a:rPr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20" name="Content Placeholder 19"/>
          <p:cNvSpPr>
            <a:spLocks noGrp="1"/>
          </p:cNvSpPr>
          <p:nvPr>
            <p:ph sz="quarter" idx="1"/>
          </p:nvPr>
        </p:nvSpPr>
        <p:spPr>
          <a:xfrm>
            <a:off x="3124200" y="685800"/>
            <a:ext cx="56388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Slide Number Placeholder 6"/>
          <p:cNvSpPr>
            <a:spLocks noGrp="1"/>
          </p:cNvSpPr>
          <p:nvPr>
            <p:ph type="sldNum" sz="quarter" idx="10"/>
          </p:nvPr>
        </p:nvSpPr>
        <p:spPr>
          <a:xfrm>
            <a:off x="1371600" y="312738"/>
            <a:ext cx="457200" cy="441325"/>
          </a:xfrm>
        </p:spPr>
        <p:txBody>
          <a:bodyPr/>
          <a:lstStyle>
            <a:lvl1pPr>
              <a:defRPr>
                <a:solidFill>
                  <a:schemeClr val="accent3">
                    <a:shade val="75000"/>
                  </a:schemeClr>
                </a:solidFill>
              </a:defRPr>
            </a:lvl1pPr>
          </a:lstStyle>
          <a:p>
            <a:pPr>
              <a:defRPr/>
            </a:pPr>
            <a:fld id="{A790B897-255A-49BE-A496-951493819AC3}" type="slidenum">
              <a:rPr lang="en-US"/>
              <a:pPr>
                <a:defRPr/>
              </a:pPr>
              <a:t>‹#›</a:t>
            </a:fld>
            <a:endParaRPr lang="en-US" dirty="0"/>
          </a:p>
        </p:txBody>
      </p:sp>
      <p:sp>
        <p:nvSpPr>
          <p:cNvPr id="17" name="Date Placeholder 4"/>
          <p:cNvSpPr>
            <a:spLocks noGrp="1"/>
          </p:cNvSpPr>
          <p:nvPr>
            <p:ph type="dt" sz="half" idx="11"/>
          </p:nvPr>
        </p:nvSpPr>
        <p:spPr/>
        <p:txBody>
          <a:bodyPr/>
          <a:lstStyle>
            <a:lvl1pPr>
              <a:defRPr/>
            </a:lvl1pPr>
          </a:lstStyle>
          <a:p>
            <a:pPr>
              <a:defRPr/>
            </a:pPr>
            <a:r>
              <a:rPr lang="en-US"/>
              <a:t>6/17/2017</a:t>
            </a:r>
          </a:p>
        </p:txBody>
      </p:sp>
      <p:sp>
        <p:nvSpPr>
          <p:cNvPr id="18" name="Footer Placeholder 5"/>
          <p:cNvSpPr>
            <a:spLocks noGrp="1"/>
          </p:cNvSpPr>
          <p:nvPr>
            <p:ph type="ftr" sz="quarter" idx="12"/>
          </p:nvPr>
        </p:nvSpPr>
        <p:spPr>
          <a:xfrm>
            <a:off x="301625" y="6410325"/>
            <a:ext cx="3382963" cy="366713"/>
          </a:xfrm>
        </p:spPr>
        <p:txBody>
          <a:bodyPr/>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dirty="0"/>
          </a:p>
        </p:txBody>
      </p:sp>
      <p:sp>
        <p:nvSpPr>
          <p:cNvPr id="10" name="Rectangle 9"/>
          <p:cNvSpPr>
            <a:spLocks noChangeArrowheads="1"/>
          </p:cNvSpPr>
          <p:nvPr/>
        </p:nvSpPr>
        <p:spPr bwMode="auto">
          <a:xfrm>
            <a:off x="152400" y="152400"/>
            <a:ext cx="8832850" cy="301625"/>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1" name="Rectangle 10"/>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2" name="Rectangle 11"/>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3" name="Oval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4" name="Oval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5" name="Rectangle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lang="en-US"/>
              <a:t>Click to edit Master title style</a:t>
            </a:r>
          </a:p>
        </p:txBody>
      </p:sp>
      <p:sp>
        <p:nvSpPr>
          <p:cNvPr id="3" name="Picture Placeholder 2"/>
          <p:cNvSpPr>
            <a:spLocks noGrp="1"/>
          </p:cNvSpPr>
          <p:nvPr>
            <p:ph type="pic" idx="1"/>
          </p:nvPr>
        </p:nvSpPr>
        <p:spPr>
          <a:xfrm>
            <a:off x="3000375" y="609600"/>
            <a:ext cx="5867400" cy="4267200"/>
          </a:xfrm>
        </p:spPr>
        <p:txBody>
          <a:bodyPr>
            <a:normAutofit/>
          </a:bodyPr>
          <a:lstStyle>
            <a:lvl1pPr marL="0" indent="0">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a:r>
              <a:rPr lang="en-US"/>
              <a:t>Click to edit Master text styles</a:t>
            </a:r>
          </a:p>
        </p:txBody>
      </p:sp>
      <p:sp>
        <p:nvSpPr>
          <p:cNvPr id="16" name="Slide Number Placeholder 6"/>
          <p:cNvSpPr>
            <a:spLocks noGrp="1"/>
          </p:cNvSpPr>
          <p:nvPr>
            <p:ph type="sldNum" sz="quarter" idx="10"/>
          </p:nvPr>
        </p:nvSpPr>
        <p:spPr>
          <a:xfrm>
            <a:off x="1371600" y="312738"/>
            <a:ext cx="457200" cy="441325"/>
          </a:xfrm>
        </p:spPr>
        <p:txBody>
          <a:bodyPr/>
          <a:lstStyle>
            <a:lvl1pPr>
              <a:defRPr/>
            </a:lvl1pPr>
          </a:lstStyle>
          <a:p>
            <a:pPr>
              <a:defRPr/>
            </a:pPr>
            <a:fld id="{6A2648DA-3415-4D65-937C-1C2C32B36994}" type="slidenum">
              <a:rPr lang="en-US"/>
              <a:pPr>
                <a:defRPr/>
              </a:pPr>
              <a:t>‹#›</a:t>
            </a:fld>
            <a:endParaRPr lang="en-US" dirty="0"/>
          </a:p>
        </p:txBody>
      </p:sp>
      <p:sp>
        <p:nvSpPr>
          <p:cNvPr id="17" name="Date Placeholder 4"/>
          <p:cNvSpPr>
            <a:spLocks noGrp="1"/>
          </p:cNvSpPr>
          <p:nvPr>
            <p:ph type="dt" sz="half" idx="11"/>
          </p:nvPr>
        </p:nvSpPr>
        <p:spPr>
          <a:xfrm>
            <a:off x="5788025" y="6405563"/>
            <a:ext cx="3044825" cy="365125"/>
          </a:xfrm>
        </p:spPr>
        <p:txBody>
          <a:bodyPr/>
          <a:lstStyle>
            <a:lvl1pPr>
              <a:defRPr/>
            </a:lvl1pPr>
          </a:lstStyle>
          <a:p>
            <a:pPr>
              <a:defRPr/>
            </a:pPr>
            <a:r>
              <a:rPr lang="en-US"/>
              <a:t>6/17/2017</a:t>
            </a:r>
            <a:endParaRPr lang="en-US" dirty="0"/>
          </a:p>
        </p:txBody>
      </p:sp>
      <p:sp>
        <p:nvSpPr>
          <p:cNvPr id="18" name="Footer Placeholder 5"/>
          <p:cNvSpPr>
            <a:spLocks noGrp="1"/>
          </p:cNvSpPr>
          <p:nvPr>
            <p:ph type="ftr" sz="quarter" idx="12"/>
          </p:nvPr>
        </p:nvSpPr>
        <p:spPr>
          <a:xfrm>
            <a:off x="301625" y="6410325"/>
            <a:ext cx="3584575" cy="366713"/>
          </a:xfrm>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6" name="Rectangle 15"/>
          <p:cNvSpPr>
            <a:spLocks noChangeArrowheads="1"/>
          </p:cNvSpPr>
          <p:nvPr/>
        </p:nvSpPr>
        <p:spPr bwMode="white">
          <a:xfrm>
            <a:off x="0" y="0"/>
            <a:ext cx="9144000" cy="139382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4" name="Date Placeholder 13"/>
          <p:cNvSpPr>
            <a:spLocks noGrp="1"/>
          </p:cNvSpPr>
          <p:nvPr>
            <p:ph type="dt" sz="half" idx="2"/>
          </p:nvPr>
        </p:nvSpPr>
        <p:spPr>
          <a:xfrm>
            <a:off x="5791200" y="6405563"/>
            <a:ext cx="3044825" cy="365125"/>
          </a:xfrm>
          <a:prstGeom prst="rect">
            <a:avLst/>
          </a:prstGeom>
        </p:spPr>
        <p:txBody>
          <a:bodyPr vert="horz"/>
          <a:lstStyle>
            <a:lvl1pPr algn="r" eaLnBrk="1" latinLnBrk="0" hangingPunct="1">
              <a:defRPr kumimoji="0" sz="1400">
                <a:solidFill>
                  <a:srgbClr val="FFFFFF"/>
                </a:solidFill>
              </a:defRPr>
            </a:lvl1pPr>
          </a:lstStyle>
          <a:p>
            <a:pPr>
              <a:defRPr/>
            </a:pPr>
            <a:r>
              <a:rPr lang="en-US"/>
              <a:t>6/17/2017</a:t>
            </a:r>
            <a:endParaRPr lang="en-US" dirty="0"/>
          </a:p>
        </p:txBody>
      </p:sp>
      <p:sp>
        <p:nvSpPr>
          <p:cNvPr id="3" name="Footer Placeholder 2"/>
          <p:cNvSpPr>
            <a:spLocks noGrp="1"/>
          </p:cNvSpPr>
          <p:nvPr>
            <p:ph type="ftr" sz="quarter" idx="3"/>
          </p:nvPr>
        </p:nvSpPr>
        <p:spPr>
          <a:xfrm>
            <a:off x="304800" y="6410325"/>
            <a:ext cx="3581400" cy="366713"/>
          </a:xfrm>
          <a:prstGeom prst="rect">
            <a:avLst/>
          </a:prstGeom>
        </p:spPr>
        <p:txBody>
          <a:bodyPr vert="horz"/>
          <a:lstStyle>
            <a:lvl1pPr algn="l" eaLnBrk="1" latinLnBrk="0" hangingPunct="1">
              <a:defRPr kumimoji="0" sz="1200">
                <a:solidFill>
                  <a:srgbClr val="FFFFFF"/>
                </a:solidFill>
              </a:defRPr>
            </a:lvl1pPr>
          </a:lstStyle>
          <a:p>
            <a:pPr>
              <a:defRPr/>
            </a:pPr>
            <a:endParaRPr lang="en-US"/>
          </a:p>
        </p:txBody>
      </p:sp>
      <p:sp>
        <p:nvSpPr>
          <p:cNvPr id="8" name="Rectangle 7"/>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0" name="Straight Connector 9"/>
          <p:cNvSpPr>
            <a:spLocks noChangeShapeType="1"/>
          </p:cNvSpPr>
          <p:nvPr/>
        </p:nvSpPr>
        <p:spPr bwMode="auto">
          <a:xfrm>
            <a:off x="152400" y="1276350"/>
            <a:ext cx="8832850"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2" name="Oval 11"/>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5" name="Oval 14"/>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23" name="Slide Number Placeholder 22"/>
          <p:cNvSpPr>
            <a:spLocks noGrp="1"/>
          </p:cNvSpPr>
          <p:nvPr>
            <p:ph type="sldNum" sz="quarter" idx="4"/>
          </p:nvPr>
        </p:nvSpPr>
        <p:spPr>
          <a:xfrm>
            <a:off x="4343400" y="1039813"/>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defRPr/>
            </a:pPr>
            <a:fld id="{E3B0FDF8-656D-4688-8D8A-F09712EA8090}" type="slidenum">
              <a:rPr lang="en-US"/>
              <a:pPr>
                <a:defRPr/>
              </a:pPr>
              <a:t>‹#›</a:t>
            </a:fld>
            <a:endParaRPr lang="en-US" dirty="0"/>
          </a:p>
        </p:txBody>
      </p:sp>
      <p:sp>
        <p:nvSpPr>
          <p:cNvPr id="3086" name="Title Placeholder 21"/>
          <p:cNvSpPr>
            <a:spLocks noGrp="1"/>
          </p:cNvSpPr>
          <p:nvPr>
            <p:ph type="title"/>
          </p:nvPr>
        </p:nvSpPr>
        <p:spPr bwMode="auto">
          <a:xfrm>
            <a:off x="301625" y="228600"/>
            <a:ext cx="8534400" cy="7588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3087" name="Text Placeholder 12"/>
          <p:cNvSpPr>
            <a:spLocks noGrp="1"/>
          </p:cNvSpPr>
          <p:nvPr>
            <p:ph type="body" idx="1"/>
          </p:nvPr>
        </p:nvSpPr>
        <p:spPr bwMode="auto">
          <a:xfrm>
            <a:off x="301625" y="1524000"/>
            <a:ext cx="8534400" cy="45989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hf hdr="0" ftr="0" dt="0"/>
  <p:txStyles>
    <p:titleStyle>
      <a:lvl1pPr algn="ctr" rtl="0" eaLnBrk="0" fontAlgn="base" hangingPunct="0">
        <a:spcBef>
          <a:spcPct val="0"/>
        </a:spcBef>
        <a:spcAft>
          <a:spcPct val="0"/>
        </a:spcAft>
        <a:defRPr sz="3300" kern="1200">
          <a:solidFill>
            <a:srgbClr val="7B9899"/>
          </a:solidFill>
          <a:latin typeface="+mj-lt"/>
          <a:ea typeface="+mj-ea"/>
          <a:cs typeface="+mj-cs"/>
        </a:defRPr>
      </a:lvl1pPr>
      <a:lvl2pPr algn="ctr" rtl="0" eaLnBrk="0" fontAlgn="base" hangingPunct="0">
        <a:spcBef>
          <a:spcPct val="0"/>
        </a:spcBef>
        <a:spcAft>
          <a:spcPct val="0"/>
        </a:spcAft>
        <a:defRPr sz="3300">
          <a:solidFill>
            <a:srgbClr val="7B9899"/>
          </a:solidFill>
          <a:latin typeface="Georgia" pitchFamily="18" charset="0"/>
        </a:defRPr>
      </a:lvl2pPr>
      <a:lvl3pPr algn="ctr" rtl="0" eaLnBrk="0" fontAlgn="base" hangingPunct="0">
        <a:spcBef>
          <a:spcPct val="0"/>
        </a:spcBef>
        <a:spcAft>
          <a:spcPct val="0"/>
        </a:spcAft>
        <a:defRPr sz="3300">
          <a:solidFill>
            <a:srgbClr val="7B9899"/>
          </a:solidFill>
          <a:latin typeface="Georgia" pitchFamily="18" charset="0"/>
        </a:defRPr>
      </a:lvl3pPr>
      <a:lvl4pPr algn="ctr" rtl="0" eaLnBrk="0" fontAlgn="base" hangingPunct="0">
        <a:spcBef>
          <a:spcPct val="0"/>
        </a:spcBef>
        <a:spcAft>
          <a:spcPct val="0"/>
        </a:spcAft>
        <a:defRPr sz="3300">
          <a:solidFill>
            <a:srgbClr val="7B9899"/>
          </a:solidFill>
          <a:latin typeface="Georgia" pitchFamily="18" charset="0"/>
        </a:defRPr>
      </a:lvl4pPr>
      <a:lvl5pPr algn="ctr" rtl="0" eaLnBrk="0" fontAlgn="base" hangingPunct="0">
        <a:spcBef>
          <a:spcPct val="0"/>
        </a:spcBef>
        <a:spcAft>
          <a:spcPct val="0"/>
        </a:spcAft>
        <a:defRPr sz="3300">
          <a:solidFill>
            <a:srgbClr val="7B9899"/>
          </a:solidFill>
          <a:latin typeface="Georgia" pitchFamily="18" charset="0"/>
        </a:defRPr>
      </a:lvl5pPr>
      <a:lvl6pPr marL="457200" algn="ctr" rtl="0" fontAlgn="base">
        <a:spcBef>
          <a:spcPct val="0"/>
        </a:spcBef>
        <a:spcAft>
          <a:spcPct val="0"/>
        </a:spcAft>
        <a:defRPr sz="3300">
          <a:solidFill>
            <a:srgbClr val="7B9899"/>
          </a:solidFill>
          <a:latin typeface="Georgia" pitchFamily="18" charset="0"/>
        </a:defRPr>
      </a:lvl6pPr>
      <a:lvl7pPr marL="914400" algn="ctr" rtl="0" fontAlgn="base">
        <a:spcBef>
          <a:spcPct val="0"/>
        </a:spcBef>
        <a:spcAft>
          <a:spcPct val="0"/>
        </a:spcAft>
        <a:defRPr sz="3300">
          <a:solidFill>
            <a:srgbClr val="7B9899"/>
          </a:solidFill>
          <a:latin typeface="Georgia" pitchFamily="18" charset="0"/>
        </a:defRPr>
      </a:lvl7pPr>
      <a:lvl8pPr marL="1371600" algn="ctr" rtl="0" fontAlgn="base">
        <a:spcBef>
          <a:spcPct val="0"/>
        </a:spcBef>
        <a:spcAft>
          <a:spcPct val="0"/>
        </a:spcAft>
        <a:defRPr sz="3300">
          <a:solidFill>
            <a:srgbClr val="7B9899"/>
          </a:solidFill>
          <a:latin typeface="Georgia" pitchFamily="18" charset="0"/>
        </a:defRPr>
      </a:lvl8pPr>
      <a:lvl9pPr marL="1828800" algn="ctr" rtl="0" fontAlgn="base">
        <a:spcBef>
          <a:spcPct val="0"/>
        </a:spcBef>
        <a:spcAft>
          <a:spcPct val="0"/>
        </a:spcAft>
        <a:defRPr sz="3300">
          <a:solidFill>
            <a:srgbClr val="7B9899"/>
          </a:solidFill>
          <a:latin typeface="Georgia" pitchFamily="18" charset="0"/>
        </a:defRPr>
      </a:lvl9pPr>
    </p:titleStyle>
    <p:bodyStyle>
      <a:lvl1pPr marL="273050" indent="-273050" algn="l" rtl="0" eaLnBrk="0" fontAlgn="base" hangingPunct="0">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sz="20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33400" y="3581400"/>
            <a:ext cx="8229600" cy="1600200"/>
          </a:xfrm>
        </p:spPr>
        <p:txBody>
          <a:bodyPr>
            <a:normAutofit fontScale="90000"/>
          </a:bodyPr>
          <a:lstStyle/>
          <a:p>
            <a:pPr eaLnBrk="1" fontAlgn="auto" hangingPunct="1">
              <a:spcAft>
                <a:spcPts val="0"/>
              </a:spcAft>
              <a:defRPr/>
            </a:pPr>
            <a:r>
              <a:rPr lang="en-US" sz="3100" b="1" dirty="0">
                <a:solidFill>
                  <a:schemeClr val="tx1">
                    <a:lumMod val="75000"/>
                    <a:lumOff val="25000"/>
                  </a:schemeClr>
                </a:solidFill>
              </a:rPr>
              <a:t>Advance Database Management System</a:t>
            </a:r>
            <a:br>
              <a:rPr lang="en-US" sz="4000" b="1" dirty="0">
                <a:solidFill>
                  <a:schemeClr val="tx1">
                    <a:lumMod val="75000"/>
                    <a:lumOff val="25000"/>
                  </a:schemeClr>
                </a:solidFill>
              </a:rPr>
            </a:br>
            <a:r>
              <a:rPr lang="en-US" sz="4000" b="1">
                <a:solidFill>
                  <a:schemeClr val="tx1">
                    <a:lumMod val="75000"/>
                    <a:lumOff val="25000"/>
                  </a:schemeClr>
                </a:solidFill>
              </a:rPr>
              <a:t>Lecture 05:</a:t>
            </a:r>
            <a:br>
              <a:rPr lang="en-US" sz="4000" b="1" dirty="0">
                <a:solidFill>
                  <a:schemeClr val="tx1">
                    <a:lumMod val="75000"/>
                    <a:lumOff val="25000"/>
                  </a:schemeClr>
                </a:solidFill>
              </a:rPr>
            </a:br>
            <a:r>
              <a:rPr lang="en-US" sz="4000" b="1" dirty="0">
                <a:solidFill>
                  <a:schemeClr val="tx1">
                    <a:lumMod val="75000"/>
                    <a:lumOff val="25000"/>
                  </a:schemeClr>
                </a:solidFill>
              </a:rPr>
              <a:t>PL/SQL Subprogram Part 01:</a:t>
            </a:r>
            <a:br>
              <a:rPr lang="en-US" sz="4000" b="1" dirty="0">
                <a:solidFill>
                  <a:schemeClr val="tx1">
                    <a:lumMod val="75000"/>
                    <a:lumOff val="25000"/>
                  </a:schemeClr>
                </a:solidFill>
              </a:rPr>
            </a:br>
            <a:r>
              <a:rPr lang="en-US" sz="4000" b="1" dirty="0">
                <a:solidFill>
                  <a:schemeClr val="tx1">
                    <a:lumMod val="75000"/>
                    <a:lumOff val="25000"/>
                  </a:schemeClr>
                </a:solidFill>
              </a:rPr>
              <a:t>Procedure</a:t>
            </a:r>
            <a:br>
              <a:rPr lang="en-US" sz="4000" b="1" dirty="0">
                <a:solidFill>
                  <a:schemeClr val="tx1">
                    <a:lumMod val="75000"/>
                    <a:lumOff val="25000"/>
                  </a:schemeClr>
                </a:solidFill>
              </a:rPr>
            </a:br>
            <a:endParaRPr lang="en-US" sz="4000" b="1" dirty="0"/>
          </a:p>
        </p:txBody>
      </p:sp>
      <p:sp>
        <p:nvSpPr>
          <p:cNvPr id="3" name="Slide Number Placeholder 2"/>
          <p:cNvSpPr>
            <a:spLocks noGrp="1"/>
          </p:cNvSpPr>
          <p:nvPr>
            <p:ph type="sldNum" sz="quarter" idx="12"/>
          </p:nvPr>
        </p:nvSpPr>
        <p:spPr/>
        <p:txBody>
          <a:bodyPr/>
          <a:lstStyle/>
          <a:p>
            <a:pPr>
              <a:defRPr/>
            </a:pPr>
            <a:fld id="{38015ECB-9F2C-4194-8DBC-DDD1CB92DD6C}" type="slidenum">
              <a:rPr lang="en-US"/>
              <a:pPr>
                <a:defRPr/>
              </a:pPr>
              <a:t>1</a:t>
            </a:fld>
            <a:endParaRPr lang="en-US" dirty="0"/>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eaLnBrk="1" fontAlgn="auto" hangingPunct="1">
              <a:spcAft>
                <a:spcPts val="0"/>
              </a:spcAft>
              <a:defRPr/>
            </a:pPr>
            <a:r>
              <a:rPr lang="en-US" sz="3200" b="1" dirty="0">
                <a:solidFill>
                  <a:schemeClr val="tx1">
                    <a:lumMod val="85000"/>
                    <a:lumOff val="15000"/>
                  </a:schemeClr>
                </a:solidFill>
              </a:rPr>
              <a:t>Parameter Modes in PL/SQL Subprograms</a:t>
            </a: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10</a:t>
            </a:fld>
            <a:endParaRPr lang="en-US" dirty="0"/>
          </a:p>
        </p:txBody>
      </p:sp>
      <p:sp>
        <p:nvSpPr>
          <p:cNvPr id="3" name="Content Placeholder 2"/>
          <p:cNvSpPr>
            <a:spLocks noGrp="1"/>
          </p:cNvSpPr>
          <p:nvPr>
            <p:ph sz="quarter" idx="1"/>
          </p:nvPr>
        </p:nvSpPr>
        <p:spPr>
          <a:xfrm>
            <a:off x="457200" y="1600200"/>
            <a:ext cx="8229600" cy="4419600"/>
          </a:xfrm>
        </p:spPr>
        <p:txBody>
          <a:bodyPr>
            <a:normAutofit fontScale="62500" lnSpcReduction="20000"/>
          </a:bodyPr>
          <a:lstStyle/>
          <a:p>
            <a:pPr marL="274320" indent="-274320" eaLnBrk="1" fontAlgn="auto" hangingPunct="1">
              <a:spcAft>
                <a:spcPts val="0"/>
              </a:spcAft>
              <a:buFont typeface="Wingdings 2"/>
              <a:buChar char=""/>
              <a:defRPr/>
            </a:pPr>
            <a:endParaRPr lang="en-US" dirty="0"/>
          </a:p>
          <a:p>
            <a:pPr>
              <a:buNone/>
            </a:pPr>
            <a:r>
              <a:rPr lang="en-US" sz="4200" b="1" dirty="0"/>
              <a:t>IN OUT</a:t>
            </a:r>
          </a:p>
          <a:p>
            <a:r>
              <a:rPr lang="en-US" sz="4200" dirty="0"/>
              <a:t>An </a:t>
            </a:r>
            <a:r>
              <a:rPr lang="en-US" sz="4200" b="1" dirty="0"/>
              <a:t>IN OUT</a:t>
            </a:r>
            <a:r>
              <a:rPr lang="en-US" sz="4200" dirty="0"/>
              <a:t> parameter passes an initial value to a subprogram and returns an updated value to the caller</a:t>
            </a:r>
          </a:p>
          <a:p>
            <a:r>
              <a:rPr lang="en-US" sz="4200" dirty="0"/>
              <a:t>It can be assigned a value and the value can be read</a:t>
            </a:r>
          </a:p>
          <a:p>
            <a:r>
              <a:rPr lang="en-US" sz="4200" dirty="0"/>
              <a:t>The actual parameter corresponding to an IN OUT formal parameter must be a variable, not a constant or an expression</a:t>
            </a:r>
          </a:p>
          <a:p>
            <a:r>
              <a:rPr lang="en-US" sz="4200" dirty="0"/>
              <a:t>Formal parameter must be assigned a value</a:t>
            </a:r>
          </a:p>
          <a:p>
            <a:r>
              <a:rPr lang="en-US" sz="4200" b="1" dirty="0"/>
              <a:t>Actual parameter is passed by value</a:t>
            </a:r>
            <a:endParaRPr lang="en-US" sz="4200" dirty="0"/>
          </a:p>
          <a:p>
            <a:endParaRPr lang="en-US" sz="4200" dirty="0"/>
          </a:p>
          <a:p>
            <a:endParaRPr lang="en-US" sz="3600" dirty="0"/>
          </a:p>
          <a:p>
            <a:endParaRPr lang="en-US" sz="3600" dirty="0"/>
          </a:p>
          <a:p>
            <a:pPr marL="274320" indent="-274320" eaLnBrk="1" fontAlgn="auto" hangingPunct="1">
              <a:spcAft>
                <a:spcPts val="0"/>
              </a:spcAft>
              <a:buFont typeface="Wingdings 2"/>
              <a:buNone/>
              <a:defRPr/>
            </a:pPr>
            <a:endParaRPr lang="en-US" sz="3600" dirty="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spTree>
    <p:extLst>
      <p:ext uri="{BB962C8B-B14F-4D97-AF65-F5344CB8AC3E}">
        <p14:creationId xmlns:p14="http://schemas.microsoft.com/office/powerpoint/2010/main" val="3905272529"/>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IN &amp; OUT Mode Example 1</a:t>
            </a: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11</a:t>
            </a:fld>
            <a:endParaRPr lang="en-US" dirty="0"/>
          </a:p>
        </p:txBody>
      </p:sp>
      <p:sp>
        <p:nvSpPr>
          <p:cNvPr id="3" name="Content Placeholder 2"/>
          <p:cNvSpPr>
            <a:spLocks noGrp="1"/>
          </p:cNvSpPr>
          <p:nvPr>
            <p:ph sz="quarter" idx="1"/>
          </p:nvPr>
        </p:nvSpPr>
        <p:spPr>
          <a:xfrm>
            <a:off x="457200" y="1600200"/>
            <a:ext cx="8229600" cy="4419600"/>
          </a:xfrm>
        </p:spPr>
        <p:txBody>
          <a:bodyPr>
            <a:normAutofit fontScale="32500" lnSpcReduction="20000"/>
          </a:bodyPr>
          <a:lstStyle/>
          <a:p>
            <a:pPr marL="274320" indent="-274320" eaLnBrk="1" fontAlgn="auto" hangingPunct="1">
              <a:spcAft>
                <a:spcPts val="0"/>
              </a:spcAft>
              <a:buFont typeface="Wingdings 2"/>
              <a:buChar char=""/>
              <a:defRPr/>
            </a:pPr>
            <a:endParaRPr lang="en-US" dirty="0"/>
          </a:p>
          <a:p>
            <a:pPr>
              <a:buNone/>
            </a:pPr>
            <a:r>
              <a:rPr lang="en-US" sz="4900" dirty="0"/>
              <a:t> This program finds the minimum of two values. Here, the procedure takes two numbers using the IN mode and returns their minimum using the OUT parameters.</a:t>
            </a:r>
          </a:p>
          <a:p>
            <a:pPr>
              <a:buNone/>
            </a:pPr>
            <a:r>
              <a:rPr lang="en-US" sz="3600" b="1" dirty="0"/>
              <a:t>DECLARE </a:t>
            </a:r>
          </a:p>
          <a:p>
            <a:pPr>
              <a:buNone/>
            </a:pPr>
            <a:r>
              <a:rPr lang="en-US" sz="3600" b="1" dirty="0"/>
              <a:t>   a number; </a:t>
            </a:r>
          </a:p>
          <a:p>
            <a:pPr>
              <a:buNone/>
            </a:pPr>
            <a:r>
              <a:rPr lang="en-US" sz="3600" b="1" dirty="0"/>
              <a:t>   b number; </a:t>
            </a:r>
          </a:p>
          <a:p>
            <a:pPr>
              <a:buNone/>
            </a:pPr>
            <a:r>
              <a:rPr lang="en-US" sz="3600" b="1" dirty="0"/>
              <a:t>   c number;</a:t>
            </a:r>
          </a:p>
          <a:p>
            <a:pPr>
              <a:buNone/>
            </a:pPr>
            <a:r>
              <a:rPr lang="en-US" sz="3600" b="1" dirty="0"/>
              <a:t>PROCEDURE </a:t>
            </a:r>
            <a:r>
              <a:rPr lang="en-US" sz="3600" b="1" dirty="0" err="1"/>
              <a:t>findMin</a:t>
            </a:r>
            <a:r>
              <a:rPr lang="en-US" sz="3600" b="1" dirty="0"/>
              <a:t>(x IN number, y IN number, z OUT number) IS </a:t>
            </a:r>
          </a:p>
          <a:p>
            <a:pPr>
              <a:buNone/>
            </a:pPr>
            <a:r>
              <a:rPr lang="en-US" sz="3600" b="1" dirty="0"/>
              <a:t>BEGIN </a:t>
            </a:r>
          </a:p>
          <a:p>
            <a:pPr>
              <a:buNone/>
            </a:pPr>
            <a:r>
              <a:rPr lang="en-US" sz="3600" b="1" dirty="0"/>
              <a:t>   IF x &lt; y THEN </a:t>
            </a:r>
          </a:p>
          <a:p>
            <a:pPr>
              <a:buNone/>
            </a:pPr>
            <a:r>
              <a:rPr lang="en-US" sz="3600" b="1" dirty="0"/>
              <a:t>      z:= x; </a:t>
            </a:r>
          </a:p>
          <a:p>
            <a:pPr>
              <a:buNone/>
            </a:pPr>
            <a:r>
              <a:rPr lang="en-US" sz="3600" b="1" dirty="0"/>
              <a:t>   ELSE </a:t>
            </a:r>
          </a:p>
          <a:p>
            <a:pPr>
              <a:buNone/>
            </a:pPr>
            <a:r>
              <a:rPr lang="en-US" sz="3600" b="1" dirty="0"/>
              <a:t>      z:= y; </a:t>
            </a:r>
          </a:p>
          <a:p>
            <a:pPr>
              <a:buNone/>
            </a:pPr>
            <a:r>
              <a:rPr lang="en-US" sz="3600" b="1" dirty="0"/>
              <a:t>   END IF; </a:t>
            </a:r>
          </a:p>
          <a:p>
            <a:pPr>
              <a:buNone/>
            </a:pPr>
            <a:r>
              <a:rPr lang="en-US" sz="3600" b="1" dirty="0"/>
              <a:t>END;   </a:t>
            </a:r>
          </a:p>
          <a:p>
            <a:pPr>
              <a:buNone/>
            </a:pPr>
            <a:r>
              <a:rPr lang="en-US" sz="3600" b="1" dirty="0"/>
              <a:t>BEGIN </a:t>
            </a:r>
          </a:p>
          <a:p>
            <a:pPr>
              <a:buNone/>
            </a:pPr>
            <a:r>
              <a:rPr lang="en-US" sz="3600" b="1" dirty="0"/>
              <a:t>   a:= 23; </a:t>
            </a:r>
          </a:p>
          <a:p>
            <a:pPr>
              <a:buNone/>
            </a:pPr>
            <a:r>
              <a:rPr lang="en-US" sz="3600" b="1" dirty="0"/>
              <a:t>   b:= 45; </a:t>
            </a:r>
          </a:p>
          <a:p>
            <a:pPr>
              <a:buNone/>
            </a:pPr>
            <a:r>
              <a:rPr lang="en-US" sz="3600" b="1" dirty="0"/>
              <a:t>   </a:t>
            </a:r>
            <a:r>
              <a:rPr lang="en-US" sz="3600" b="1" dirty="0" err="1"/>
              <a:t>findMin</a:t>
            </a:r>
            <a:r>
              <a:rPr lang="en-US" sz="3600" b="1" dirty="0"/>
              <a:t>(a, b, c); </a:t>
            </a:r>
          </a:p>
          <a:p>
            <a:pPr>
              <a:buNone/>
            </a:pPr>
            <a:r>
              <a:rPr lang="en-US" sz="3600" b="1" dirty="0"/>
              <a:t>   </a:t>
            </a:r>
            <a:r>
              <a:rPr lang="en-US" sz="3600" b="1" dirty="0" err="1"/>
              <a:t>dbms_output.put_line</a:t>
            </a:r>
            <a:r>
              <a:rPr lang="en-US" sz="3600" b="1" dirty="0"/>
              <a:t>(' Minimum of (23, 45) : ' || c); </a:t>
            </a:r>
          </a:p>
          <a:p>
            <a:pPr>
              <a:buNone/>
            </a:pPr>
            <a:r>
              <a:rPr lang="en-US" sz="3600" b="1" dirty="0"/>
              <a:t>END; </a:t>
            </a:r>
          </a:p>
          <a:p>
            <a:pPr>
              <a:buNone/>
            </a:pPr>
            <a:r>
              <a:rPr lang="en-US" sz="3600" b="1" dirty="0"/>
              <a:t>/</a:t>
            </a:r>
          </a:p>
          <a:p>
            <a:pPr marL="274320" indent="-274320" eaLnBrk="1" fontAlgn="auto" hangingPunct="1">
              <a:spcAft>
                <a:spcPts val="0"/>
              </a:spcAft>
              <a:buNone/>
              <a:defRPr/>
            </a:pPr>
            <a:endParaRPr lang="en-US" sz="3600" b="1" dirty="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sp>
        <p:nvSpPr>
          <p:cNvPr id="5" name="Rectangle 4"/>
          <p:cNvSpPr/>
          <p:nvPr/>
        </p:nvSpPr>
        <p:spPr>
          <a:xfrm>
            <a:off x="5943600" y="4953000"/>
            <a:ext cx="2895600" cy="133833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Output:</a:t>
            </a:r>
          </a:p>
          <a:p>
            <a:r>
              <a:rPr lang="en-US" sz="1600" dirty="0">
                <a:solidFill>
                  <a:schemeClr val="tx1"/>
                </a:solidFill>
              </a:rPr>
              <a:t>Minimum of (23, 45) : 23</a:t>
            </a:r>
          </a:p>
        </p:txBody>
      </p:sp>
    </p:spTree>
    <p:extLst>
      <p:ext uri="{BB962C8B-B14F-4D97-AF65-F5344CB8AC3E}">
        <p14:creationId xmlns:p14="http://schemas.microsoft.com/office/powerpoint/2010/main" val="1111531168"/>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IN &amp; OUT Mode Example 2</a:t>
            </a: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12</a:t>
            </a:fld>
            <a:endParaRPr lang="en-US" dirty="0"/>
          </a:p>
        </p:txBody>
      </p:sp>
      <p:sp>
        <p:nvSpPr>
          <p:cNvPr id="3" name="Content Placeholder 2"/>
          <p:cNvSpPr>
            <a:spLocks noGrp="1"/>
          </p:cNvSpPr>
          <p:nvPr>
            <p:ph sz="quarter" idx="1"/>
          </p:nvPr>
        </p:nvSpPr>
        <p:spPr>
          <a:xfrm>
            <a:off x="457200" y="1600200"/>
            <a:ext cx="8229600" cy="4419600"/>
          </a:xfrm>
        </p:spPr>
        <p:txBody>
          <a:bodyPr>
            <a:normAutofit fontScale="70000" lnSpcReduction="20000"/>
          </a:bodyPr>
          <a:lstStyle/>
          <a:p>
            <a:pPr marL="274320" indent="-274320" eaLnBrk="1" fontAlgn="auto" hangingPunct="1">
              <a:spcAft>
                <a:spcPts val="0"/>
              </a:spcAft>
              <a:buNone/>
              <a:defRPr/>
            </a:pPr>
            <a:r>
              <a:rPr lang="en-US" dirty="0"/>
              <a:t>This procedure computes the square of value of a passed value. This example shows how we can use the same parameter to accept a value and then return another result.</a:t>
            </a:r>
          </a:p>
          <a:p>
            <a:pPr marL="274320" indent="-274320" eaLnBrk="1" fontAlgn="auto" hangingPunct="1">
              <a:spcAft>
                <a:spcPts val="0"/>
              </a:spcAft>
              <a:buNone/>
              <a:defRPr/>
            </a:pPr>
            <a:r>
              <a:rPr lang="en-US" b="1" dirty="0"/>
              <a:t>DECLARE </a:t>
            </a:r>
          </a:p>
          <a:p>
            <a:pPr marL="274320" indent="-274320" eaLnBrk="1" fontAlgn="auto" hangingPunct="1">
              <a:spcAft>
                <a:spcPts val="0"/>
              </a:spcAft>
              <a:buNone/>
              <a:defRPr/>
            </a:pPr>
            <a:r>
              <a:rPr lang="en-US" b="1" dirty="0"/>
              <a:t>   a number; </a:t>
            </a:r>
          </a:p>
          <a:p>
            <a:pPr marL="274320" indent="-274320" eaLnBrk="1" fontAlgn="auto" hangingPunct="1">
              <a:spcAft>
                <a:spcPts val="0"/>
              </a:spcAft>
              <a:buNone/>
              <a:defRPr/>
            </a:pPr>
            <a:r>
              <a:rPr lang="en-US" b="1" dirty="0"/>
              <a:t>PROCEDURE </a:t>
            </a:r>
            <a:r>
              <a:rPr lang="en-US" b="1" dirty="0" err="1"/>
              <a:t>squareNum</a:t>
            </a:r>
            <a:r>
              <a:rPr lang="en-US" b="1" dirty="0"/>
              <a:t>(x IN OUT number) IS </a:t>
            </a:r>
          </a:p>
          <a:p>
            <a:pPr marL="274320" indent="-274320" eaLnBrk="1" fontAlgn="auto" hangingPunct="1">
              <a:spcAft>
                <a:spcPts val="0"/>
              </a:spcAft>
              <a:buNone/>
              <a:defRPr/>
            </a:pPr>
            <a:r>
              <a:rPr lang="en-US" b="1" dirty="0"/>
              <a:t>BEGIN </a:t>
            </a:r>
          </a:p>
          <a:p>
            <a:pPr marL="274320" indent="-274320" eaLnBrk="1" fontAlgn="auto" hangingPunct="1">
              <a:spcAft>
                <a:spcPts val="0"/>
              </a:spcAft>
              <a:buNone/>
              <a:defRPr/>
            </a:pPr>
            <a:r>
              <a:rPr lang="en-US" b="1" dirty="0"/>
              <a:t>  x := x * x; </a:t>
            </a:r>
          </a:p>
          <a:p>
            <a:pPr marL="274320" indent="-274320" eaLnBrk="1" fontAlgn="auto" hangingPunct="1">
              <a:spcAft>
                <a:spcPts val="0"/>
              </a:spcAft>
              <a:buNone/>
              <a:defRPr/>
            </a:pPr>
            <a:r>
              <a:rPr lang="en-US" b="1" dirty="0"/>
              <a:t>END;  </a:t>
            </a:r>
          </a:p>
          <a:p>
            <a:pPr marL="274320" indent="-274320" eaLnBrk="1" fontAlgn="auto" hangingPunct="1">
              <a:spcAft>
                <a:spcPts val="0"/>
              </a:spcAft>
              <a:buNone/>
              <a:defRPr/>
            </a:pPr>
            <a:r>
              <a:rPr lang="en-US" b="1" dirty="0"/>
              <a:t>BEGIN </a:t>
            </a:r>
          </a:p>
          <a:p>
            <a:pPr marL="274320" indent="-274320" eaLnBrk="1" fontAlgn="auto" hangingPunct="1">
              <a:spcAft>
                <a:spcPts val="0"/>
              </a:spcAft>
              <a:buNone/>
              <a:defRPr/>
            </a:pPr>
            <a:r>
              <a:rPr lang="en-US" b="1" dirty="0"/>
              <a:t>   a:= 23; </a:t>
            </a:r>
          </a:p>
          <a:p>
            <a:pPr marL="274320" indent="-274320" eaLnBrk="1" fontAlgn="auto" hangingPunct="1">
              <a:spcAft>
                <a:spcPts val="0"/>
              </a:spcAft>
              <a:buNone/>
              <a:defRPr/>
            </a:pPr>
            <a:r>
              <a:rPr lang="en-US" b="1" dirty="0"/>
              <a:t>   </a:t>
            </a:r>
            <a:r>
              <a:rPr lang="en-US" b="1" dirty="0" err="1"/>
              <a:t>squareNum</a:t>
            </a:r>
            <a:r>
              <a:rPr lang="en-US" b="1" dirty="0"/>
              <a:t>(a); </a:t>
            </a:r>
          </a:p>
          <a:p>
            <a:pPr marL="274320" indent="-274320" eaLnBrk="1" fontAlgn="auto" hangingPunct="1">
              <a:spcAft>
                <a:spcPts val="0"/>
              </a:spcAft>
              <a:buNone/>
              <a:defRPr/>
            </a:pPr>
            <a:r>
              <a:rPr lang="en-US" b="1" dirty="0"/>
              <a:t>   </a:t>
            </a:r>
            <a:r>
              <a:rPr lang="en-US" b="1" dirty="0" err="1"/>
              <a:t>dbms_output.put_line</a:t>
            </a:r>
            <a:r>
              <a:rPr lang="en-US" b="1" dirty="0"/>
              <a:t>(' Square of (23): ' || a); </a:t>
            </a:r>
          </a:p>
          <a:p>
            <a:pPr marL="274320" indent="-274320" eaLnBrk="1" fontAlgn="auto" hangingPunct="1">
              <a:spcAft>
                <a:spcPts val="0"/>
              </a:spcAft>
              <a:buNone/>
              <a:defRPr/>
            </a:pPr>
            <a:r>
              <a:rPr lang="en-US" b="1" dirty="0"/>
              <a:t>END; </a:t>
            </a:r>
          </a:p>
          <a:p>
            <a:pPr marL="274320" indent="-274320" eaLnBrk="1" fontAlgn="auto" hangingPunct="1">
              <a:spcAft>
                <a:spcPts val="0"/>
              </a:spcAft>
              <a:buNone/>
              <a:defRPr/>
            </a:pPr>
            <a:r>
              <a:rPr lang="en-US" b="1" dirty="0"/>
              <a:t>/</a:t>
            </a:r>
          </a:p>
        </p:txBody>
      </p:sp>
      <p:sp>
        <p:nvSpPr>
          <p:cNvPr id="5" name="Rectangle 4"/>
          <p:cNvSpPr/>
          <p:nvPr/>
        </p:nvSpPr>
        <p:spPr>
          <a:xfrm>
            <a:off x="6172200" y="5519670"/>
            <a:ext cx="2590800" cy="133833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Output:</a:t>
            </a:r>
          </a:p>
          <a:p>
            <a:r>
              <a:rPr lang="en-US" sz="1600" dirty="0">
                <a:solidFill>
                  <a:schemeClr val="tx1"/>
                </a:solidFill>
              </a:rPr>
              <a:t>Square of (23): 529</a:t>
            </a:r>
          </a:p>
        </p:txBody>
      </p:sp>
    </p:spTree>
    <p:extLst>
      <p:ext uri="{BB962C8B-B14F-4D97-AF65-F5344CB8AC3E}">
        <p14:creationId xmlns:p14="http://schemas.microsoft.com/office/powerpoint/2010/main" val="2231355537"/>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Methods for Passing Parameters</a:t>
            </a: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13</a:t>
            </a:fld>
            <a:endParaRPr lang="en-US" dirty="0"/>
          </a:p>
        </p:txBody>
      </p:sp>
      <p:sp>
        <p:nvSpPr>
          <p:cNvPr id="3" name="Content Placeholder 2"/>
          <p:cNvSpPr>
            <a:spLocks noGrp="1"/>
          </p:cNvSpPr>
          <p:nvPr>
            <p:ph sz="quarter" idx="1"/>
          </p:nvPr>
        </p:nvSpPr>
        <p:spPr>
          <a:xfrm>
            <a:off x="457200" y="1600200"/>
            <a:ext cx="8229600" cy="4419600"/>
          </a:xfrm>
        </p:spPr>
        <p:txBody>
          <a:bodyPr>
            <a:normAutofit/>
          </a:bodyPr>
          <a:lstStyle/>
          <a:p>
            <a:r>
              <a:rPr lang="en-US" dirty="0"/>
              <a:t>Actual parameters can be passed in three ways −</a:t>
            </a:r>
          </a:p>
          <a:p>
            <a:pPr lvl="1"/>
            <a:r>
              <a:rPr lang="en-US" dirty="0">
                <a:solidFill>
                  <a:schemeClr val="tx1"/>
                </a:solidFill>
              </a:rPr>
              <a:t>Positional notation-&gt;</a:t>
            </a:r>
            <a:r>
              <a:rPr lang="en-US" dirty="0" err="1">
                <a:solidFill>
                  <a:schemeClr val="tx1"/>
                </a:solidFill>
              </a:rPr>
              <a:t>findMin</a:t>
            </a:r>
            <a:r>
              <a:rPr lang="en-US" dirty="0">
                <a:solidFill>
                  <a:schemeClr val="tx1"/>
                </a:solidFill>
              </a:rPr>
              <a:t>(a, b, c, d);</a:t>
            </a:r>
          </a:p>
          <a:p>
            <a:pPr lvl="1"/>
            <a:r>
              <a:rPr lang="en-US" dirty="0">
                <a:solidFill>
                  <a:schemeClr val="tx1"/>
                </a:solidFill>
              </a:rPr>
              <a:t>Named notation-&gt;</a:t>
            </a:r>
            <a:r>
              <a:rPr lang="en-US" dirty="0" err="1">
                <a:solidFill>
                  <a:schemeClr val="tx1"/>
                </a:solidFill>
              </a:rPr>
              <a:t>findMin</a:t>
            </a:r>
            <a:r>
              <a:rPr lang="en-US" dirty="0">
                <a:solidFill>
                  <a:schemeClr val="tx1"/>
                </a:solidFill>
              </a:rPr>
              <a:t>(x =&gt; a, y =&gt; b, z =&gt; c, m =&gt; d);</a:t>
            </a:r>
          </a:p>
          <a:p>
            <a:pPr lvl="1"/>
            <a:r>
              <a:rPr lang="en-US" dirty="0">
                <a:solidFill>
                  <a:schemeClr val="tx1"/>
                </a:solidFill>
              </a:rPr>
              <a:t>Mixed notation-&gt;the positional notation should precede the named notation.</a:t>
            </a:r>
          </a:p>
          <a:p>
            <a:pPr lvl="1">
              <a:buNone/>
            </a:pPr>
            <a:r>
              <a:rPr lang="en-US" dirty="0">
                <a:solidFill>
                  <a:schemeClr val="tx1"/>
                </a:solidFill>
              </a:rPr>
              <a:t>	Legal-&gt;</a:t>
            </a:r>
            <a:r>
              <a:rPr lang="en-US" dirty="0" err="1">
                <a:solidFill>
                  <a:schemeClr val="tx1"/>
                </a:solidFill>
              </a:rPr>
              <a:t>findMin</a:t>
            </a:r>
            <a:r>
              <a:rPr lang="en-US" dirty="0">
                <a:solidFill>
                  <a:schemeClr val="tx1"/>
                </a:solidFill>
              </a:rPr>
              <a:t>(a, b, c, m =&gt; d);</a:t>
            </a:r>
          </a:p>
          <a:p>
            <a:pPr lvl="1">
              <a:buNone/>
            </a:pPr>
            <a:r>
              <a:rPr lang="en-US" dirty="0">
                <a:solidFill>
                  <a:schemeClr val="tx1"/>
                </a:solidFill>
              </a:rPr>
              <a:t>	Illegal-&gt;</a:t>
            </a:r>
            <a:r>
              <a:rPr lang="en-US" dirty="0" err="1">
                <a:solidFill>
                  <a:schemeClr val="tx1"/>
                </a:solidFill>
              </a:rPr>
              <a:t>findMin</a:t>
            </a:r>
            <a:r>
              <a:rPr lang="en-US" dirty="0">
                <a:solidFill>
                  <a:schemeClr val="tx1"/>
                </a:solidFill>
              </a:rPr>
              <a:t>(x =&gt; a, b, c, d); </a:t>
            </a:r>
          </a:p>
        </p:txBody>
      </p:sp>
    </p:spTree>
    <p:extLst>
      <p:ext uri="{BB962C8B-B14F-4D97-AF65-F5344CB8AC3E}">
        <p14:creationId xmlns:p14="http://schemas.microsoft.com/office/powerpoint/2010/main" val="642669983"/>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7C4FA578-6CA6-42C0-840A-1CC104BF0A30}" type="slidenum">
              <a:rPr lang="en-US"/>
              <a:pPr>
                <a:defRPr/>
              </a:pPr>
              <a:t>14</a:t>
            </a:fld>
            <a:endParaRPr lang="en-US" dirty="0"/>
          </a:p>
        </p:txBody>
      </p:sp>
      <p:sp>
        <p:nvSpPr>
          <p:cNvPr id="5" name="Content Placeholder 3"/>
          <p:cNvSpPr txBox="1">
            <a:spLocks/>
          </p:cNvSpPr>
          <p:nvPr/>
        </p:nvSpPr>
        <p:spPr>
          <a:xfrm>
            <a:off x="4572000" y="1600200"/>
            <a:ext cx="3581400" cy="4525963"/>
          </a:xfrm>
          <a:prstGeom prst="rect">
            <a:avLst/>
          </a:prstGeom>
        </p:spPr>
        <p:txBody>
          <a:bodyPr/>
          <a:lstStyle/>
          <a:p>
            <a:pPr marL="342900" indent="-342900" algn="l" eaLnBrk="1" fontAlgn="auto" hangingPunct="1">
              <a:lnSpc>
                <a:spcPct val="100000"/>
              </a:lnSpc>
              <a:spcBef>
                <a:spcPct val="20000"/>
              </a:spcBef>
              <a:spcAft>
                <a:spcPts val="0"/>
              </a:spcAft>
              <a:defRPr/>
            </a:pPr>
            <a:r>
              <a:rPr lang="en-US" sz="2000" b="0" dirty="0">
                <a:solidFill>
                  <a:schemeClr val="tx1">
                    <a:lumMod val="75000"/>
                    <a:lumOff val="25000"/>
                  </a:schemeClr>
                </a:solidFill>
                <a:latin typeface="+mj-lt"/>
              </a:rPr>
              <a:t>  </a:t>
            </a:r>
          </a:p>
          <a:p>
            <a:pPr marL="342900" indent="-342900">
              <a:spcBef>
                <a:spcPct val="20000"/>
              </a:spcBef>
              <a:defRPr/>
            </a:pPr>
            <a:endParaRPr lang="en-US" sz="2000" b="0" dirty="0">
              <a:solidFill>
                <a:schemeClr val="tx1">
                  <a:lumMod val="75000"/>
                  <a:lumOff val="25000"/>
                </a:schemeClr>
              </a:solidFill>
              <a:latin typeface="+mj-lt"/>
            </a:endParaRPr>
          </a:p>
        </p:txBody>
      </p:sp>
      <p:sp>
        <p:nvSpPr>
          <p:cNvPr id="4" name="Content Placeholder 3"/>
          <p:cNvSpPr>
            <a:spLocks noGrp="1"/>
          </p:cNvSpPr>
          <p:nvPr>
            <p:ph sz="quarter" idx="1"/>
          </p:nvPr>
        </p:nvSpPr>
        <p:spPr>
          <a:xfrm>
            <a:off x="301625" y="1527175"/>
            <a:ext cx="8504238" cy="4572000"/>
          </a:xfrm>
        </p:spPr>
        <p:txBody>
          <a:bodyPr>
            <a:normAutofit/>
          </a:bodyPr>
          <a:lstStyle/>
          <a:p>
            <a:pPr marL="0" indent="0" fontAlgn="auto">
              <a:spcAft>
                <a:spcPts val="0"/>
              </a:spcAft>
              <a:buFont typeface="Wingdings 2"/>
              <a:buNone/>
              <a:defRPr/>
            </a:pPr>
            <a:r>
              <a:rPr lang="en-US" sz="3600" dirty="0">
                <a:solidFill>
                  <a:prstClr val="black">
                    <a:lumMod val="75000"/>
                    <a:lumOff val="25000"/>
                  </a:prstClr>
                </a:solidFill>
                <a:ea typeface="+mj-ea"/>
                <a:cs typeface="+mj-cs"/>
              </a:rPr>
              <a:t>			</a:t>
            </a:r>
          </a:p>
          <a:p>
            <a:pPr marL="0" indent="0" fontAlgn="auto">
              <a:spcAft>
                <a:spcPts val="0"/>
              </a:spcAft>
              <a:buFont typeface="Wingdings 2"/>
              <a:buNone/>
              <a:defRPr/>
            </a:pPr>
            <a:r>
              <a:rPr lang="en-US" sz="3600" dirty="0">
                <a:solidFill>
                  <a:prstClr val="black">
                    <a:lumMod val="75000"/>
                    <a:lumOff val="25000"/>
                  </a:prstClr>
                </a:solidFill>
                <a:ea typeface="+mj-ea"/>
                <a:cs typeface="+mj-cs"/>
              </a:rPr>
              <a:t>				</a:t>
            </a:r>
          </a:p>
          <a:p>
            <a:pPr marL="0" indent="0" fontAlgn="auto">
              <a:spcAft>
                <a:spcPts val="0"/>
              </a:spcAft>
              <a:buFont typeface="Wingdings 2"/>
              <a:buNone/>
              <a:defRPr/>
            </a:pPr>
            <a:r>
              <a:rPr lang="en-US" sz="3600" dirty="0">
                <a:solidFill>
                  <a:prstClr val="black">
                    <a:lumMod val="75000"/>
                    <a:lumOff val="25000"/>
                  </a:prstClr>
                </a:solidFill>
                <a:ea typeface="+mj-ea"/>
                <a:cs typeface="+mj-cs"/>
              </a:rPr>
              <a:t>			THANK YOU </a:t>
            </a:r>
            <a:br>
              <a:rPr lang="en-US" sz="3600" dirty="0">
                <a:solidFill>
                  <a:prstClr val="black">
                    <a:lumMod val="75000"/>
                    <a:lumOff val="25000"/>
                  </a:prstClr>
                </a:solidFill>
                <a:ea typeface="+mj-ea"/>
                <a:cs typeface="+mj-cs"/>
              </a:rPr>
            </a:br>
            <a:endParaRPr lang="en-US" dirty="0"/>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Learning Objectives</a:t>
            </a: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2</a:t>
            </a:fld>
            <a:endParaRPr lang="en-US" dirty="0"/>
          </a:p>
        </p:txBody>
      </p:sp>
      <p:sp>
        <p:nvSpPr>
          <p:cNvPr id="3" name="Content Placeholder 2"/>
          <p:cNvSpPr>
            <a:spLocks noGrp="1"/>
          </p:cNvSpPr>
          <p:nvPr>
            <p:ph sz="quarter" idx="1"/>
          </p:nvPr>
        </p:nvSpPr>
        <p:spPr>
          <a:xfrm>
            <a:off x="457200" y="1600200"/>
            <a:ext cx="8229600" cy="4419600"/>
          </a:xfrm>
        </p:spPr>
        <p:txBody>
          <a:bodyPr>
            <a:normAutofit lnSpcReduction="10000"/>
          </a:bodyPr>
          <a:lstStyle/>
          <a:p>
            <a:pPr marL="274320" indent="-274320" eaLnBrk="1" fontAlgn="auto" hangingPunct="1">
              <a:spcAft>
                <a:spcPts val="0"/>
              </a:spcAft>
              <a:buFont typeface="Wingdings 2"/>
              <a:buNone/>
              <a:defRPr/>
            </a:pPr>
            <a:r>
              <a:rPr lang="en-US" dirty="0">
                <a:solidFill>
                  <a:schemeClr val="tx1">
                    <a:lumMod val="75000"/>
                    <a:lumOff val="25000"/>
                  </a:schemeClr>
                </a:solidFill>
              </a:rPr>
              <a:t>To know about:</a:t>
            </a:r>
          </a:p>
          <a:p>
            <a:pPr marL="274320" indent="-274320" eaLnBrk="1" fontAlgn="auto" hangingPunct="1">
              <a:spcAft>
                <a:spcPts val="0"/>
              </a:spcAft>
              <a:buFont typeface="Wingdings 2"/>
              <a:buNone/>
              <a:defRPr/>
            </a:pPr>
            <a:endParaRPr lang="en-US" dirty="0">
              <a:solidFill>
                <a:schemeClr val="tx1">
                  <a:lumMod val="75000"/>
                  <a:lumOff val="25000"/>
                </a:schemeClr>
              </a:solidFill>
            </a:endParaRPr>
          </a:p>
          <a:p>
            <a:pPr marL="274320" indent="-274320" eaLnBrk="1" fontAlgn="auto" hangingPunct="1">
              <a:spcAft>
                <a:spcPts val="0"/>
              </a:spcAft>
              <a:buFont typeface="Wingdings 2"/>
              <a:buChar char=""/>
              <a:defRPr/>
            </a:pPr>
            <a:r>
              <a:rPr lang="en-US" dirty="0"/>
              <a:t>Subprogram</a:t>
            </a:r>
          </a:p>
          <a:p>
            <a:pPr marL="274320" indent="-274320" eaLnBrk="1" fontAlgn="auto" hangingPunct="1">
              <a:spcAft>
                <a:spcPts val="0"/>
              </a:spcAft>
              <a:buFont typeface="Wingdings 2"/>
              <a:buChar char=""/>
              <a:defRPr/>
            </a:pPr>
            <a:r>
              <a:rPr lang="en-US" dirty="0"/>
              <a:t>Types of Subprogram</a:t>
            </a:r>
          </a:p>
          <a:p>
            <a:pPr marL="274320" indent="-274320" eaLnBrk="1" fontAlgn="auto" hangingPunct="1">
              <a:spcAft>
                <a:spcPts val="0"/>
              </a:spcAft>
              <a:buFont typeface="Wingdings 2"/>
              <a:buChar char=""/>
              <a:defRPr/>
            </a:pPr>
            <a:r>
              <a:rPr lang="en-US" dirty="0"/>
              <a:t>Parts of Subprogram</a:t>
            </a:r>
          </a:p>
          <a:p>
            <a:pPr marL="274320" indent="-274320" eaLnBrk="1" fontAlgn="auto" hangingPunct="1">
              <a:spcAft>
                <a:spcPts val="0"/>
              </a:spcAft>
              <a:buFont typeface="Wingdings 2"/>
              <a:buChar char=""/>
              <a:defRPr/>
            </a:pPr>
            <a:r>
              <a:rPr lang="en-US" dirty="0"/>
              <a:t>Procedure</a:t>
            </a:r>
          </a:p>
          <a:p>
            <a:pPr marL="274320" indent="-274320" eaLnBrk="1" fontAlgn="auto" hangingPunct="1">
              <a:spcAft>
                <a:spcPts val="0"/>
              </a:spcAft>
              <a:buFont typeface="Wingdings 2"/>
              <a:buChar char=""/>
              <a:defRPr/>
            </a:pPr>
            <a:r>
              <a:rPr lang="en-US" dirty="0"/>
              <a:t>Parameter Models</a:t>
            </a:r>
          </a:p>
          <a:p>
            <a:pPr marL="274320" indent="-274320" eaLnBrk="1" fontAlgn="auto" hangingPunct="1">
              <a:spcAft>
                <a:spcPts val="0"/>
              </a:spcAft>
              <a:buFont typeface="Wingdings 2"/>
              <a:buChar char=""/>
              <a:defRPr/>
            </a:pPr>
            <a:endParaRPr lang="en-US" dirty="0">
              <a:solidFill>
                <a:schemeClr val="tx1">
                  <a:lumMod val="75000"/>
                  <a:lumOff val="25000"/>
                </a:schemeClr>
              </a:solidFill>
            </a:endParaRPr>
          </a:p>
          <a:p>
            <a:pPr marL="0" indent="0" eaLnBrk="1" fontAlgn="auto" hangingPunct="1">
              <a:spcAft>
                <a:spcPts val="0"/>
              </a:spcAft>
              <a:buFont typeface="Wingdings 2"/>
              <a:buNone/>
              <a:defRPr/>
            </a:pPr>
            <a:r>
              <a:rPr lang="en-US" dirty="0">
                <a:solidFill>
                  <a:schemeClr val="tx1">
                    <a:lumMod val="85000"/>
                    <a:lumOff val="15000"/>
                  </a:schemeClr>
                </a:solidFill>
              </a:rPr>
              <a:t>	  </a:t>
            </a:r>
          </a:p>
          <a:p>
            <a:pPr marL="274320" indent="-274320" eaLnBrk="1" fontAlgn="auto" hangingPunct="1">
              <a:spcAft>
                <a:spcPts val="0"/>
              </a:spcAft>
              <a:buFont typeface="Wingdings 2"/>
              <a:buNone/>
              <a:defRPr/>
            </a:pPr>
            <a:endParaRPr lang="en-US" sz="3600" dirty="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Subprograms and its Types</a:t>
            </a: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3</a:t>
            </a:fld>
            <a:endParaRPr lang="en-US" dirty="0"/>
          </a:p>
        </p:txBody>
      </p:sp>
      <p:sp>
        <p:nvSpPr>
          <p:cNvPr id="3" name="Content Placeholder 2"/>
          <p:cNvSpPr>
            <a:spLocks noGrp="1"/>
          </p:cNvSpPr>
          <p:nvPr>
            <p:ph sz="quarter" idx="1"/>
          </p:nvPr>
        </p:nvSpPr>
        <p:spPr>
          <a:xfrm>
            <a:off x="457200" y="1600200"/>
            <a:ext cx="8229600" cy="4419600"/>
          </a:xfrm>
        </p:spPr>
        <p:txBody>
          <a:bodyPr>
            <a:normAutofit fontScale="85000" lnSpcReduction="20000"/>
          </a:bodyPr>
          <a:lstStyle/>
          <a:p>
            <a:pPr marL="274320" indent="-274320" eaLnBrk="1" fontAlgn="auto" hangingPunct="1">
              <a:spcAft>
                <a:spcPts val="0"/>
              </a:spcAft>
              <a:buFont typeface="Wingdings 2"/>
              <a:buChar char=""/>
              <a:defRPr/>
            </a:pPr>
            <a:endParaRPr lang="en-US" dirty="0"/>
          </a:p>
          <a:p>
            <a:r>
              <a:rPr lang="en-US" sz="2600" dirty="0"/>
              <a:t>A </a:t>
            </a:r>
            <a:r>
              <a:rPr lang="en-US" sz="2600" b="1" dirty="0"/>
              <a:t>subprogram</a:t>
            </a:r>
            <a:r>
              <a:rPr lang="en-US" sz="2600" dirty="0"/>
              <a:t> is a program unit that performs a particular task</a:t>
            </a:r>
          </a:p>
          <a:p>
            <a:r>
              <a:rPr lang="en-US" sz="2600" dirty="0"/>
              <a:t>Subprograms are combined to form larger programs</a:t>
            </a:r>
          </a:p>
          <a:p>
            <a:r>
              <a:rPr lang="en-US" sz="2600" dirty="0"/>
              <a:t>PL/SQL subprograms are named PL/SQL blocks that can be invoked with a set of parameters</a:t>
            </a:r>
          </a:p>
          <a:p>
            <a:r>
              <a:rPr lang="en-US" sz="2600" dirty="0"/>
              <a:t>PL/SQL provides two kinds of subprograms −</a:t>
            </a:r>
          </a:p>
          <a:p>
            <a:pPr lvl="1"/>
            <a:r>
              <a:rPr lang="en-US" sz="2600" b="1" dirty="0">
                <a:solidFill>
                  <a:schemeClr val="tx1"/>
                </a:solidFill>
              </a:rPr>
              <a:t>Functions</a:t>
            </a:r>
            <a:r>
              <a:rPr lang="en-US" sz="2600" dirty="0">
                <a:solidFill>
                  <a:schemeClr val="tx1"/>
                </a:solidFill>
              </a:rPr>
              <a:t> − These subprograms return a single value; mainly used to compute and return a value.</a:t>
            </a:r>
          </a:p>
          <a:p>
            <a:pPr lvl="1"/>
            <a:r>
              <a:rPr lang="en-US" sz="2600" b="1" dirty="0">
                <a:solidFill>
                  <a:schemeClr val="tx1"/>
                </a:solidFill>
              </a:rPr>
              <a:t>Procedures</a:t>
            </a:r>
            <a:r>
              <a:rPr lang="en-US" sz="2600" dirty="0">
                <a:solidFill>
                  <a:schemeClr val="tx1"/>
                </a:solidFill>
              </a:rPr>
              <a:t> − These subprograms do not return a value directly; mainly used to perform an action.</a:t>
            </a:r>
          </a:p>
          <a:p>
            <a:pPr>
              <a:buNone/>
            </a:pPr>
            <a:r>
              <a:rPr lang="en-US" sz="2600" dirty="0"/>
              <a:t>	This lecture is going to cover important aspects of a </a:t>
            </a:r>
            <a:r>
              <a:rPr lang="en-US" sz="2600" b="1" dirty="0"/>
              <a:t>PL/SQL procedure</a:t>
            </a:r>
            <a:r>
              <a:rPr lang="en-US" sz="2600" dirty="0"/>
              <a:t>. We will discuss </a:t>
            </a:r>
            <a:r>
              <a:rPr lang="en-US" sz="2600" b="1" dirty="0"/>
              <a:t>PL/SQL function</a:t>
            </a:r>
            <a:r>
              <a:rPr lang="en-US" sz="2600" dirty="0"/>
              <a:t> in the next lecture.</a:t>
            </a:r>
          </a:p>
          <a:p>
            <a:endParaRPr lang="en-US" sz="2900" dirty="0"/>
          </a:p>
          <a:p>
            <a:endParaRPr lang="en-US" sz="3600" dirty="0"/>
          </a:p>
          <a:p>
            <a:endParaRPr lang="en-US" sz="3600" dirty="0"/>
          </a:p>
          <a:p>
            <a:endParaRPr lang="en-US" sz="3600" dirty="0"/>
          </a:p>
          <a:p>
            <a:endParaRPr lang="en-US" sz="3600" dirty="0"/>
          </a:p>
          <a:p>
            <a:endParaRPr lang="en-US" sz="3600" dirty="0"/>
          </a:p>
          <a:p>
            <a:endParaRPr lang="en-US" sz="3600" dirty="0"/>
          </a:p>
          <a:p>
            <a:pPr marL="274320" indent="-274320" eaLnBrk="1" fontAlgn="auto" hangingPunct="1">
              <a:spcAft>
                <a:spcPts val="0"/>
              </a:spcAft>
              <a:buFont typeface="Wingdings 2"/>
              <a:buNone/>
              <a:defRPr/>
            </a:pPr>
            <a:endParaRPr lang="en-US" sz="3600" dirty="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spTree>
    <p:extLst>
      <p:ext uri="{BB962C8B-B14F-4D97-AF65-F5344CB8AC3E}">
        <p14:creationId xmlns:p14="http://schemas.microsoft.com/office/powerpoint/2010/main" val="2421677322"/>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Parts of a PL/SQL Subprograms</a:t>
            </a: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4</a:t>
            </a:fld>
            <a:endParaRPr lang="en-US" dirty="0"/>
          </a:p>
        </p:txBody>
      </p:sp>
      <p:sp>
        <p:nvSpPr>
          <p:cNvPr id="3" name="Content Placeholder 2"/>
          <p:cNvSpPr>
            <a:spLocks noGrp="1"/>
          </p:cNvSpPr>
          <p:nvPr>
            <p:ph sz="quarter" idx="1"/>
          </p:nvPr>
        </p:nvSpPr>
        <p:spPr>
          <a:xfrm>
            <a:off x="457200" y="1600200"/>
            <a:ext cx="8229600" cy="4419600"/>
          </a:xfrm>
        </p:spPr>
        <p:txBody>
          <a:bodyPr>
            <a:normAutofit fontScale="55000" lnSpcReduction="20000"/>
          </a:bodyPr>
          <a:lstStyle/>
          <a:p>
            <a:r>
              <a:rPr lang="en-US" sz="3600" dirty="0"/>
              <a:t>Each PL/SQL subprogram has a name, and may also have a parameter list</a:t>
            </a:r>
          </a:p>
          <a:p>
            <a:r>
              <a:rPr lang="en-US" sz="3600" dirty="0"/>
              <a:t>Like anonymous PL/SQL blocks, the named blocks will also have the following three parts −</a:t>
            </a:r>
          </a:p>
          <a:p>
            <a:pPr lvl="1"/>
            <a:r>
              <a:rPr lang="en-US" sz="3600" b="1" dirty="0">
                <a:solidFill>
                  <a:schemeClr val="tx1"/>
                </a:solidFill>
              </a:rPr>
              <a:t>Declarative Part</a:t>
            </a:r>
            <a:endParaRPr lang="en-US" sz="3600" dirty="0">
              <a:solidFill>
                <a:schemeClr val="tx1"/>
              </a:solidFill>
            </a:endParaRPr>
          </a:p>
          <a:p>
            <a:pPr>
              <a:buNone/>
            </a:pPr>
            <a:r>
              <a:rPr lang="en-US" sz="3600" dirty="0"/>
              <a:t>	It is an optional part. However, the declarative part for a subprogram does not start with the DECLARE keyword. It contains declarations of types, cursors, constants, variables, exceptions, and nested subprograms. These items are local to the subprogram and cease to exist when the subprogram completes execution.</a:t>
            </a:r>
          </a:p>
          <a:p>
            <a:pPr lvl="1"/>
            <a:r>
              <a:rPr lang="en-US" sz="3600" b="1" dirty="0">
                <a:solidFill>
                  <a:schemeClr val="tx1"/>
                </a:solidFill>
              </a:rPr>
              <a:t>Executable Part</a:t>
            </a:r>
            <a:endParaRPr lang="en-US" sz="3600" dirty="0">
              <a:solidFill>
                <a:schemeClr val="tx1"/>
              </a:solidFill>
            </a:endParaRPr>
          </a:p>
          <a:p>
            <a:pPr>
              <a:buNone/>
            </a:pPr>
            <a:r>
              <a:rPr lang="en-US" sz="3600" dirty="0"/>
              <a:t>	This is a mandatory part and contains statements that perform the designated action.</a:t>
            </a:r>
          </a:p>
          <a:p>
            <a:pPr lvl="1"/>
            <a:r>
              <a:rPr lang="en-US" sz="3600" b="1" dirty="0">
                <a:solidFill>
                  <a:schemeClr val="tx1"/>
                </a:solidFill>
              </a:rPr>
              <a:t>Exception-handling</a:t>
            </a:r>
            <a:endParaRPr lang="en-US" sz="3600" dirty="0">
              <a:solidFill>
                <a:schemeClr val="tx1"/>
              </a:solidFill>
            </a:endParaRPr>
          </a:p>
          <a:p>
            <a:pPr>
              <a:buNone/>
            </a:pPr>
            <a:r>
              <a:rPr lang="en-US" sz="3600" dirty="0"/>
              <a:t>	This is again an optional part. It contains the code that handles run-time errors.</a:t>
            </a:r>
          </a:p>
          <a:p>
            <a:endParaRPr lang="en-US" sz="3600" dirty="0"/>
          </a:p>
          <a:p>
            <a:endParaRPr lang="en-US" sz="3600" dirty="0"/>
          </a:p>
          <a:p>
            <a:endParaRPr lang="en-US" sz="3600" dirty="0"/>
          </a:p>
          <a:p>
            <a:endParaRPr lang="en-US" sz="3600" dirty="0"/>
          </a:p>
          <a:p>
            <a:pPr marL="274320" indent="-274320" eaLnBrk="1" fontAlgn="auto" hangingPunct="1">
              <a:spcAft>
                <a:spcPts val="0"/>
              </a:spcAft>
              <a:buFont typeface="Wingdings 2"/>
              <a:buNone/>
              <a:defRPr/>
            </a:pPr>
            <a:endParaRPr lang="en-US" sz="3600" dirty="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spTree>
    <p:extLst>
      <p:ext uri="{BB962C8B-B14F-4D97-AF65-F5344CB8AC3E}">
        <p14:creationId xmlns:p14="http://schemas.microsoft.com/office/powerpoint/2010/main" val="419631202"/>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Creating a Procedure</a:t>
            </a: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5</a:t>
            </a:fld>
            <a:endParaRPr lang="en-US" dirty="0"/>
          </a:p>
        </p:txBody>
      </p:sp>
      <p:sp>
        <p:nvSpPr>
          <p:cNvPr id="3" name="Content Placeholder 2"/>
          <p:cNvSpPr>
            <a:spLocks noGrp="1"/>
          </p:cNvSpPr>
          <p:nvPr>
            <p:ph sz="quarter" idx="1"/>
          </p:nvPr>
        </p:nvSpPr>
        <p:spPr>
          <a:xfrm>
            <a:off x="457200" y="1600200"/>
            <a:ext cx="8229600" cy="4419600"/>
          </a:xfrm>
        </p:spPr>
        <p:txBody>
          <a:bodyPr>
            <a:normAutofit fontScale="47500" lnSpcReduction="20000"/>
          </a:bodyPr>
          <a:lstStyle/>
          <a:p>
            <a:pPr marL="274320" indent="-274320" eaLnBrk="1" fontAlgn="auto" hangingPunct="1">
              <a:spcAft>
                <a:spcPts val="0"/>
              </a:spcAft>
              <a:buFont typeface="Wingdings 2"/>
              <a:buChar char=""/>
              <a:defRPr/>
            </a:pPr>
            <a:endParaRPr lang="en-US" dirty="0"/>
          </a:p>
          <a:p>
            <a:r>
              <a:rPr lang="en-US" sz="3600" dirty="0"/>
              <a:t>A procedure is created with the </a:t>
            </a:r>
            <a:r>
              <a:rPr lang="en-US" sz="3600" b="1" dirty="0"/>
              <a:t>CREATE OR REPLACE PROCEDURE</a:t>
            </a:r>
            <a:r>
              <a:rPr lang="en-US" sz="3600" dirty="0"/>
              <a:t> statement. The simplified syntax for the CREATE OR REPLACE PROCEDURE statement is as follows −</a:t>
            </a:r>
          </a:p>
          <a:p>
            <a:pPr>
              <a:buNone/>
            </a:pPr>
            <a:r>
              <a:rPr lang="en-US" sz="3600" dirty="0"/>
              <a:t>	</a:t>
            </a:r>
          </a:p>
          <a:p>
            <a:pPr>
              <a:buNone/>
            </a:pPr>
            <a:r>
              <a:rPr lang="en-US" sz="3600" dirty="0"/>
              <a:t>	</a:t>
            </a:r>
            <a:r>
              <a:rPr lang="en-US" sz="3600" b="1" i="1" dirty="0"/>
              <a:t>CREATE [OR REPLACE] PROCEDURE </a:t>
            </a:r>
            <a:r>
              <a:rPr lang="en-US" sz="3600" b="1" i="1" dirty="0" err="1"/>
              <a:t>procedure_name</a:t>
            </a:r>
            <a:r>
              <a:rPr lang="en-US" sz="3600" b="1" i="1" dirty="0"/>
              <a:t> [(</a:t>
            </a:r>
            <a:r>
              <a:rPr lang="en-US" sz="3600" b="1" i="1" dirty="0" err="1"/>
              <a:t>parameter_name</a:t>
            </a:r>
            <a:r>
              <a:rPr lang="en-US" sz="3600" b="1" i="1" dirty="0"/>
              <a:t> [IN | OUT | IN OUT] type [, ...])] {IS | AS} BEGIN &lt; </a:t>
            </a:r>
            <a:r>
              <a:rPr lang="en-US" sz="3600" b="1" i="1" dirty="0" err="1"/>
              <a:t>procedure_body</a:t>
            </a:r>
            <a:r>
              <a:rPr lang="en-US" sz="3600" b="1" i="1" dirty="0"/>
              <a:t> &gt; END </a:t>
            </a:r>
            <a:r>
              <a:rPr lang="en-US" sz="3600" b="1" i="1" dirty="0" err="1"/>
              <a:t>procedure_name</a:t>
            </a:r>
            <a:r>
              <a:rPr lang="en-US" sz="3600" b="1" i="1" dirty="0"/>
              <a:t>; </a:t>
            </a:r>
          </a:p>
          <a:p>
            <a:pPr>
              <a:buNone/>
            </a:pPr>
            <a:r>
              <a:rPr lang="en-US" sz="3200" dirty="0"/>
              <a:t>	</a:t>
            </a:r>
          </a:p>
          <a:p>
            <a:pPr>
              <a:buNone/>
            </a:pPr>
            <a:r>
              <a:rPr lang="en-US" sz="3200" dirty="0"/>
              <a:t>	</a:t>
            </a:r>
            <a:r>
              <a:rPr lang="en-US" sz="4400" dirty="0"/>
              <a:t>Where,</a:t>
            </a:r>
          </a:p>
          <a:p>
            <a:pPr lvl="1"/>
            <a:r>
              <a:rPr lang="en-US" sz="2900" i="1" dirty="0">
                <a:solidFill>
                  <a:schemeClr val="tx1"/>
                </a:solidFill>
              </a:rPr>
              <a:t>procedure-name</a:t>
            </a:r>
            <a:r>
              <a:rPr lang="en-US" sz="2900" dirty="0">
                <a:solidFill>
                  <a:schemeClr val="tx1"/>
                </a:solidFill>
              </a:rPr>
              <a:t> specifies the name of the procedure.</a:t>
            </a:r>
          </a:p>
          <a:p>
            <a:pPr lvl="1"/>
            <a:r>
              <a:rPr lang="en-US" sz="2900" dirty="0">
                <a:solidFill>
                  <a:schemeClr val="tx1"/>
                </a:solidFill>
              </a:rPr>
              <a:t>[OR REPLACE] option allows the modification of an existing procedure.</a:t>
            </a:r>
          </a:p>
          <a:p>
            <a:pPr lvl="1"/>
            <a:r>
              <a:rPr lang="en-US" sz="2900" dirty="0">
                <a:solidFill>
                  <a:schemeClr val="tx1"/>
                </a:solidFill>
              </a:rPr>
              <a:t>The optional parameter list contains name, mode and types of the parameters. </a:t>
            </a:r>
          </a:p>
          <a:p>
            <a:pPr lvl="1"/>
            <a:r>
              <a:rPr lang="en-US" sz="2900" b="1" dirty="0">
                <a:solidFill>
                  <a:schemeClr val="tx1"/>
                </a:solidFill>
              </a:rPr>
              <a:t>IN</a:t>
            </a:r>
            <a:r>
              <a:rPr lang="en-US" sz="2900" dirty="0">
                <a:solidFill>
                  <a:schemeClr val="tx1"/>
                </a:solidFill>
              </a:rPr>
              <a:t> represents the value that will be passed from outside and OUT represents the parameter that will be used to return a value outside of the procedure.</a:t>
            </a:r>
          </a:p>
          <a:p>
            <a:pPr lvl="1"/>
            <a:r>
              <a:rPr lang="en-US" sz="2900" i="1" dirty="0">
                <a:solidFill>
                  <a:schemeClr val="tx1"/>
                </a:solidFill>
              </a:rPr>
              <a:t>procedure-body</a:t>
            </a:r>
            <a:r>
              <a:rPr lang="en-US" sz="2900" dirty="0">
                <a:solidFill>
                  <a:schemeClr val="tx1"/>
                </a:solidFill>
              </a:rPr>
              <a:t> contains the executable part.</a:t>
            </a:r>
          </a:p>
          <a:p>
            <a:pPr lvl="1"/>
            <a:r>
              <a:rPr lang="en-US" sz="2900" dirty="0">
                <a:solidFill>
                  <a:schemeClr val="tx1"/>
                </a:solidFill>
              </a:rPr>
              <a:t>The AS keyword is used instead of the IS keyword for creating a standalone procedure.</a:t>
            </a:r>
          </a:p>
          <a:p>
            <a:pPr lvl="1"/>
            <a:endParaRPr lang="en-US" sz="3100" dirty="0"/>
          </a:p>
          <a:p>
            <a:endParaRPr lang="en-US" sz="3600" dirty="0"/>
          </a:p>
          <a:p>
            <a:pPr marL="274320" indent="-274320" eaLnBrk="1" fontAlgn="auto" hangingPunct="1">
              <a:spcAft>
                <a:spcPts val="0"/>
              </a:spcAft>
              <a:buFont typeface="Wingdings 2"/>
              <a:buNone/>
              <a:defRPr/>
            </a:pPr>
            <a:endParaRPr lang="en-US" sz="3600" dirty="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spTree>
    <p:extLst>
      <p:ext uri="{BB962C8B-B14F-4D97-AF65-F5344CB8AC3E}">
        <p14:creationId xmlns:p14="http://schemas.microsoft.com/office/powerpoint/2010/main" val="1293522754"/>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Procedure Example</a:t>
            </a: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6</a:t>
            </a:fld>
            <a:endParaRPr lang="en-US" dirty="0"/>
          </a:p>
        </p:txBody>
      </p:sp>
      <p:sp>
        <p:nvSpPr>
          <p:cNvPr id="3" name="Content Placeholder 2"/>
          <p:cNvSpPr>
            <a:spLocks noGrp="1"/>
          </p:cNvSpPr>
          <p:nvPr>
            <p:ph sz="quarter" idx="1"/>
          </p:nvPr>
        </p:nvSpPr>
        <p:spPr>
          <a:xfrm>
            <a:off x="457200" y="1600200"/>
            <a:ext cx="8229600" cy="4419600"/>
          </a:xfrm>
        </p:spPr>
        <p:txBody>
          <a:bodyPr>
            <a:normAutofit/>
          </a:bodyPr>
          <a:lstStyle/>
          <a:p>
            <a:pPr marL="274320" indent="-274320" eaLnBrk="1" fontAlgn="auto" hangingPunct="1">
              <a:spcAft>
                <a:spcPts val="0"/>
              </a:spcAft>
              <a:buFont typeface="Wingdings 2"/>
              <a:buChar char=""/>
              <a:defRPr/>
            </a:pPr>
            <a:endParaRPr lang="en-US" dirty="0"/>
          </a:p>
          <a:p>
            <a:pPr marL="274320" indent="-274320" eaLnBrk="1" fontAlgn="auto" hangingPunct="1">
              <a:spcAft>
                <a:spcPts val="0"/>
              </a:spcAft>
              <a:buFont typeface="Wingdings 2"/>
              <a:buNone/>
              <a:defRPr/>
            </a:pPr>
            <a:r>
              <a:rPr lang="en-US" sz="2400" b="1" dirty="0"/>
              <a:t>CREATE OR REPLACE PROCEDURE greetings </a:t>
            </a:r>
          </a:p>
          <a:p>
            <a:pPr marL="274320" indent="-274320" eaLnBrk="1" fontAlgn="auto" hangingPunct="1">
              <a:spcAft>
                <a:spcPts val="0"/>
              </a:spcAft>
              <a:buFont typeface="Wingdings 2"/>
              <a:buNone/>
              <a:defRPr/>
            </a:pPr>
            <a:r>
              <a:rPr lang="en-US" sz="2400" b="1" dirty="0"/>
              <a:t>AS </a:t>
            </a:r>
          </a:p>
          <a:p>
            <a:pPr marL="274320" indent="-274320" eaLnBrk="1" fontAlgn="auto" hangingPunct="1">
              <a:spcAft>
                <a:spcPts val="0"/>
              </a:spcAft>
              <a:buFont typeface="Wingdings 2"/>
              <a:buNone/>
              <a:defRPr/>
            </a:pPr>
            <a:r>
              <a:rPr lang="en-US" sz="2400" b="1" dirty="0"/>
              <a:t>BEGIN </a:t>
            </a:r>
          </a:p>
          <a:p>
            <a:pPr marL="274320" indent="-274320" eaLnBrk="1" fontAlgn="auto" hangingPunct="1">
              <a:spcAft>
                <a:spcPts val="0"/>
              </a:spcAft>
              <a:buFont typeface="Wingdings 2"/>
              <a:buNone/>
              <a:defRPr/>
            </a:pPr>
            <a:r>
              <a:rPr lang="en-US" sz="2400" b="1" dirty="0"/>
              <a:t>   </a:t>
            </a:r>
            <a:r>
              <a:rPr lang="en-US" sz="2400" b="1" dirty="0" err="1"/>
              <a:t>dbms_output.put_line</a:t>
            </a:r>
            <a:r>
              <a:rPr lang="en-US" sz="2400" b="1" dirty="0"/>
              <a:t>('Hello World!'); </a:t>
            </a:r>
          </a:p>
          <a:p>
            <a:pPr marL="274320" indent="-274320" eaLnBrk="1" fontAlgn="auto" hangingPunct="1">
              <a:spcAft>
                <a:spcPts val="0"/>
              </a:spcAft>
              <a:buFont typeface="Wingdings 2"/>
              <a:buNone/>
              <a:defRPr/>
            </a:pPr>
            <a:r>
              <a:rPr lang="en-US" sz="2400" b="1" dirty="0"/>
              <a:t>END; </a:t>
            </a:r>
          </a:p>
          <a:p>
            <a:pPr marL="274320" indent="-274320" eaLnBrk="1" fontAlgn="auto" hangingPunct="1">
              <a:spcAft>
                <a:spcPts val="0"/>
              </a:spcAft>
              <a:buFont typeface="Wingdings 2"/>
              <a:buNone/>
              <a:defRPr/>
            </a:pPr>
            <a:r>
              <a:rPr lang="en-US" sz="2400" b="1" dirty="0"/>
              <a:t>/</a:t>
            </a:r>
          </a:p>
          <a:p>
            <a:pPr marL="274320" indent="-274320" eaLnBrk="1" fontAlgn="auto" hangingPunct="1">
              <a:spcAft>
                <a:spcPts val="0"/>
              </a:spcAft>
              <a:buNone/>
              <a:defRPr/>
            </a:pPr>
            <a:endParaRPr lang="en-US" sz="3600" dirty="0">
              <a:solidFill>
                <a:schemeClr val="tx1">
                  <a:lumMod val="75000"/>
                  <a:lumOff val="25000"/>
                </a:schemeClr>
              </a:solidFill>
            </a:endParaRPr>
          </a:p>
        </p:txBody>
      </p:sp>
    </p:spTree>
    <p:extLst>
      <p:ext uri="{BB962C8B-B14F-4D97-AF65-F5344CB8AC3E}">
        <p14:creationId xmlns:p14="http://schemas.microsoft.com/office/powerpoint/2010/main" val="2729903921"/>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eaLnBrk="1" fontAlgn="auto" hangingPunct="1">
              <a:spcAft>
                <a:spcPts val="0"/>
              </a:spcAft>
              <a:defRPr/>
            </a:pPr>
            <a:r>
              <a:rPr lang="en-US" sz="2400" b="1" dirty="0">
                <a:solidFill>
                  <a:schemeClr val="tx1">
                    <a:lumMod val="85000"/>
                    <a:lumOff val="15000"/>
                  </a:schemeClr>
                </a:solidFill>
              </a:rPr>
              <a:t>Executing and Deleting a Standalone procedure</a:t>
            </a: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7</a:t>
            </a:fld>
            <a:endParaRPr lang="en-US" dirty="0"/>
          </a:p>
        </p:txBody>
      </p:sp>
      <p:sp>
        <p:nvSpPr>
          <p:cNvPr id="3" name="Content Placeholder 2"/>
          <p:cNvSpPr>
            <a:spLocks noGrp="1"/>
          </p:cNvSpPr>
          <p:nvPr>
            <p:ph sz="quarter" idx="1"/>
          </p:nvPr>
        </p:nvSpPr>
        <p:spPr>
          <a:xfrm>
            <a:off x="457200" y="1600200"/>
            <a:ext cx="8229600" cy="4419600"/>
          </a:xfrm>
        </p:spPr>
        <p:txBody>
          <a:bodyPr>
            <a:normAutofit fontScale="70000" lnSpcReduction="20000"/>
          </a:bodyPr>
          <a:lstStyle/>
          <a:p>
            <a:pPr marL="274320" indent="-274320" eaLnBrk="1" fontAlgn="auto" hangingPunct="1">
              <a:spcAft>
                <a:spcPts val="0"/>
              </a:spcAft>
              <a:buFont typeface="Wingdings 2"/>
              <a:buChar char=""/>
              <a:defRPr/>
            </a:pPr>
            <a:endParaRPr lang="en-US" dirty="0"/>
          </a:p>
          <a:p>
            <a:r>
              <a:rPr lang="en-US" sz="3600" dirty="0"/>
              <a:t>A standalone procedure can be called by −</a:t>
            </a:r>
          </a:p>
          <a:p>
            <a:pPr lvl="1"/>
            <a:r>
              <a:rPr lang="en-US" sz="3600" dirty="0">
                <a:solidFill>
                  <a:schemeClr val="tx1"/>
                </a:solidFill>
              </a:rPr>
              <a:t>the name of the procedure from a PL/SQL block</a:t>
            </a:r>
          </a:p>
          <a:p>
            <a:pPr marL="274320" indent="-274320" eaLnBrk="1" fontAlgn="auto" hangingPunct="1">
              <a:spcAft>
                <a:spcPts val="0"/>
              </a:spcAft>
              <a:defRPr/>
            </a:pPr>
            <a:r>
              <a:rPr lang="en-US" sz="3200" dirty="0"/>
              <a:t>The procedure named </a:t>
            </a:r>
            <a:r>
              <a:rPr lang="en-US" sz="3200" b="1" dirty="0"/>
              <a:t>'greetings'</a:t>
            </a:r>
            <a:r>
              <a:rPr lang="en-US" sz="3200" dirty="0"/>
              <a:t> can be called from another PL/SQL block −</a:t>
            </a:r>
          </a:p>
          <a:p>
            <a:pPr marL="274320" indent="-274320" eaLnBrk="1" fontAlgn="auto" hangingPunct="1">
              <a:spcAft>
                <a:spcPts val="0"/>
              </a:spcAft>
              <a:buNone/>
              <a:defRPr/>
            </a:pPr>
            <a:r>
              <a:rPr lang="en-US" sz="3200" dirty="0"/>
              <a:t>	</a:t>
            </a:r>
            <a:r>
              <a:rPr lang="en-US" sz="3200" b="1" i="1" dirty="0"/>
              <a:t>BEGIN </a:t>
            </a:r>
          </a:p>
          <a:p>
            <a:pPr marL="274320" indent="-274320" eaLnBrk="1" fontAlgn="auto" hangingPunct="1">
              <a:spcAft>
                <a:spcPts val="0"/>
              </a:spcAft>
              <a:buNone/>
              <a:defRPr/>
            </a:pPr>
            <a:r>
              <a:rPr lang="en-US" sz="3200" b="1" i="1" dirty="0"/>
              <a:t>	   greetings; </a:t>
            </a:r>
          </a:p>
          <a:p>
            <a:pPr marL="274320" indent="-274320" eaLnBrk="1" fontAlgn="auto" hangingPunct="1">
              <a:spcAft>
                <a:spcPts val="0"/>
              </a:spcAft>
              <a:buNone/>
              <a:defRPr/>
            </a:pPr>
            <a:r>
              <a:rPr lang="en-US" sz="3200" b="1" i="1" dirty="0"/>
              <a:t>	END; </a:t>
            </a:r>
          </a:p>
          <a:p>
            <a:pPr marL="274320" indent="-274320" eaLnBrk="1" fontAlgn="auto" hangingPunct="1">
              <a:spcAft>
                <a:spcPts val="0"/>
              </a:spcAft>
              <a:buNone/>
              <a:defRPr/>
            </a:pPr>
            <a:r>
              <a:rPr lang="en-US" sz="3200" dirty="0"/>
              <a:t>	</a:t>
            </a:r>
            <a:r>
              <a:rPr lang="en-US" sz="3200" b="1" i="1" dirty="0"/>
              <a:t>/</a:t>
            </a:r>
          </a:p>
          <a:p>
            <a:pPr marL="274320" indent="-274320" eaLnBrk="1" fontAlgn="auto" hangingPunct="1">
              <a:spcAft>
                <a:spcPts val="0"/>
              </a:spcAft>
              <a:defRPr/>
            </a:pPr>
            <a:r>
              <a:rPr lang="en-US" sz="3200" dirty="0"/>
              <a:t>A standalone procedure is deleted with the DROP PROCEDURE statement. Syntax for deleting a procedure is −</a:t>
            </a:r>
          </a:p>
          <a:p>
            <a:pPr marL="274320" indent="-274320" eaLnBrk="1" fontAlgn="auto" hangingPunct="1">
              <a:spcAft>
                <a:spcPts val="0"/>
              </a:spcAft>
              <a:buNone/>
              <a:defRPr/>
            </a:pPr>
            <a:r>
              <a:rPr lang="en-US" sz="3200" dirty="0"/>
              <a:t>	</a:t>
            </a:r>
            <a:r>
              <a:rPr lang="en-US" sz="3200" b="1" i="1" dirty="0"/>
              <a:t>DROP PROCEDURE  greetings; </a:t>
            </a:r>
          </a:p>
          <a:p>
            <a:pPr marL="274320" indent="-274320" eaLnBrk="1" fontAlgn="auto" hangingPunct="1">
              <a:spcAft>
                <a:spcPts val="0"/>
              </a:spcAft>
              <a:buFont typeface="Wingdings" pitchFamily="2" charset="2"/>
              <a:buChar char="Ø"/>
              <a:defRPr/>
            </a:pPr>
            <a:endParaRPr lang="en-US" sz="3200" dirty="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spTree>
    <p:extLst>
      <p:ext uri="{BB962C8B-B14F-4D97-AF65-F5344CB8AC3E}">
        <p14:creationId xmlns:p14="http://schemas.microsoft.com/office/powerpoint/2010/main" val="2465580113"/>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eaLnBrk="1" fontAlgn="auto" hangingPunct="1">
              <a:spcAft>
                <a:spcPts val="0"/>
              </a:spcAft>
              <a:defRPr/>
            </a:pPr>
            <a:r>
              <a:rPr lang="en-US" sz="3200" b="1" dirty="0">
                <a:solidFill>
                  <a:schemeClr val="tx1">
                    <a:lumMod val="85000"/>
                    <a:lumOff val="15000"/>
                  </a:schemeClr>
                </a:solidFill>
              </a:rPr>
              <a:t>Parameter Modes in PL/SQL Subprograms</a:t>
            </a: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8</a:t>
            </a:fld>
            <a:endParaRPr lang="en-US" dirty="0"/>
          </a:p>
        </p:txBody>
      </p:sp>
      <p:sp>
        <p:nvSpPr>
          <p:cNvPr id="3" name="Content Placeholder 2"/>
          <p:cNvSpPr>
            <a:spLocks noGrp="1"/>
          </p:cNvSpPr>
          <p:nvPr>
            <p:ph sz="quarter" idx="1"/>
          </p:nvPr>
        </p:nvSpPr>
        <p:spPr>
          <a:xfrm>
            <a:off x="457200" y="1600200"/>
            <a:ext cx="8229600" cy="4419600"/>
          </a:xfrm>
        </p:spPr>
        <p:txBody>
          <a:bodyPr>
            <a:normAutofit fontScale="55000" lnSpcReduction="20000"/>
          </a:bodyPr>
          <a:lstStyle/>
          <a:p>
            <a:pPr>
              <a:buNone/>
            </a:pPr>
            <a:r>
              <a:rPr lang="en-US" sz="4200" b="1" dirty="0"/>
              <a:t>IN</a:t>
            </a:r>
          </a:p>
          <a:p>
            <a:r>
              <a:rPr lang="en-US" sz="4200" dirty="0"/>
              <a:t>An IN parameter lets you pass a value to the subprogram</a:t>
            </a:r>
          </a:p>
          <a:p>
            <a:r>
              <a:rPr lang="en-US" sz="4200" b="1" dirty="0"/>
              <a:t>It is a read-only parameter</a:t>
            </a:r>
            <a:endParaRPr lang="en-US" sz="4200" dirty="0"/>
          </a:p>
          <a:p>
            <a:r>
              <a:rPr lang="en-US" sz="4200" dirty="0"/>
              <a:t>Inside the subprogram, an IN parameter acts like a constant</a:t>
            </a:r>
          </a:p>
          <a:p>
            <a:r>
              <a:rPr lang="en-US" sz="4200" dirty="0"/>
              <a:t>It cannot be assigned a value</a:t>
            </a:r>
          </a:p>
          <a:p>
            <a:r>
              <a:rPr lang="en-US" sz="4200" dirty="0"/>
              <a:t> You can pass a constant, literal, initialized variable, or expression as an IN parameter</a:t>
            </a:r>
          </a:p>
          <a:p>
            <a:r>
              <a:rPr lang="en-US" sz="4200" dirty="0"/>
              <a:t>You can also initialize it to a default value; however, in that case, it is omitted from the subprogram call</a:t>
            </a:r>
          </a:p>
          <a:p>
            <a:r>
              <a:rPr lang="en-US" sz="4200" b="1" dirty="0"/>
              <a:t>It is the default mode of parameter passing</a:t>
            </a:r>
          </a:p>
          <a:p>
            <a:r>
              <a:rPr lang="en-US" sz="4200" b="1" dirty="0"/>
              <a:t>Parameters are passed by reference</a:t>
            </a:r>
            <a:endParaRPr lang="en-US" sz="4200" dirty="0"/>
          </a:p>
          <a:p>
            <a:endParaRPr lang="en-US" sz="3600" dirty="0"/>
          </a:p>
          <a:p>
            <a:endParaRPr lang="en-US" sz="3600" dirty="0"/>
          </a:p>
          <a:p>
            <a:pPr marL="274320" indent="-274320" eaLnBrk="1" fontAlgn="auto" hangingPunct="1">
              <a:spcAft>
                <a:spcPts val="0"/>
              </a:spcAft>
              <a:buFont typeface="Wingdings 2"/>
              <a:buNone/>
              <a:defRPr/>
            </a:pPr>
            <a:endParaRPr lang="en-US" sz="3600" dirty="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spTree>
    <p:extLst>
      <p:ext uri="{BB962C8B-B14F-4D97-AF65-F5344CB8AC3E}">
        <p14:creationId xmlns:p14="http://schemas.microsoft.com/office/powerpoint/2010/main" val="3905272529"/>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eaLnBrk="1" fontAlgn="auto" hangingPunct="1">
              <a:spcAft>
                <a:spcPts val="0"/>
              </a:spcAft>
              <a:defRPr/>
            </a:pPr>
            <a:r>
              <a:rPr lang="en-US" sz="3200" b="1" dirty="0">
                <a:solidFill>
                  <a:schemeClr val="tx1">
                    <a:lumMod val="85000"/>
                    <a:lumOff val="15000"/>
                  </a:schemeClr>
                </a:solidFill>
              </a:rPr>
              <a:t>Parameter Modes in PL/SQL Subprograms</a:t>
            </a: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9</a:t>
            </a:fld>
            <a:endParaRPr lang="en-US" dirty="0"/>
          </a:p>
        </p:txBody>
      </p:sp>
      <p:sp>
        <p:nvSpPr>
          <p:cNvPr id="3" name="Content Placeholder 2"/>
          <p:cNvSpPr>
            <a:spLocks noGrp="1"/>
          </p:cNvSpPr>
          <p:nvPr>
            <p:ph sz="quarter" idx="1"/>
          </p:nvPr>
        </p:nvSpPr>
        <p:spPr>
          <a:xfrm>
            <a:off x="457200" y="1600200"/>
            <a:ext cx="8229600" cy="4419600"/>
          </a:xfrm>
        </p:spPr>
        <p:txBody>
          <a:bodyPr>
            <a:normAutofit fontScale="92500" lnSpcReduction="10000"/>
          </a:bodyPr>
          <a:lstStyle/>
          <a:p>
            <a:pPr>
              <a:buNone/>
            </a:pPr>
            <a:r>
              <a:rPr lang="en-US" sz="3100" b="1" dirty="0"/>
              <a:t>OUT</a:t>
            </a:r>
          </a:p>
          <a:p>
            <a:r>
              <a:rPr lang="en-US" sz="3100" dirty="0"/>
              <a:t>An OUT parameter returns a value to the calling program</a:t>
            </a:r>
          </a:p>
          <a:p>
            <a:r>
              <a:rPr lang="en-US" sz="3100" dirty="0"/>
              <a:t>Inside the subprogram, an OUT parameter acts like a variable</a:t>
            </a:r>
          </a:p>
          <a:p>
            <a:r>
              <a:rPr lang="en-US" sz="3100" dirty="0"/>
              <a:t>You can change its value and reference the value after assigning it</a:t>
            </a:r>
          </a:p>
          <a:p>
            <a:r>
              <a:rPr lang="en-US" sz="3100" dirty="0"/>
              <a:t> </a:t>
            </a:r>
            <a:r>
              <a:rPr lang="en-US" sz="3100" b="1" dirty="0"/>
              <a:t>The actual parameter must be variable and it is passed </a:t>
            </a:r>
            <a:r>
              <a:rPr lang="en-US" sz="3100" b="1"/>
              <a:t>by value</a:t>
            </a:r>
            <a:endParaRPr lang="en-US" sz="3100" dirty="0"/>
          </a:p>
          <a:p>
            <a:endParaRPr lang="en-US" sz="4200" dirty="0"/>
          </a:p>
          <a:p>
            <a:endParaRPr lang="en-US" sz="3600" dirty="0"/>
          </a:p>
          <a:p>
            <a:endParaRPr lang="en-US" sz="3600" dirty="0"/>
          </a:p>
          <a:p>
            <a:pPr marL="274320" indent="-274320" eaLnBrk="1" fontAlgn="auto" hangingPunct="1">
              <a:spcAft>
                <a:spcPts val="0"/>
              </a:spcAft>
              <a:buFont typeface="Wingdings 2"/>
              <a:buNone/>
              <a:defRPr/>
            </a:pPr>
            <a:endParaRPr lang="en-US" sz="3600" dirty="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spTree>
    <p:extLst>
      <p:ext uri="{BB962C8B-B14F-4D97-AF65-F5344CB8AC3E}">
        <p14:creationId xmlns:p14="http://schemas.microsoft.com/office/powerpoint/2010/main" val="3905272529"/>
      </p:ext>
    </p:extLst>
  </p:cSld>
  <p:clrMapOvr>
    <a:masterClrMapping/>
  </p:clrMapOvr>
  <p:transition spd="slow"/>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4114</TotalTime>
  <Words>1133</Words>
  <Application>Microsoft Office PowerPoint</Application>
  <PresentationFormat>On-screen Show (4:3)</PresentationFormat>
  <Paragraphs>172</Paragraphs>
  <Slides>14</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Narrow</vt:lpstr>
      <vt:lpstr>Georgia</vt:lpstr>
      <vt:lpstr>Times New Roman</vt:lpstr>
      <vt:lpstr>Wingdings</vt:lpstr>
      <vt:lpstr>Wingdings 2</vt:lpstr>
      <vt:lpstr>Civic</vt:lpstr>
      <vt:lpstr>Advance Database Management System Lecture 05: PL/SQL Subprogram Part 01: Procedure </vt:lpstr>
      <vt:lpstr>Learning Objectives</vt:lpstr>
      <vt:lpstr>Subprograms and its Types</vt:lpstr>
      <vt:lpstr>Parts of a PL/SQL Subprograms</vt:lpstr>
      <vt:lpstr>Creating a Procedure</vt:lpstr>
      <vt:lpstr>Procedure Example</vt:lpstr>
      <vt:lpstr>Executing and Deleting a Standalone procedure</vt:lpstr>
      <vt:lpstr>Parameter Modes in PL/SQL Subprograms</vt:lpstr>
      <vt:lpstr>Parameter Modes in PL/SQL Subprograms</vt:lpstr>
      <vt:lpstr>Parameter Modes in PL/SQL Subprograms</vt:lpstr>
      <vt:lpstr>IN &amp; OUT Mode Example 1</vt:lpstr>
      <vt:lpstr>IN &amp; OUT Mode Example 2</vt:lpstr>
      <vt:lpstr>Methods for Passing Parameters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&lt;Lesson Title&gt;</dc:title>
  <dc:subject>Advance Database Management System</dc:subject>
  <dc:creator>Juena Ahmed Noshin</dc:creator>
  <cp:lastModifiedBy>Juena Ahmed Noshin</cp:lastModifiedBy>
  <cp:revision>391</cp:revision>
  <cp:lastPrinted>1998-06-30T18:28:36Z</cp:lastPrinted>
  <dcterms:created xsi:type="dcterms:W3CDTF">1995-06-17T23:31:02Z</dcterms:created>
  <dcterms:modified xsi:type="dcterms:W3CDTF">2024-06-22T03:01:25Z</dcterms:modified>
</cp:coreProperties>
</file>