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BB91-9886-4883-8F75-45C21E37FFB4}" type="datetimeFigureOut">
              <a:rPr lang="en-US" smtClean="0"/>
              <a:t>07-Dec-23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376D1-256F-4FB3-8D9C-F21EB7E7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2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832" y="1001949"/>
            <a:ext cx="5045528" cy="8324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KPIs (</a:t>
            </a:r>
            <a:r>
              <a:rPr lang="en-US" dirty="0" err="1" smtClean="0"/>
              <a:t>Networth</a:t>
            </a:r>
            <a:r>
              <a:rPr lang="en-US" dirty="0" smtClean="0"/>
              <a:t>, Income, Savings Expense %)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85638" y="304339"/>
            <a:ext cx="5045529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Line : Selection Years and Months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830" y="2196714"/>
            <a:ext cx="5045530" cy="10134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Time KPIs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Networth</a:t>
            </a:r>
            <a:r>
              <a:rPr lang="en-US" dirty="0" smtClean="0"/>
              <a:t>, Income, </a:t>
            </a:r>
            <a:r>
              <a:rPr lang="en-US" dirty="0" err="1" smtClean="0"/>
              <a:t>Svaings</a:t>
            </a:r>
            <a:r>
              <a:rPr lang="en-US" dirty="0" smtClean="0"/>
              <a:t> Expense %)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831" y="277587"/>
            <a:ext cx="5045529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Title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830" y="3663852"/>
            <a:ext cx="1980272" cy="2501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Expense Breakdown % 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92230" y="3663851"/>
            <a:ext cx="2141130" cy="2501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Savings Breakdown % 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85637" y="1001949"/>
            <a:ext cx="5045529" cy="22081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 % , Savings % with Change in Income MOM%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85636" y="3663851"/>
            <a:ext cx="5045529" cy="25017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0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SIDDIQUI</dc:creator>
  <cp:lastModifiedBy>SIDDIQUI</cp:lastModifiedBy>
  <cp:revision>8</cp:revision>
  <dcterms:created xsi:type="dcterms:W3CDTF">2023-12-07T13:22:46Z</dcterms:created>
  <dcterms:modified xsi:type="dcterms:W3CDTF">2023-12-07T15:45:32Z</dcterms:modified>
</cp:coreProperties>
</file>