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71" r:id="rId4"/>
    <p:sldId id="272" r:id="rId5"/>
    <p:sldId id="276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57C277-8D9E-4F9F-B880-3B19AFF88654}">
          <p14:sldIdLst>
            <p14:sldId id="257"/>
            <p14:sldId id="270"/>
            <p14:sldId id="271"/>
            <p14:sldId id="272"/>
          </p14:sldIdLst>
        </p14:section>
        <p14:section name="Untitled Section" id="{96A1220E-E296-4251-B322-CB39D46563C8}">
          <p14:sldIdLst>
            <p14:sldId id="276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D46E92-FDCE-411C-98BD-A7355BB0891D}" v="16" dt="2024-01-18T08:41:58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4990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766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868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73504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0861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2717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4945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8336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8334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8301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529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7578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639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336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4077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3098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62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92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E61F82-E8A6-7660-04B8-98152C9B58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62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dec="http://schemas.microsoft.com/office/drawing/2017/decorative" xmlns:p16="http://schemas.microsoft.com/office/powerpoint/2015/main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1807" y="3387085"/>
            <a:ext cx="6436104" cy="172975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800" dirty="0">
                <a:ea typeface="+mj-lt"/>
                <a:cs typeface="+mj-lt"/>
              </a:rPr>
              <a:t>An Accelerated Method for Protecting Data Privacy in Financial</a:t>
            </a:r>
            <a:endParaRPr lang="en-US" sz="28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r>
              <a:rPr lang="en-US" sz="2800" dirty="0">
                <a:ea typeface="+mj-lt"/>
                <a:cs typeface="+mj-lt"/>
              </a:rPr>
              <a:t>Scenarios Based on Linear Operation - presented by Shadman Ahmad</a:t>
            </a:r>
            <a:endParaRPr lang="en-US" sz="28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07D16-44F6-E199-3D4A-EE963E38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599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Short Summary</a:t>
            </a:r>
            <a:endParaRPr lang="en-US" sz="32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pPr indent="-305435"/>
            <a:r>
              <a:rPr lang="en-US" sz="2000" dirty="0"/>
              <a:t>A privacy protection model for financial data using cloud computing and linear operations</a:t>
            </a:r>
            <a:br>
              <a:rPr lang="en-US" sz="2000" dirty="0"/>
            </a:br>
            <a:endParaRPr lang="en-US" sz="20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 sz="2000" dirty="0"/>
              <a:t>The model provides four levels of privacy protections</a:t>
            </a:r>
            <a:endParaRPr lang="en-US" sz="20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6" name="Picture 5" descr="Abstract background of data">
            <a:extLst>
              <a:ext uri="{FF2B5EF4-FFF2-40B4-BE49-F238E27FC236}">
                <a16:creationId xmlns:a16="http://schemas.microsoft.com/office/drawing/2014/main" id="{EA095A4C-402B-8460-F233-844461D8F2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95" r="25479" b="-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24889-F746-6A4F-54E2-3A0E8799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9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pic>
        <p:nvPicPr>
          <p:cNvPr id="6" name="Picture 5" descr="Digital graphs and numbers in 3D">
            <a:extLst>
              <a:ext uri="{FF2B5EF4-FFF2-40B4-BE49-F238E27FC236}">
                <a16:creationId xmlns:a16="http://schemas.microsoft.com/office/drawing/2014/main" id="{E202CF22-B76A-E236-DA26-36D3F27A7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12" r="22921" b="-10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6160" y="2286000"/>
            <a:ext cx="5978072" cy="3477088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Addressing the challenges of data security and privacy in financial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78627-45E9-EC21-708A-72921918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5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 dirty="0"/>
              <a:t>Contribution</a:t>
            </a:r>
          </a:p>
        </p:txBody>
      </p:sp>
      <p:pic>
        <p:nvPicPr>
          <p:cNvPr id="6" name="Picture 5" descr="Sticky notes on a wall">
            <a:extLst>
              <a:ext uri="{FF2B5EF4-FFF2-40B4-BE49-F238E27FC236}">
                <a16:creationId xmlns:a16="http://schemas.microsoft.com/office/drawing/2014/main" id="{4B63BE6E-40ED-EED0-FA87-C19049D23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65" r="27659" b="10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6160" y="2286000"/>
            <a:ext cx="5978072" cy="3477088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A novel computing framework for data privacy, validated by experiments on different inference models and datasets</a:t>
            </a:r>
          </a:p>
        </p:txBody>
      </p:sp>
      <p:pic>
        <p:nvPicPr>
          <p:cNvPr id="4" name="Graphic 3" descr="Man carrying laptop">
            <a:extLst>
              <a:ext uri="{FF2B5EF4-FFF2-40B4-BE49-F238E27FC236}">
                <a16:creationId xmlns:a16="http://schemas.microsoft.com/office/drawing/2014/main" id="{6C6D8A0A-F207-E520-CC8A-CEF739525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9286" y="2351507"/>
            <a:ext cx="2347666" cy="17730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DF7B5-2EB8-A147-6F9D-6D7F1842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B283B-7167-55E5-10D8-ED8FD499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1471115"/>
          </a:xfrm>
        </p:spPr>
        <p:txBody>
          <a:bodyPr>
            <a:normAutofit/>
          </a:bodyPr>
          <a:lstStyle/>
          <a:p>
            <a:r>
              <a:rPr lang="en-US" sz="2800" dirty="0">
                <a:ln>
                  <a:solidFill>
                    <a:srgbClr val="FFFFFF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rgbClr val="FFFFFF">
                      <a:alpha val="30000"/>
                    </a:srgbClr>
                  </a:outerShdw>
                </a:effectLst>
                <a:latin typeface="Book Antiqua"/>
              </a:rPr>
              <a:t>Methodology</a:t>
            </a:r>
            <a:endParaRPr lang="en-US" sz="200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bg1"/>
              </a:solidFill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  <a:latin typeface="Book Antiqu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C17B4-4E34-E71B-7724-571FB4307126}"/>
              </a:ext>
            </a:extLst>
          </p:cNvPr>
          <p:cNvSpPr txBox="1"/>
          <p:nvPr/>
        </p:nvSpPr>
        <p:spPr>
          <a:xfrm>
            <a:off x="781538" y="2683281"/>
            <a:ext cx="3008923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Book Antiqua"/>
              </a:rPr>
              <a:t>Privacy protection model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Book Antiqua"/>
              </a:rPr>
              <a:t>Scalar multiplication method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Book Antiqua"/>
              </a:rPr>
              <a:t>Monte Carlo under linear model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  <a:latin typeface="Book Antiqu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01D5A5-403D-A525-3D0B-8ABA2F0E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0684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Picture 5" descr="Digital numbers art">
            <a:extLst>
              <a:ext uri="{FF2B5EF4-FFF2-40B4-BE49-F238E27FC236}">
                <a16:creationId xmlns:a16="http://schemas.microsoft.com/office/drawing/2014/main" id="{F8913878-7DD6-0648-D16F-0999D4E208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90" r="30643" b="-83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6160" y="2286000"/>
            <a:ext cx="5978072" cy="3477088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The model can increase speed by 10 times and effectively prevent data leakage and user identity exposure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F2221-F088-B88A-7ABE-5ED28851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5197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065A01F0-A57B-F005-C9B1-E38065E83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10" r="20758" b="-3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6160" y="2286000"/>
            <a:ext cx="5978072" cy="3477088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The model requires communication for non-linear operations, introducing latency and bandwidth overhead</a:t>
            </a:r>
          </a:p>
          <a:p>
            <a:pPr lvl="0"/>
            <a:r>
              <a:rPr lang="en-US" dirty="0"/>
              <a:t>The model relies on the mathematical property of linear operators, limiting its applicability to some financial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CF7DB-3110-2BC0-1359-772C8F8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0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 dirty="0"/>
              <a:t>Synthesis</a:t>
            </a:r>
          </a:p>
        </p:txBody>
      </p:sp>
      <p:pic>
        <p:nvPicPr>
          <p:cNvPr id="6" name="Picture 5" descr="A ream of paper forming a curve">
            <a:extLst>
              <a:ext uri="{FF2B5EF4-FFF2-40B4-BE49-F238E27FC236}">
                <a16:creationId xmlns:a16="http://schemas.microsoft.com/office/drawing/2014/main" id="{AE2B7EE8-B59A-1BB7-2829-37EC8C9ED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10" r="26858" b="-3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46160" y="2286000"/>
            <a:ext cx="5978072" cy="3477088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The paper proposes a novel solution for protecting data privacy in financial scenarios, demonstrating its applicability and superiority over existing methods</a:t>
            </a:r>
          </a:p>
          <a:p>
            <a:pPr lvl="0"/>
            <a:r>
              <a:rPr lang="en-US" dirty="0"/>
              <a:t>It also discusses the limitations and challenges of the proposed method and suggests possible directions for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1CB66-C1AC-E89F-CB47-28248A0D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58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32201C"/>
      </a:dk2>
      <a:lt2>
        <a:srgbClr val="F0F3F3"/>
      </a:lt2>
      <a:accent1>
        <a:srgbClr val="C3614D"/>
      </a:accent1>
      <a:accent2>
        <a:srgbClr val="B13B58"/>
      </a:accent2>
      <a:accent3>
        <a:srgbClr val="C34D9B"/>
      </a:accent3>
      <a:accent4>
        <a:srgbClr val="A83BB1"/>
      </a:accent4>
      <a:accent5>
        <a:srgbClr val="894DC3"/>
      </a:accent5>
      <a:accent6>
        <a:srgbClr val="4C42B4"/>
      </a:accent6>
      <a:hlink>
        <a:srgbClr val="953FB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SlateVTI</vt:lpstr>
      <vt:lpstr>An Accelerated Method for Protecting Data Privacy in Financial Scenarios Based on Linear Operation - presented by Shadman Ahmad</vt:lpstr>
      <vt:lpstr>Short Summary</vt:lpstr>
      <vt:lpstr>Motivation</vt:lpstr>
      <vt:lpstr>Contribution</vt:lpstr>
      <vt:lpstr>Methodology</vt:lpstr>
      <vt:lpstr>Conclusion</vt:lpstr>
      <vt:lpstr>Limitations</vt:lpstr>
      <vt:lpstr>Synthesis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94</cp:revision>
  <dcterms:created xsi:type="dcterms:W3CDTF">2023-12-06T17:59:03Z</dcterms:created>
  <dcterms:modified xsi:type="dcterms:W3CDTF">2024-01-18T08:49:13Z</dcterms:modified>
</cp:coreProperties>
</file>