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  <p:embeddedFont>
      <p:font typeface="Fira Sans Extra Condensed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italic.fntdata"/><Relationship Id="rId20" Type="http://schemas.openxmlformats.org/officeDocument/2006/relationships/slide" Target="slides/slide15.xml"/><Relationship Id="rId41" Type="http://schemas.openxmlformats.org/officeDocument/2006/relationships/font" Target="fonts/FiraSansExtraCondensedSemiBold-boldItalic.fntdata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-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SemiBold-bold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SemiBo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5ebfad1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5ebfad1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45ebfad1e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45ebfad1e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45ebfad1e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45ebfad1e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45ebfad1e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45ebfad1e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45ebfad1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45ebfad1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45ebfad1e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45ebfad1e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45ebfad1e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45ebfad1e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5ebfad1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5ebfad1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5ebfad1e9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5ebfad1e9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5ebfad1e9_1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5ebfad1e9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5ebfad1e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5ebfad1e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5ebfad1e9_1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5ebfad1e9_1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5ebfad1e9_1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5ebfad1e9_1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5ebfad1e9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5ebfad1e9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5ebfad1e9_1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45ebfad1e9_1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Relationship Id="rId5" Type="http://schemas.openxmlformats.org/officeDocument/2006/relationships/image" Target="../media/image17.jp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6826" y="1104652"/>
            <a:ext cx="2590800" cy="277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34850" y="4182900"/>
            <a:ext cx="767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9F1F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work ensure a safer internet experience for everyone</a:t>
            </a:r>
            <a:endParaRPr sz="2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16776" y="1104710"/>
            <a:ext cx="2590393" cy="2777333"/>
          </a:xfrm>
          <a:custGeom>
            <a:rect b="b" l="l" r="r" t="t"/>
            <a:pathLst>
              <a:path extrusionOk="0" fill="none" h="83642" w="83642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rgbClr val="1C1C66"/>
          </a:solidFill>
          <a:ln cap="flat" cmpd="sng" w="64000">
            <a:solidFill>
              <a:srgbClr val="1C1C6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569042" y="3466921"/>
            <a:ext cx="1107704" cy="90152"/>
          </a:xfrm>
          <a:custGeom>
            <a:rect b="b" l="l" r="r" t="t"/>
            <a:pathLst>
              <a:path extrusionOk="0" h="2715" w="35767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rgbClr val="805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962063" y="2232621"/>
            <a:ext cx="2315317" cy="1194384"/>
          </a:xfrm>
          <a:custGeom>
            <a:rect b="b" l="l" r="r" t="t"/>
            <a:pathLst>
              <a:path extrusionOk="0" h="35970" w="7476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rgbClr val="424B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666757" y="2291925"/>
            <a:ext cx="906027" cy="320262"/>
          </a:xfrm>
          <a:custGeom>
            <a:rect b="b" l="l" r="r" t="t"/>
            <a:pathLst>
              <a:path extrusionOk="0" h="9645" w="29255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rgbClr val="2E29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549871" y="977800"/>
            <a:ext cx="1139789" cy="1459360"/>
          </a:xfrm>
          <a:custGeom>
            <a:rect b="b" l="l" r="r" t="t"/>
            <a:pathLst>
              <a:path extrusionOk="0" h="43950" w="36803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rgbClr val="424B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687043" y="1390938"/>
            <a:ext cx="865085" cy="898660"/>
          </a:xfrm>
          <a:custGeom>
            <a:rect b="b" l="l" r="r" t="t"/>
            <a:pathLst>
              <a:path extrusionOk="0" h="27064" w="27933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rgbClr val="2E29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748243" y="1336780"/>
            <a:ext cx="729034" cy="741434"/>
          </a:xfrm>
          <a:custGeom>
            <a:rect b="b" l="l" r="r" t="t"/>
            <a:pathLst>
              <a:path extrusionOk="0" h="22329" w="2354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745672" y="1260077"/>
            <a:ext cx="748204" cy="519924"/>
          </a:xfrm>
          <a:custGeom>
            <a:rect b="b" l="l" r="r" t="t"/>
            <a:pathLst>
              <a:path extrusionOk="0" h="15658" w="24159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rgbClr val="1C1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758371" y="1549227"/>
            <a:ext cx="714323" cy="228052"/>
          </a:xfrm>
          <a:custGeom>
            <a:rect b="b" l="l" r="r" t="t"/>
            <a:pathLst>
              <a:path extrusionOk="0" h="6868" w="23065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28335" y="1600462"/>
            <a:ext cx="229333" cy="118841"/>
          </a:xfrm>
          <a:custGeom>
            <a:rect b="b" l="l" r="r" t="t"/>
            <a:pathLst>
              <a:path extrusionOk="0" h="3579" w="7405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169734" y="1600462"/>
            <a:ext cx="229704" cy="118841"/>
          </a:xfrm>
          <a:custGeom>
            <a:rect b="b" l="l" r="r" t="t"/>
            <a:pathLst>
              <a:path extrusionOk="0" h="3579" w="7417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952531" y="2031796"/>
            <a:ext cx="337449" cy="106621"/>
          </a:xfrm>
          <a:custGeom>
            <a:rect b="b" l="l" r="r" t="t"/>
            <a:pathLst>
              <a:path extrusionOk="0" h="3211" w="10896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952531" y="2088311"/>
            <a:ext cx="337449" cy="201189"/>
          </a:xfrm>
          <a:custGeom>
            <a:rect b="b" l="l" r="r" t="t"/>
            <a:pathLst>
              <a:path extrusionOk="0" h="6059" w="10896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372497" y="2769115"/>
            <a:ext cx="1476061" cy="71988"/>
          </a:xfrm>
          <a:custGeom>
            <a:rect b="b" l="l" r="r" t="t"/>
            <a:pathLst>
              <a:path extrusionOk="0" h="2168" w="47661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rgbClr val="DD90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372497" y="2839079"/>
            <a:ext cx="1476061" cy="628239"/>
          </a:xfrm>
          <a:custGeom>
            <a:rect b="b" l="l" r="r" t="t"/>
            <a:pathLst>
              <a:path extrusionOk="0" h="18920" w="47661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rgbClr val="A06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961017" y="3037944"/>
            <a:ext cx="319363" cy="230542"/>
          </a:xfrm>
          <a:custGeom>
            <a:rect b="b" l="l" r="r" t="t"/>
            <a:pathLst>
              <a:path extrusionOk="0" h="6943" w="10312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rgbClr val="8058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995674" y="1904886"/>
            <a:ext cx="237137" cy="13979"/>
          </a:xfrm>
          <a:custGeom>
            <a:rect b="b" l="l" r="r" t="t"/>
            <a:pathLst>
              <a:path extrusionOk="0" h="421" w="7657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052817" y="1950776"/>
            <a:ext cx="124252" cy="23708"/>
          </a:xfrm>
          <a:custGeom>
            <a:rect b="b" l="l" r="r" t="t"/>
            <a:pathLst>
              <a:path extrusionOk="0" h="714" w="4012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039932" y="1787872"/>
            <a:ext cx="144940" cy="43499"/>
          </a:xfrm>
          <a:custGeom>
            <a:rect b="b" l="l" r="r" t="t"/>
            <a:pathLst>
              <a:path extrusionOk="0" h="1310" w="468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2440765" y="1715119"/>
            <a:ext cx="111027" cy="234759"/>
          </a:xfrm>
          <a:custGeom>
            <a:rect b="b" l="l" r="r" t="t"/>
            <a:pathLst>
              <a:path extrusionOk="0" h="7070" w="3585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2470281" y="1762702"/>
            <a:ext cx="81885" cy="139793"/>
          </a:xfrm>
          <a:custGeom>
            <a:rect b="b" l="l" r="r" t="t"/>
            <a:pathLst>
              <a:path extrusionOk="0" h="4210" w="2644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687415" y="1713525"/>
            <a:ext cx="115797" cy="236420"/>
          </a:xfrm>
          <a:custGeom>
            <a:rect b="b" l="l" r="r" t="t"/>
            <a:pathLst>
              <a:path extrusionOk="0" h="7120" w="3739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1687043" y="1762569"/>
            <a:ext cx="82628" cy="140092"/>
          </a:xfrm>
          <a:custGeom>
            <a:rect b="b" l="l" r="r" t="t"/>
            <a:pathLst>
              <a:path extrusionOk="0" h="4219" w="2668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2288107" y="2291527"/>
            <a:ext cx="47601" cy="51036"/>
          </a:xfrm>
          <a:custGeom>
            <a:rect b="b" l="l" r="r" t="t"/>
            <a:pathLst>
              <a:path extrusionOk="0" h="1537" w="1537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915675" y="2291527"/>
            <a:ext cx="47601" cy="51036"/>
          </a:xfrm>
          <a:custGeom>
            <a:rect b="b" l="l" r="r" t="t"/>
            <a:pathLst>
              <a:path extrusionOk="0" h="1537" w="1537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2311707" y="2317227"/>
            <a:ext cx="31" cy="328165"/>
          </a:xfrm>
          <a:custGeom>
            <a:rect b="b" l="l" r="r" t="t"/>
            <a:pathLst>
              <a:path extrusionOk="0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2311707" y="2317227"/>
            <a:ext cx="31" cy="328165"/>
          </a:xfrm>
          <a:custGeom>
            <a:rect b="b" l="l" r="r" t="t"/>
            <a:pathLst>
              <a:path extrusionOk="0" fill="none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1939647" y="2317227"/>
            <a:ext cx="31" cy="328165"/>
          </a:xfrm>
          <a:custGeom>
            <a:rect b="b" l="l" r="r" t="t"/>
            <a:pathLst>
              <a:path extrusionOk="0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939647" y="2317227"/>
            <a:ext cx="31" cy="328165"/>
          </a:xfrm>
          <a:custGeom>
            <a:rect b="b" l="l" r="r" t="t"/>
            <a:pathLst>
              <a:path extrusionOk="0" fill="none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2290678" y="2637856"/>
            <a:ext cx="42460" cy="68834"/>
          </a:xfrm>
          <a:custGeom>
            <a:rect b="b" l="l" r="r" t="t"/>
            <a:pathLst>
              <a:path extrusionOk="0" h="2073" w="1371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918245" y="2637856"/>
            <a:ext cx="42429" cy="68834"/>
          </a:xfrm>
          <a:custGeom>
            <a:rect b="b" l="l" r="r" t="t"/>
            <a:pathLst>
              <a:path extrusionOk="0" h="2073" w="137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173722" y="1535646"/>
            <a:ext cx="1830823" cy="1962914"/>
          </a:xfrm>
          <a:custGeom>
            <a:rect b="b" l="l" r="r" t="t"/>
            <a:pathLst>
              <a:path extrusionOk="0" fill="none" h="59115" w="59116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rgbClr val="1C1C66"/>
          </a:solidFill>
          <a:ln cap="flat" cmpd="sng" w="64000">
            <a:solidFill>
              <a:srgbClr val="1C1C6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10320" r="-10320" t="0"/>
          <a:stretch/>
        </p:blipFill>
        <p:spPr>
          <a:xfrm>
            <a:off x="4254050" y="190488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/>
        </p:nvSpPr>
        <p:spPr>
          <a:xfrm>
            <a:off x="468175" y="278475"/>
            <a:ext cx="76239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System Architecture of our Website </a:t>
            </a:r>
            <a:endParaRPr sz="2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418" name="Google Shape;418;p22"/>
          <p:cNvPicPr preferRelativeResize="0"/>
          <p:nvPr/>
        </p:nvPicPr>
        <p:blipFill rotWithShape="1">
          <a:blip r:embed="rId3">
            <a:alphaModFix/>
          </a:blip>
          <a:srcRect b="4990" l="0" r="0" t="13196"/>
          <a:stretch/>
        </p:blipFill>
        <p:spPr>
          <a:xfrm>
            <a:off x="468175" y="1463375"/>
            <a:ext cx="8527500" cy="29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/>
          <p:nvPr/>
        </p:nvSpPr>
        <p:spPr>
          <a:xfrm>
            <a:off x="787800" y="170275"/>
            <a:ext cx="7568400" cy="11004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 txBox="1"/>
          <p:nvPr/>
        </p:nvSpPr>
        <p:spPr>
          <a:xfrm>
            <a:off x="1021650" y="212575"/>
            <a:ext cx="710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Frontend: </a:t>
            </a:r>
            <a:r>
              <a:rPr lang="en" sz="1800"/>
              <a:t>React JS, Next JS, SCSS, Tailwind CSS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Backend:</a:t>
            </a:r>
            <a:r>
              <a:rPr lang="en" sz="1800"/>
              <a:t> Node JS, Express JS, ByCript JS, dotenv, MySQL, JWT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Database: </a:t>
            </a:r>
            <a:r>
              <a:rPr lang="en" sz="1800"/>
              <a:t>MySQL, Xampp</a:t>
            </a:r>
            <a:endParaRPr sz="1800"/>
          </a:p>
        </p:txBody>
      </p:sp>
      <p:pic>
        <p:nvPicPr>
          <p:cNvPr id="425" name="Google Shape;4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0" y="1813150"/>
            <a:ext cx="1524253" cy="116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3"/>
          <p:cNvPicPr preferRelativeResize="0"/>
          <p:nvPr/>
        </p:nvPicPr>
        <p:blipFill rotWithShape="1">
          <a:blip r:embed="rId4">
            <a:alphaModFix/>
          </a:blip>
          <a:srcRect b="-14482" l="-14482" r="-14482" t="-14482"/>
          <a:stretch/>
        </p:blipFill>
        <p:spPr>
          <a:xfrm>
            <a:off x="939462" y="2735599"/>
            <a:ext cx="1083028" cy="110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145" y="3766862"/>
            <a:ext cx="1197662" cy="912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775" y="2066486"/>
            <a:ext cx="1020350" cy="20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2350" y="2410950"/>
            <a:ext cx="1351751" cy="135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23"/>
          <p:cNvCxnSpPr/>
          <p:nvPr/>
        </p:nvCxnSpPr>
        <p:spPr>
          <a:xfrm>
            <a:off x="2030000" y="2421525"/>
            <a:ext cx="13797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23"/>
          <p:cNvCxnSpPr/>
          <p:nvPr/>
        </p:nvCxnSpPr>
        <p:spPr>
          <a:xfrm flipH="1" rot="10800000">
            <a:off x="2019234" y="3268440"/>
            <a:ext cx="13941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3"/>
          <p:cNvCxnSpPr/>
          <p:nvPr/>
        </p:nvCxnSpPr>
        <p:spPr>
          <a:xfrm flipH="1" rot="10800000">
            <a:off x="2062431" y="3380831"/>
            <a:ext cx="132990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3"/>
          <p:cNvCxnSpPr>
            <a:stCxn id="428" idx="3"/>
            <a:endCxn id="429" idx="1"/>
          </p:cNvCxnSpPr>
          <p:nvPr/>
        </p:nvCxnSpPr>
        <p:spPr>
          <a:xfrm>
            <a:off x="5968125" y="3086824"/>
            <a:ext cx="12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23"/>
          <p:cNvSpPr/>
          <p:nvPr/>
        </p:nvSpPr>
        <p:spPr>
          <a:xfrm>
            <a:off x="3551413" y="2946450"/>
            <a:ext cx="678300" cy="4929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 txBox="1"/>
          <p:nvPr/>
        </p:nvSpPr>
        <p:spPr>
          <a:xfrm>
            <a:off x="3413313" y="2992800"/>
            <a:ext cx="9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API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36" name="Google Shape;436;p23"/>
          <p:cNvCxnSpPr/>
          <p:nvPr/>
        </p:nvCxnSpPr>
        <p:spPr>
          <a:xfrm flipH="1" rot="10800000">
            <a:off x="4243600" y="3199188"/>
            <a:ext cx="690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23"/>
          <p:cNvSpPr/>
          <p:nvPr/>
        </p:nvSpPr>
        <p:spPr>
          <a:xfrm>
            <a:off x="1087150" y="1412950"/>
            <a:ext cx="678300" cy="4002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 txBox="1"/>
          <p:nvPr/>
        </p:nvSpPr>
        <p:spPr>
          <a:xfrm>
            <a:off x="998425" y="1412950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Client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4975400" y="1573546"/>
            <a:ext cx="965100" cy="4002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 txBox="1"/>
          <p:nvPr/>
        </p:nvSpPr>
        <p:spPr>
          <a:xfrm>
            <a:off x="4975400" y="1573550"/>
            <a:ext cx="9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Server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7239825" y="1599746"/>
            <a:ext cx="965100" cy="4002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 txBox="1"/>
          <p:nvPr/>
        </p:nvSpPr>
        <p:spPr>
          <a:xfrm>
            <a:off x="7239825" y="1599750"/>
            <a:ext cx="9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3131350" y="4578650"/>
            <a:ext cx="2914800" cy="4002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3"/>
          <p:cNvSpPr txBox="1"/>
          <p:nvPr/>
        </p:nvSpPr>
        <p:spPr>
          <a:xfrm>
            <a:off x="3713800" y="4578650"/>
            <a:ext cx="17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System Architecture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/>
          <p:nvPr/>
        </p:nvSpPr>
        <p:spPr>
          <a:xfrm>
            <a:off x="4868525" y="1673250"/>
            <a:ext cx="3552300" cy="17970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 txBox="1"/>
          <p:nvPr/>
        </p:nvSpPr>
        <p:spPr>
          <a:xfrm>
            <a:off x="457200" y="1056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Marketing Strategy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51" name="Google Shape;4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75" y="678300"/>
            <a:ext cx="4160399" cy="416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4"/>
          <p:cNvSpPr txBox="1"/>
          <p:nvPr/>
        </p:nvSpPr>
        <p:spPr>
          <a:xfrm>
            <a:off x="5025125" y="1672550"/>
            <a:ext cx="33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we will promote our products?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5057075" y="2112000"/>
            <a:ext cx="333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Social Media Posts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Promotional  Videos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Offline Event on Institutions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Collaboration with Influencers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/>
          <p:nvPr/>
        </p:nvSpPr>
        <p:spPr>
          <a:xfrm>
            <a:off x="7063175" y="3214275"/>
            <a:ext cx="1623600" cy="17733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2638075" y="3202425"/>
            <a:ext cx="2078400" cy="17970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301375" y="2971363"/>
            <a:ext cx="615300" cy="615300"/>
          </a:xfrm>
          <a:prstGeom prst="roundRect">
            <a:avLst>
              <a:gd fmla="val 9144" name="adj"/>
            </a:avLst>
          </a:prstGeom>
          <a:solidFill>
            <a:srgbClr val="FF7B68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4876625" y="3202425"/>
            <a:ext cx="1943100" cy="17733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5658100" y="1090850"/>
            <a:ext cx="1486500" cy="17970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7310200" y="1108900"/>
            <a:ext cx="1380000" cy="15801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3919150" y="1098575"/>
            <a:ext cx="1666800" cy="17970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439773" y="3168875"/>
            <a:ext cx="1886700" cy="18594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2003625" y="1041525"/>
            <a:ext cx="1712100" cy="17970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442250" y="1048013"/>
            <a:ext cx="1380000" cy="16809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 txBox="1"/>
          <p:nvPr/>
        </p:nvSpPr>
        <p:spPr>
          <a:xfrm>
            <a:off x="457200" y="447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r>
              <a:rPr b="1" lang="en" sz="2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usiness </a:t>
            </a: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b="1" lang="en" sz="2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odel Ca</a:t>
            </a: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nvas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488899" y="124044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7B6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Partners</a:t>
            </a:r>
            <a:endParaRPr b="1" sz="1600">
              <a:solidFill>
                <a:srgbClr val="FF7B6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287900" y="1502613"/>
            <a:ext cx="15819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Government Institutions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Educational Institutions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Brands, Companies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5"/>
          <p:cNvSpPr txBox="1"/>
          <p:nvPr/>
        </p:nvSpPr>
        <p:spPr>
          <a:xfrm>
            <a:off x="2200118" y="12481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B83C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 b="1" sz="1600">
              <a:solidFill>
                <a:srgbClr val="0B83C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1929450" y="1483499"/>
            <a:ext cx="17796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Raising Awareness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Social Media Posts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Arranging Events &amp; Contests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Community Support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Consultancy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Legal Aid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641168" y="355487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B83C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Resources</a:t>
            </a:r>
            <a:endParaRPr b="1" sz="1600">
              <a:solidFill>
                <a:srgbClr val="0B83C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454725" y="3818175"/>
            <a:ext cx="1886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Funding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Content Developers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Volunteers / Campus Ambassador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Employees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4100313" y="124818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7B6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Values</a:t>
            </a:r>
            <a:endParaRPr b="1" sz="1600">
              <a:solidFill>
                <a:srgbClr val="FF7B6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3771275" y="1509600"/>
            <a:ext cx="18867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Effective measures to ensure cyber safety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Psychological </a:t>
            </a:r>
            <a:r>
              <a:rPr lang="en" sz="1000">
                <a:solidFill>
                  <a:schemeClr val="dk1"/>
                </a:solidFill>
              </a:rPr>
              <a:t>Assistance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Leg</a:t>
            </a:r>
            <a:r>
              <a:rPr lang="en" sz="1000">
                <a:solidFill>
                  <a:schemeClr val="dk1"/>
                </a:solidFill>
              </a:rPr>
              <a:t>a</a:t>
            </a:r>
            <a:r>
              <a:rPr lang="en" sz="1000">
                <a:solidFill>
                  <a:schemeClr val="dk1"/>
                </a:solidFill>
              </a:rPr>
              <a:t>l Assistance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Online Courses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Cyber Safety Tools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5777363" y="12729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1B4C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Relationships</a:t>
            </a:r>
            <a:endParaRPr b="1" sz="1600">
              <a:solidFill>
                <a:srgbClr val="01B4C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5587588" y="1498302"/>
            <a:ext cx="14523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Consultations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Live Chat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Social Media Groups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Customer Support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Certificate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5077525" y="361350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1B4C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Channels</a:t>
            </a:r>
            <a:endParaRPr b="1" sz="1600">
              <a:solidFill>
                <a:srgbClr val="01B4C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5013125" y="3903825"/>
            <a:ext cx="16668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Website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Mobile App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Social Media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Offline Events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7357284" y="125516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7B6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</a:t>
            </a:r>
            <a:endParaRPr b="1" sz="1600">
              <a:solidFill>
                <a:srgbClr val="FF7B6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7182550" y="1563238"/>
            <a:ext cx="1486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Students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Parents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Organisation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Professionals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Individuals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2966125" y="3592250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7B6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b="1" sz="1600">
              <a:solidFill>
                <a:srgbClr val="FF7B6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554375" y="3818163"/>
            <a:ext cx="22458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Website, Apps &amp; Tools Maintenance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Content Development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Workshops &amp; Online Events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Marketing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7282900" y="3477501"/>
            <a:ext cx="1285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7B6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b="1" sz="1600">
              <a:solidFill>
                <a:srgbClr val="FF7B6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6979875" y="3638925"/>
            <a:ext cx="16668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Freemium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Partnership with other Brands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Online &amp; Offline Training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Online Courses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824612" y="617413"/>
            <a:ext cx="615300" cy="615300"/>
          </a:xfrm>
          <a:prstGeom prst="roundRect">
            <a:avLst>
              <a:gd fmla="val 9144" name="adj"/>
            </a:avLst>
          </a:prstGeom>
          <a:solidFill>
            <a:srgbClr val="FF7B68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2514525" y="617425"/>
            <a:ext cx="615300" cy="615300"/>
          </a:xfrm>
          <a:prstGeom prst="roundRect">
            <a:avLst>
              <a:gd fmla="val 9144" name="adj"/>
            </a:avLst>
          </a:prstGeom>
          <a:solidFill>
            <a:srgbClr val="0B83C2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4464712" y="667975"/>
            <a:ext cx="615300" cy="615300"/>
          </a:xfrm>
          <a:prstGeom prst="roundRect">
            <a:avLst>
              <a:gd fmla="val 9144" name="adj"/>
            </a:avLst>
          </a:prstGeom>
          <a:solidFill>
            <a:srgbClr val="FF7B68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693000" y="678300"/>
            <a:ext cx="615300" cy="615300"/>
          </a:xfrm>
          <a:prstGeom prst="roundRect">
            <a:avLst>
              <a:gd fmla="val 9144" name="adj"/>
            </a:avLst>
          </a:prstGeom>
          <a:solidFill>
            <a:srgbClr val="FF7B68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058787" y="686025"/>
            <a:ext cx="615300" cy="615300"/>
          </a:xfrm>
          <a:prstGeom prst="roundRect">
            <a:avLst>
              <a:gd fmla="val 9144" name="adj"/>
            </a:avLst>
          </a:prstGeom>
          <a:solidFill>
            <a:srgbClr val="01B4C4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866637" y="2930213"/>
            <a:ext cx="615300" cy="615300"/>
          </a:xfrm>
          <a:prstGeom prst="roundRect">
            <a:avLst>
              <a:gd fmla="val 9144" name="adj"/>
            </a:avLst>
          </a:prstGeom>
          <a:solidFill>
            <a:srgbClr val="0B83C2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5383650" y="2952388"/>
            <a:ext cx="615300" cy="615300"/>
          </a:xfrm>
          <a:prstGeom prst="roundRect">
            <a:avLst>
              <a:gd fmla="val 9144" name="adj"/>
            </a:avLst>
          </a:prstGeom>
          <a:solidFill>
            <a:srgbClr val="01B4C4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25"/>
          <p:cNvGrpSpPr/>
          <p:nvPr/>
        </p:nvGrpSpPr>
        <p:grpSpPr>
          <a:xfrm>
            <a:off x="6164479" y="791993"/>
            <a:ext cx="367261" cy="367261"/>
            <a:chOff x="-65145700" y="3727425"/>
            <a:chExt cx="317425" cy="317425"/>
          </a:xfrm>
        </p:grpSpPr>
        <p:sp>
          <p:nvSpPr>
            <p:cNvPr id="495" name="Google Shape;495;p25"/>
            <p:cNvSpPr/>
            <p:nvPr/>
          </p:nvSpPr>
          <p:spPr>
            <a:xfrm>
              <a:off x="-65145700" y="376915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-64977150" y="3727425"/>
              <a:ext cx="148875" cy="147300"/>
            </a:xfrm>
            <a:custGeom>
              <a:rect b="b" l="l" r="r" t="t"/>
              <a:pathLst>
                <a:path extrusionOk="0" h="5892" w="5955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5"/>
          <p:cNvSpPr/>
          <p:nvPr/>
        </p:nvSpPr>
        <p:spPr>
          <a:xfrm>
            <a:off x="2637629" y="748251"/>
            <a:ext cx="369083" cy="369112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5"/>
          <p:cNvGrpSpPr/>
          <p:nvPr/>
        </p:nvGrpSpPr>
        <p:grpSpPr>
          <a:xfrm>
            <a:off x="7816095" y="809653"/>
            <a:ext cx="370645" cy="368042"/>
            <a:chOff x="-63250675" y="3744075"/>
            <a:chExt cx="320350" cy="318100"/>
          </a:xfrm>
        </p:grpSpPr>
        <p:sp>
          <p:nvSpPr>
            <p:cNvPr id="499" name="Google Shape;499;p25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5"/>
          <p:cNvGrpSpPr/>
          <p:nvPr/>
        </p:nvGrpSpPr>
        <p:grpSpPr>
          <a:xfrm>
            <a:off x="990220" y="3023794"/>
            <a:ext cx="368157" cy="367290"/>
            <a:chOff x="-62154300" y="3743950"/>
            <a:chExt cx="318200" cy="317450"/>
          </a:xfrm>
        </p:grpSpPr>
        <p:sp>
          <p:nvSpPr>
            <p:cNvPr id="503" name="Google Shape;503;p25"/>
            <p:cNvSpPr/>
            <p:nvPr/>
          </p:nvSpPr>
          <p:spPr>
            <a:xfrm>
              <a:off x="-61992850" y="3743950"/>
              <a:ext cx="63825" cy="69150"/>
            </a:xfrm>
            <a:custGeom>
              <a:rect b="b" l="l" r="r" t="t"/>
              <a:pathLst>
                <a:path extrusionOk="0" h="2766" w="2553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62154300" y="3785700"/>
              <a:ext cx="318200" cy="275700"/>
            </a:xfrm>
            <a:custGeom>
              <a:rect b="b" l="l" r="r" t="t"/>
              <a:pathLst>
                <a:path extrusionOk="0" h="11028" w="127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5"/>
          <p:cNvGrpSpPr/>
          <p:nvPr/>
        </p:nvGrpSpPr>
        <p:grpSpPr>
          <a:xfrm>
            <a:off x="4563378" y="800227"/>
            <a:ext cx="366364" cy="366248"/>
            <a:chOff x="-60255350" y="3733825"/>
            <a:chExt cx="316650" cy="316550"/>
          </a:xfrm>
        </p:grpSpPr>
        <p:sp>
          <p:nvSpPr>
            <p:cNvPr id="506" name="Google Shape;506;p25"/>
            <p:cNvSpPr/>
            <p:nvPr/>
          </p:nvSpPr>
          <p:spPr>
            <a:xfrm>
              <a:off x="-60218325" y="3733825"/>
              <a:ext cx="235525" cy="316550"/>
            </a:xfrm>
            <a:custGeom>
              <a:rect b="b" l="l" r="r" t="t"/>
              <a:pathLst>
                <a:path extrusionOk="0" h="12662" w="9421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-60255350" y="3844775"/>
              <a:ext cx="34675" cy="20500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-59974175" y="3844775"/>
              <a:ext cx="35475" cy="20500"/>
            </a:xfrm>
            <a:custGeom>
              <a:rect b="b" l="l" r="r" t="t"/>
              <a:pathLst>
                <a:path extrusionOk="0" h="820" w="1419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-60212825" y="393947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-60012750" y="373942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-60012750" y="393947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-60212825" y="373942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5"/>
          <p:cNvSpPr/>
          <p:nvPr/>
        </p:nvSpPr>
        <p:spPr>
          <a:xfrm>
            <a:off x="5461003" y="3116518"/>
            <a:ext cx="368186" cy="287081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25"/>
          <p:cNvGrpSpPr/>
          <p:nvPr/>
        </p:nvGrpSpPr>
        <p:grpSpPr>
          <a:xfrm>
            <a:off x="948151" y="750674"/>
            <a:ext cx="368186" cy="364224"/>
            <a:chOff x="-64406125" y="3362225"/>
            <a:chExt cx="318225" cy="314800"/>
          </a:xfrm>
        </p:grpSpPr>
        <p:sp>
          <p:nvSpPr>
            <p:cNvPr id="515" name="Google Shape;515;p25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5"/>
          <p:cNvGrpSpPr/>
          <p:nvPr/>
        </p:nvGrpSpPr>
        <p:grpSpPr>
          <a:xfrm>
            <a:off x="3424919" y="3095837"/>
            <a:ext cx="368186" cy="366364"/>
            <a:chOff x="-62151950" y="4111775"/>
            <a:chExt cx="318225" cy="316650"/>
          </a:xfrm>
        </p:grpSpPr>
        <p:sp>
          <p:nvSpPr>
            <p:cNvPr id="518" name="Google Shape;518;p25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0B8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0B8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0B8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0B8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25"/>
          <p:cNvSpPr/>
          <p:nvPr/>
        </p:nvSpPr>
        <p:spPr>
          <a:xfrm>
            <a:off x="7567325" y="2904799"/>
            <a:ext cx="615300" cy="572700"/>
          </a:xfrm>
          <a:prstGeom prst="roundRect">
            <a:avLst>
              <a:gd fmla="val 9144" name="adj"/>
            </a:avLst>
          </a:prstGeom>
          <a:solidFill>
            <a:srgbClr val="01B4C4"/>
          </a:solidFill>
          <a:ln>
            <a:noFill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25"/>
          <p:cNvGrpSpPr/>
          <p:nvPr/>
        </p:nvGrpSpPr>
        <p:grpSpPr>
          <a:xfrm>
            <a:off x="7694988" y="3024198"/>
            <a:ext cx="359972" cy="366480"/>
            <a:chOff x="-62148800" y="3377700"/>
            <a:chExt cx="311125" cy="316750"/>
          </a:xfrm>
        </p:grpSpPr>
        <p:sp>
          <p:nvSpPr>
            <p:cNvPr id="524" name="Google Shape;524;p25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FF7B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FF7B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/>
          <p:nvPr/>
        </p:nvSpPr>
        <p:spPr>
          <a:xfrm>
            <a:off x="5712682" y="448577"/>
            <a:ext cx="61618" cy="165933"/>
          </a:xfrm>
          <a:custGeom>
            <a:rect b="b" l="l" r="r" t="t"/>
            <a:pathLst>
              <a:path extrusionOk="0" h="1858" w="612">
                <a:moveTo>
                  <a:pt x="45" y="0"/>
                </a:moveTo>
                <a:cubicBezTo>
                  <a:pt x="22" y="0"/>
                  <a:pt x="1" y="18"/>
                  <a:pt x="11" y="47"/>
                </a:cubicBezTo>
                <a:cubicBezTo>
                  <a:pt x="217" y="634"/>
                  <a:pt x="391" y="1230"/>
                  <a:pt x="532" y="1834"/>
                </a:cubicBezTo>
                <a:cubicBezTo>
                  <a:pt x="535" y="1850"/>
                  <a:pt x="548" y="1857"/>
                  <a:pt x="563" y="1857"/>
                </a:cubicBezTo>
                <a:cubicBezTo>
                  <a:pt x="586" y="1857"/>
                  <a:pt x="611" y="1839"/>
                  <a:pt x="606" y="1809"/>
                </a:cubicBezTo>
                <a:cubicBezTo>
                  <a:pt x="466" y="1205"/>
                  <a:pt x="292" y="609"/>
                  <a:pt x="85" y="30"/>
                </a:cubicBezTo>
                <a:cubicBezTo>
                  <a:pt x="78" y="9"/>
                  <a:pt x="61" y="0"/>
                  <a:pt x="45" y="0"/>
                </a:cubicBezTo>
                <a:close/>
              </a:path>
            </a:pathLst>
          </a:custGeom>
          <a:solidFill>
            <a:srgbClr val="3D6D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26"/>
          <p:cNvGrpSpPr/>
          <p:nvPr/>
        </p:nvGrpSpPr>
        <p:grpSpPr>
          <a:xfrm>
            <a:off x="5252333" y="2846688"/>
            <a:ext cx="2906945" cy="1891887"/>
            <a:chOff x="1687924" y="1856092"/>
            <a:chExt cx="1937705" cy="1891887"/>
          </a:xfrm>
        </p:grpSpPr>
        <p:sp>
          <p:nvSpPr>
            <p:cNvPr id="532" name="Google Shape;532;p26"/>
            <p:cNvSpPr/>
            <p:nvPr/>
          </p:nvSpPr>
          <p:spPr>
            <a:xfrm>
              <a:off x="1736059" y="1856092"/>
              <a:ext cx="1847877" cy="1854560"/>
            </a:xfrm>
            <a:custGeom>
              <a:rect b="b" l="l" r="r" t="t"/>
              <a:pathLst>
                <a:path extrusionOk="0" h="20766" w="17807">
                  <a:moveTo>
                    <a:pt x="7893" y="0"/>
                  </a:moveTo>
                  <a:cubicBezTo>
                    <a:pt x="7050" y="0"/>
                    <a:pt x="5810" y="272"/>
                    <a:pt x="5023" y="992"/>
                  </a:cubicBezTo>
                  <a:cubicBezTo>
                    <a:pt x="4519" y="1456"/>
                    <a:pt x="4146" y="2060"/>
                    <a:pt x="3807" y="2655"/>
                  </a:cubicBezTo>
                  <a:cubicBezTo>
                    <a:pt x="2615" y="4724"/>
                    <a:pt x="1581" y="6908"/>
                    <a:pt x="1118" y="9250"/>
                  </a:cubicBezTo>
                  <a:cubicBezTo>
                    <a:pt x="654" y="11592"/>
                    <a:pt x="1" y="13188"/>
                    <a:pt x="1043" y="15340"/>
                  </a:cubicBezTo>
                  <a:cubicBezTo>
                    <a:pt x="1292" y="15844"/>
                    <a:pt x="2227" y="17201"/>
                    <a:pt x="2781" y="17640"/>
                  </a:cubicBezTo>
                  <a:cubicBezTo>
                    <a:pt x="3236" y="18021"/>
                    <a:pt x="3724" y="18360"/>
                    <a:pt x="4229" y="18658"/>
                  </a:cubicBezTo>
                  <a:cubicBezTo>
                    <a:pt x="5710" y="19518"/>
                    <a:pt x="7232" y="20404"/>
                    <a:pt x="8920" y="20685"/>
                  </a:cubicBezTo>
                  <a:cubicBezTo>
                    <a:pt x="9241" y="20738"/>
                    <a:pt x="9571" y="20766"/>
                    <a:pt x="9901" y="20766"/>
                  </a:cubicBezTo>
                  <a:cubicBezTo>
                    <a:pt x="11307" y="20766"/>
                    <a:pt x="12726" y="20268"/>
                    <a:pt x="13571" y="19162"/>
                  </a:cubicBezTo>
                  <a:cubicBezTo>
                    <a:pt x="14009" y="18575"/>
                    <a:pt x="14257" y="17872"/>
                    <a:pt x="14530" y="17185"/>
                  </a:cubicBezTo>
                  <a:cubicBezTo>
                    <a:pt x="15060" y="15811"/>
                    <a:pt x="15680" y="14471"/>
                    <a:pt x="16375" y="13172"/>
                  </a:cubicBezTo>
                  <a:cubicBezTo>
                    <a:pt x="16855" y="12287"/>
                    <a:pt x="17377" y="11410"/>
                    <a:pt x="17584" y="10425"/>
                  </a:cubicBezTo>
                  <a:cubicBezTo>
                    <a:pt x="17807" y="9291"/>
                    <a:pt x="17592" y="8100"/>
                    <a:pt x="17128" y="7049"/>
                  </a:cubicBezTo>
                  <a:cubicBezTo>
                    <a:pt x="16665" y="5990"/>
                    <a:pt x="15970" y="5047"/>
                    <a:pt x="15225" y="4170"/>
                  </a:cubicBezTo>
                  <a:cubicBezTo>
                    <a:pt x="14770" y="3615"/>
                    <a:pt x="14274" y="3086"/>
                    <a:pt x="13736" y="2606"/>
                  </a:cubicBezTo>
                  <a:cubicBezTo>
                    <a:pt x="12247" y="1274"/>
                    <a:pt x="10410" y="388"/>
                    <a:pt x="8440" y="49"/>
                  </a:cubicBezTo>
                  <a:cubicBezTo>
                    <a:pt x="8292" y="17"/>
                    <a:pt x="8105" y="0"/>
                    <a:pt x="789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687924" y="1872165"/>
              <a:ext cx="1937705" cy="1875815"/>
            </a:xfrm>
            <a:custGeom>
              <a:rect b="b" l="l" r="r" t="t"/>
              <a:pathLst>
                <a:path extrusionOk="0" h="21004" w="17650">
                  <a:moveTo>
                    <a:pt x="7538" y="237"/>
                  </a:moveTo>
                  <a:cubicBezTo>
                    <a:pt x="7742" y="237"/>
                    <a:pt x="7944" y="254"/>
                    <a:pt x="8140" y="290"/>
                  </a:cubicBezTo>
                  <a:lnTo>
                    <a:pt x="8140" y="290"/>
                  </a:lnTo>
                  <a:cubicBezTo>
                    <a:pt x="8141" y="291"/>
                    <a:pt x="8142" y="291"/>
                    <a:pt x="8143" y="291"/>
                  </a:cubicBezTo>
                  <a:cubicBezTo>
                    <a:pt x="10062" y="630"/>
                    <a:pt x="11858" y="1482"/>
                    <a:pt x="13330" y="2757"/>
                  </a:cubicBezTo>
                  <a:cubicBezTo>
                    <a:pt x="14803" y="4056"/>
                    <a:pt x="16235" y="5769"/>
                    <a:pt x="16921" y="7630"/>
                  </a:cubicBezTo>
                  <a:cubicBezTo>
                    <a:pt x="17302" y="8665"/>
                    <a:pt x="17418" y="9798"/>
                    <a:pt x="17120" y="10865"/>
                  </a:cubicBezTo>
                  <a:cubicBezTo>
                    <a:pt x="16847" y="11834"/>
                    <a:pt x="16293" y="12702"/>
                    <a:pt x="15829" y="13579"/>
                  </a:cubicBezTo>
                  <a:cubicBezTo>
                    <a:pt x="15374" y="14440"/>
                    <a:pt x="14961" y="15317"/>
                    <a:pt x="14580" y="16219"/>
                  </a:cubicBezTo>
                  <a:cubicBezTo>
                    <a:pt x="14199" y="17121"/>
                    <a:pt x="13926" y="18122"/>
                    <a:pt x="13397" y="18958"/>
                  </a:cubicBezTo>
                  <a:cubicBezTo>
                    <a:pt x="12576" y="20232"/>
                    <a:pt x="11100" y="20780"/>
                    <a:pt x="9640" y="20780"/>
                  </a:cubicBezTo>
                  <a:cubicBezTo>
                    <a:pt x="9288" y="20780"/>
                    <a:pt x="8938" y="20748"/>
                    <a:pt x="8598" y="20687"/>
                  </a:cubicBezTo>
                  <a:cubicBezTo>
                    <a:pt x="6761" y="20356"/>
                    <a:pt x="4932" y="19347"/>
                    <a:pt x="3410" y="18304"/>
                  </a:cubicBezTo>
                  <a:cubicBezTo>
                    <a:pt x="2185" y="17452"/>
                    <a:pt x="1109" y="16202"/>
                    <a:pt x="621" y="14771"/>
                  </a:cubicBezTo>
                  <a:cubicBezTo>
                    <a:pt x="1" y="12992"/>
                    <a:pt x="605" y="11172"/>
                    <a:pt x="969" y="9409"/>
                  </a:cubicBezTo>
                  <a:cubicBezTo>
                    <a:pt x="1440" y="7159"/>
                    <a:pt x="2375" y="5065"/>
                    <a:pt x="3509" y="3079"/>
                  </a:cubicBezTo>
                  <a:cubicBezTo>
                    <a:pt x="4039" y="2153"/>
                    <a:pt x="4601" y="1193"/>
                    <a:pt x="5602" y="705"/>
                  </a:cubicBezTo>
                  <a:cubicBezTo>
                    <a:pt x="6178" y="420"/>
                    <a:pt x="6870" y="237"/>
                    <a:pt x="7538" y="237"/>
                  </a:cubicBezTo>
                  <a:close/>
                  <a:moveTo>
                    <a:pt x="7499" y="1"/>
                  </a:moveTo>
                  <a:cubicBezTo>
                    <a:pt x="6244" y="1"/>
                    <a:pt x="4960" y="599"/>
                    <a:pt x="4196" y="1565"/>
                  </a:cubicBezTo>
                  <a:cubicBezTo>
                    <a:pt x="3501" y="2451"/>
                    <a:pt x="2979" y="3501"/>
                    <a:pt x="2483" y="4503"/>
                  </a:cubicBezTo>
                  <a:cubicBezTo>
                    <a:pt x="2011" y="5438"/>
                    <a:pt x="1606" y="6406"/>
                    <a:pt x="1267" y="7407"/>
                  </a:cubicBezTo>
                  <a:cubicBezTo>
                    <a:pt x="911" y="8466"/>
                    <a:pt x="704" y="9566"/>
                    <a:pt x="464" y="10659"/>
                  </a:cubicBezTo>
                  <a:cubicBezTo>
                    <a:pt x="265" y="11560"/>
                    <a:pt x="67" y="12479"/>
                    <a:pt x="117" y="13406"/>
                  </a:cubicBezTo>
                  <a:cubicBezTo>
                    <a:pt x="199" y="15011"/>
                    <a:pt x="1101" y="16525"/>
                    <a:pt x="2218" y="17642"/>
                  </a:cubicBezTo>
                  <a:cubicBezTo>
                    <a:pt x="2773" y="18205"/>
                    <a:pt x="3476" y="18635"/>
                    <a:pt x="4146" y="19024"/>
                  </a:cubicBezTo>
                  <a:cubicBezTo>
                    <a:pt x="5081" y="19570"/>
                    <a:pt x="6033" y="20108"/>
                    <a:pt x="7042" y="20488"/>
                  </a:cubicBezTo>
                  <a:cubicBezTo>
                    <a:pt x="7886" y="20804"/>
                    <a:pt x="8802" y="21003"/>
                    <a:pt x="9706" y="21003"/>
                  </a:cubicBezTo>
                  <a:cubicBezTo>
                    <a:pt x="10601" y="21003"/>
                    <a:pt x="11485" y="20809"/>
                    <a:pt x="12280" y="20339"/>
                  </a:cubicBezTo>
                  <a:cubicBezTo>
                    <a:pt x="13024" y="19901"/>
                    <a:pt x="13554" y="19255"/>
                    <a:pt x="13910" y="18478"/>
                  </a:cubicBezTo>
                  <a:cubicBezTo>
                    <a:pt x="14406" y="17427"/>
                    <a:pt x="14770" y="16310"/>
                    <a:pt x="15267" y="15251"/>
                  </a:cubicBezTo>
                  <a:cubicBezTo>
                    <a:pt x="16144" y="13356"/>
                    <a:pt x="17650" y="11478"/>
                    <a:pt x="17517" y="9293"/>
                  </a:cubicBezTo>
                  <a:cubicBezTo>
                    <a:pt x="17368" y="6943"/>
                    <a:pt x="15780" y="4900"/>
                    <a:pt x="14208" y="3278"/>
                  </a:cubicBezTo>
                  <a:cubicBezTo>
                    <a:pt x="12602" y="1607"/>
                    <a:pt x="10514" y="493"/>
                    <a:pt x="8244" y="74"/>
                  </a:cubicBezTo>
                  <a:lnTo>
                    <a:pt x="8244" y="74"/>
                  </a:lnTo>
                  <a:cubicBezTo>
                    <a:pt x="8234" y="68"/>
                    <a:pt x="8223" y="63"/>
                    <a:pt x="8209" y="59"/>
                  </a:cubicBezTo>
                  <a:lnTo>
                    <a:pt x="8209" y="59"/>
                  </a:lnTo>
                  <a:lnTo>
                    <a:pt x="8209" y="68"/>
                  </a:lnTo>
                  <a:cubicBezTo>
                    <a:pt x="7976" y="23"/>
                    <a:pt x="7738" y="1"/>
                    <a:pt x="7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 txBox="1"/>
            <p:nvPr/>
          </p:nvSpPr>
          <p:spPr>
            <a:xfrm flipH="1">
              <a:off x="1873476" y="2357544"/>
              <a:ext cx="1566600" cy="10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Brand Partnership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1204921" y="889995"/>
            <a:ext cx="2858187" cy="1637418"/>
            <a:chOff x="3226563" y="1118600"/>
            <a:chExt cx="2198099" cy="1637418"/>
          </a:xfrm>
        </p:grpSpPr>
        <p:sp>
          <p:nvSpPr>
            <p:cNvPr id="536" name="Google Shape;536;p26"/>
            <p:cNvSpPr/>
            <p:nvPr/>
          </p:nvSpPr>
          <p:spPr>
            <a:xfrm>
              <a:off x="3376373" y="1118600"/>
              <a:ext cx="1980335" cy="1584507"/>
            </a:xfrm>
            <a:custGeom>
              <a:rect b="b" l="l" r="r" t="t"/>
              <a:pathLst>
                <a:path extrusionOk="0" h="17207" w="18353">
                  <a:moveTo>
                    <a:pt x="8972" y="0"/>
                  </a:moveTo>
                  <a:cubicBezTo>
                    <a:pt x="7793" y="0"/>
                    <a:pt x="6460" y="236"/>
                    <a:pt x="4858" y="706"/>
                  </a:cubicBezTo>
                  <a:lnTo>
                    <a:pt x="5002" y="669"/>
                  </a:lnTo>
                  <a:lnTo>
                    <a:pt x="5002" y="669"/>
                  </a:lnTo>
                  <a:cubicBezTo>
                    <a:pt x="3645" y="1033"/>
                    <a:pt x="2467" y="1996"/>
                    <a:pt x="1672" y="3205"/>
                  </a:cubicBezTo>
                  <a:cubicBezTo>
                    <a:pt x="861" y="4446"/>
                    <a:pt x="431" y="5919"/>
                    <a:pt x="265" y="7408"/>
                  </a:cubicBezTo>
                  <a:cubicBezTo>
                    <a:pt x="1" y="9816"/>
                    <a:pt x="538" y="12472"/>
                    <a:pt x="2284" y="14077"/>
                  </a:cubicBezTo>
                  <a:cubicBezTo>
                    <a:pt x="3757" y="15409"/>
                    <a:pt x="5668" y="16684"/>
                    <a:pt x="7588" y="16990"/>
                  </a:cubicBezTo>
                  <a:cubicBezTo>
                    <a:pt x="8536" y="17141"/>
                    <a:pt x="9644" y="17206"/>
                    <a:pt x="10730" y="17206"/>
                  </a:cubicBezTo>
                  <a:cubicBezTo>
                    <a:pt x="11065" y="17206"/>
                    <a:pt x="11399" y="17200"/>
                    <a:pt x="11725" y="17188"/>
                  </a:cubicBezTo>
                  <a:cubicBezTo>
                    <a:pt x="14555" y="17081"/>
                    <a:pt x="17228" y="14690"/>
                    <a:pt x="17724" y="13655"/>
                  </a:cubicBezTo>
                  <a:cubicBezTo>
                    <a:pt x="18047" y="12993"/>
                    <a:pt x="18146" y="12240"/>
                    <a:pt x="18187" y="11504"/>
                  </a:cubicBezTo>
                  <a:cubicBezTo>
                    <a:pt x="18353" y="7946"/>
                    <a:pt x="16921" y="4289"/>
                    <a:pt x="14241" y="2080"/>
                  </a:cubicBezTo>
                  <a:cubicBezTo>
                    <a:pt x="12554" y="691"/>
                    <a:pt x="10989" y="0"/>
                    <a:pt x="897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226563" y="1118600"/>
              <a:ext cx="2198099" cy="1637418"/>
            </a:xfrm>
            <a:custGeom>
              <a:rect b="b" l="l" r="r" t="t"/>
              <a:pathLst>
                <a:path extrusionOk="0" h="17463" w="18850">
                  <a:moveTo>
                    <a:pt x="9500" y="228"/>
                  </a:moveTo>
                  <a:cubicBezTo>
                    <a:pt x="9872" y="228"/>
                    <a:pt x="10245" y="252"/>
                    <a:pt x="10616" y="304"/>
                  </a:cubicBezTo>
                  <a:cubicBezTo>
                    <a:pt x="12106" y="520"/>
                    <a:pt x="13421" y="1248"/>
                    <a:pt x="14580" y="2191"/>
                  </a:cubicBezTo>
                  <a:cubicBezTo>
                    <a:pt x="17426" y="4483"/>
                    <a:pt x="18849" y="8289"/>
                    <a:pt x="18585" y="11897"/>
                  </a:cubicBezTo>
                  <a:cubicBezTo>
                    <a:pt x="18518" y="12774"/>
                    <a:pt x="18328" y="13618"/>
                    <a:pt x="17757" y="14304"/>
                  </a:cubicBezTo>
                  <a:cubicBezTo>
                    <a:pt x="17277" y="14850"/>
                    <a:pt x="16731" y="15339"/>
                    <a:pt x="16135" y="15752"/>
                  </a:cubicBezTo>
                  <a:cubicBezTo>
                    <a:pt x="15407" y="16257"/>
                    <a:pt x="14613" y="16654"/>
                    <a:pt x="13769" y="16927"/>
                  </a:cubicBezTo>
                  <a:cubicBezTo>
                    <a:pt x="13006" y="17156"/>
                    <a:pt x="12220" y="17205"/>
                    <a:pt x="11435" y="17205"/>
                  </a:cubicBezTo>
                  <a:cubicBezTo>
                    <a:pt x="11283" y="17205"/>
                    <a:pt x="11132" y="17203"/>
                    <a:pt x="10981" y="17200"/>
                  </a:cubicBezTo>
                  <a:cubicBezTo>
                    <a:pt x="9955" y="17192"/>
                    <a:pt x="8912" y="17151"/>
                    <a:pt x="7911" y="16952"/>
                  </a:cubicBezTo>
                  <a:cubicBezTo>
                    <a:pt x="6918" y="16754"/>
                    <a:pt x="5991" y="16323"/>
                    <a:pt x="5131" y="15802"/>
                  </a:cubicBezTo>
                  <a:cubicBezTo>
                    <a:pt x="3484" y="14793"/>
                    <a:pt x="1986" y="13510"/>
                    <a:pt x="1333" y="11648"/>
                  </a:cubicBezTo>
                  <a:cubicBezTo>
                    <a:pt x="1" y="7867"/>
                    <a:pt x="1333" y="2034"/>
                    <a:pt x="5652" y="875"/>
                  </a:cubicBezTo>
                  <a:cubicBezTo>
                    <a:pt x="5664" y="871"/>
                    <a:pt x="5674" y="865"/>
                    <a:pt x="5683" y="859"/>
                  </a:cubicBezTo>
                  <a:lnTo>
                    <a:pt x="5683" y="859"/>
                  </a:lnTo>
                  <a:cubicBezTo>
                    <a:pt x="6920" y="513"/>
                    <a:pt x="8208" y="228"/>
                    <a:pt x="9500" y="228"/>
                  </a:cubicBezTo>
                  <a:close/>
                  <a:moveTo>
                    <a:pt x="9501" y="0"/>
                  </a:moveTo>
                  <a:cubicBezTo>
                    <a:pt x="8100" y="0"/>
                    <a:pt x="6691" y="325"/>
                    <a:pt x="5354" y="710"/>
                  </a:cubicBezTo>
                  <a:cubicBezTo>
                    <a:pt x="5338" y="716"/>
                    <a:pt x="5324" y="724"/>
                    <a:pt x="5314" y="735"/>
                  </a:cubicBezTo>
                  <a:lnTo>
                    <a:pt x="5314" y="735"/>
                  </a:lnTo>
                  <a:cubicBezTo>
                    <a:pt x="1603" y="1931"/>
                    <a:pt x="228" y="6515"/>
                    <a:pt x="712" y="10051"/>
                  </a:cubicBezTo>
                  <a:cubicBezTo>
                    <a:pt x="985" y="12012"/>
                    <a:pt x="1871" y="13585"/>
                    <a:pt x="3393" y="14842"/>
                  </a:cubicBezTo>
                  <a:cubicBezTo>
                    <a:pt x="4982" y="16141"/>
                    <a:pt x="6744" y="17085"/>
                    <a:pt x="8796" y="17308"/>
                  </a:cubicBezTo>
                  <a:cubicBezTo>
                    <a:pt x="9570" y="17396"/>
                    <a:pt x="10362" y="17463"/>
                    <a:pt x="11150" y="17463"/>
                  </a:cubicBezTo>
                  <a:cubicBezTo>
                    <a:pt x="12434" y="17463"/>
                    <a:pt x="13708" y="17286"/>
                    <a:pt x="14878" y="16737"/>
                  </a:cubicBezTo>
                  <a:cubicBezTo>
                    <a:pt x="16144" y="16150"/>
                    <a:pt x="17616" y="15173"/>
                    <a:pt x="18312" y="13915"/>
                  </a:cubicBezTo>
                  <a:cubicBezTo>
                    <a:pt x="18775" y="13088"/>
                    <a:pt x="18841" y="12054"/>
                    <a:pt x="18841" y="11135"/>
                  </a:cubicBezTo>
                  <a:cubicBezTo>
                    <a:pt x="18849" y="10151"/>
                    <a:pt x="18742" y="9166"/>
                    <a:pt x="18510" y="8215"/>
                  </a:cubicBezTo>
                  <a:cubicBezTo>
                    <a:pt x="18088" y="6336"/>
                    <a:pt x="17203" y="4599"/>
                    <a:pt x="15937" y="3151"/>
                  </a:cubicBezTo>
                  <a:cubicBezTo>
                    <a:pt x="14737" y="1810"/>
                    <a:pt x="13115" y="652"/>
                    <a:pt x="11345" y="213"/>
                  </a:cubicBezTo>
                  <a:cubicBezTo>
                    <a:pt x="10736" y="64"/>
                    <a:pt x="10119" y="0"/>
                    <a:pt x="9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 txBox="1"/>
            <p:nvPr/>
          </p:nvSpPr>
          <p:spPr>
            <a:xfrm flipH="1">
              <a:off x="3802719" y="1427785"/>
              <a:ext cx="1045800" cy="9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Government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Funding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9" name="Google Shape;539;p26"/>
          <p:cNvGrpSpPr/>
          <p:nvPr/>
        </p:nvGrpSpPr>
        <p:grpSpPr>
          <a:xfrm>
            <a:off x="5291168" y="719977"/>
            <a:ext cx="2645511" cy="1752476"/>
            <a:chOff x="3317738" y="2853586"/>
            <a:chExt cx="1928496" cy="1752476"/>
          </a:xfrm>
        </p:grpSpPr>
        <p:sp>
          <p:nvSpPr>
            <p:cNvPr id="540" name="Google Shape;540;p26"/>
            <p:cNvSpPr/>
            <p:nvPr/>
          </p:nvSpPr>
          <p:spPr>
            <a:xfrm>
              <a:off x="3322207" y="2918802"/>
              <a:ext cx="1863635" cy="1687260"/>
            </a:xfrm>
            <a:custGeom>
              <a:rect b="b" l="l" r="r" t="t"/>
              <a:pathLst>
                <a:path extrusionOk="0" h="20282" w="17096">
                  <a:moveTo>
                    <a:pt x="8431" y="1"/>
                  </a:moveTo>
                  <a:cubicBezTo>
                    <a:pt x="6933" y="1"/>
                    <a:pt x="5496" y="575"/>
                    <a:pt x="4419" y="1612"/>
                  </a:cubicBezTo>
                  <a:cubicBezTo>
                    <a:pt x="3815" y="2208"/>
                    <a:pt x="3344" y="2928"/>
                    <a:pt x="2913" y="3656"/>
                  </a:cubicBezTo>
                  <a:cubicBezTo>
                    <a:pt x="1201" y="6577"/>
                    <a:pt x="1" y="9878"/>
                    <a:pt x="1" y="13262"/>
                  </a:cubicBezTo>
                  <a:cubicBezTo>
                    <a:pt x="1" y="14023"/>
                    <a:pt x="59" y="14801"/>
                    <a:pt x="332" y="15513"/>
                  </a:cubicBezTo>
                  <a:cubicBezTo>
                    <a:pt x="729" y="16564"/>
                    <a:pt x="1556" y="17416"/>
                    <a:pt x="2508" y="18020"/>
                  </a:cubicBezTo>
                  <a:cubicBezTo>
                    <a:pt x="3460" y="18624"/>
                    <a:pt x="4527" y="19013"/>
                    <a:pt x="5603" y="19369"/>
                  </a:cubicBezTo>
                  <a:cubicBezTo>
                    <a:pt x="7119" y="19863"/>
                    <a:pt x="8757" y="20281"/>
                    <a:pt x="10333" y="20281"/>
                  </a:cubicBezTo>
                  <a:cubicBezTo>
                    <a:pt x="11423" y="20281"/>
                    <a:pt x="12484" y="20081"/>
                    <a:pt x="13455" y="19567"/>
                  </a:cubicBezTo>
                  <a:cubicBezTo>
                    <a:pt x="14737" y="18889"/>
                    <a:pt x="15714" y="17705"/>
                    <a:pt x="16301" y="16373"/>
                  </a:cubicBezTo>
                  <a:cubicBezTo>
                    <a:pt x="16880" y="15049"/>
                    <a:pt x="17095" y="13577"/>
                    <a:pt x="17079" y="12129"/>
                  </a:cubicBezTo>
                  <a:cubicBezTo>
                    <a:pt x="17029" y="8116"/>
                    <a:pt x="15391" y="5311"/>
                    <a:pt x="12578" y="1827"/>
                  </a:cubicBezTo>
                  <a:cubicBezTo>
                    <a:pt x="11411" y="603"/>
                    <a:pt x="10269" y="90"/>
                    <a:pt x="8705" y="7"/>
                  </a:cubicBezTo>
                  <a:cubicBezTo>
                    <a:pt x="8614" y="3"/>
                    <a:pt x="8523" y="1"/>
                    <a:pt x="84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317738" y="2853586"/>
              <a:ext cx="1928496" cy="1706809"/>
            </a:xfrm>
            <a:custGeom>
              <a:rect b="b" l="l" r="r" t="t"/>
              <a:pathLst>
                <a:path extrusionOk="0" h="20517" w="17691">
                  <a:moveTo>
                    <a:pt x="8773" y="232"/>
                  </a:moveTo>
                  <a:cubicBezTo>
                    <a:pt x="10298" y="232"/>
                    <a:pt x="11726" y="875"/>
                    <a:pt x="12835" y="2014"/>
                  </a:cubicBezTo>
                  <a:lnTo>
                    <a:pt x="12835" y="2014"/>
                  </a:lnTo>
                  <a:cubicBezTo>
                    <a:pt x="12839" y="2022"/>
                    <a:pt x="12844" y="2030"/>
                    <a:pt x="12850" y="2038"/>
                  </a:cubicBezTo>
                  <a:cubicBezTo>
                    <a:pt x="15043" y="4752"/>
                    <a:pt x="16988" y="7697"/>
                    <a:pt x="17269" y="11272"/>
                  </a:cubicBezTo>
                  <a:cubicBezTo>
                    <a:pt x="17434" y="13274"/>
                    <a:pt x="17211" y="15392"/>
                    <a:pt x="16193" y="17163"/>
                  </a:cubicBezTo>
                  <a:cubicBezTo>
                    <a:pt x="15233" y="18834"/>
                    <a:pt x="13636" y="19960"/>
                    <a:pt x="11717" y="20216"/>
                  </a:cubicBezTo>
                  <a:cubicBezTo>
                    <a:pt x="11364" y="20263"/>
                    <a:pt x="11010" y="20284"/>
                    <a:pt x="10657" y="20284"/>
                  </a:cubicBezTo>
                  <a:cubicBezTo>
                    <a:pt x="9128" y="20284"/>
                    <a:pt x="7601" y="19887"/>
                    <a:pt x="6157" y="19430"/>
                  </a:cubicBezTo>
                  <a:cubicBezTo>
                    <a:pt x="4303" y="18834"/>
                    <a:pt x="2284" y="18082"/>
                    <a:pt x="1192" y="16360"/>
                  </a:cubicBezTo>
                  <a:cubicBezTo>
                    <a:pt x="108" y="14664"/>
                    <a:pt x="406" y="12248"/>
                    <a:pt x="787" y="10362"/>
                  </a:cubicBezTo>
                  <a:cubicBezTo>
                    <a:pt x="1184" y="8409"/>
                    <a:pt x="1912" y="6539"/>
                    <a:pt x="2847" y="4785"/>
                  </a:cubicBezTo>
                  <a:cubicBezTo>
                    <a:pt x="3873" y="2857"/>
                    <a:pt x="5097" y="1020"/>
                    <a:pt x="7323" y="424"/>
                  </a:cubicBezTo>
                  <a:cubicBezTo>
                    <a:pt x="7811" y="295"/>
                    <a:pt x="8297" y="232"/>
                    <a:pt x="8773" y="232"/>
                  </a:cubicBezTo>
                  <a:close/>
                  <a:moveTo>
                    <a:pt x="8789" y="1"/>
                  </a:moveTo>
                  <a:cubicBezTo>
                    <a:pt x="8636" y="1"/>
                    <a:pt x="8481" y="7"/>
                    <a:pt x="8324" y="19"/>
                  </a:cubicBezTo>
                  <a:cubicBezTo>
                    <a:pt x="6405" y="176"/>
                    <a:pt x="4816" y="1235"/>
                    <a:pt x="3749" y="2799"/>
                  </a:cubicBezTo>
                  <a:cubicBezTo>
                    <a:pt x="2549" y="4561"/>
                    <a:pt x="1622" y="6506"/>
                    <a:pt x="1002" y="8550"/>
                  </a:cubicBezTo>
                  <a:cubicBezTo>
                    <a:pt x="406" y="10494"/>
                    <a:pt x="1" y="12720"/>
                    <a:pt x="332" y="14747"/>
                  </a:cubicBezTo>
                  <a:cubicBezTo>
                    <a:pt x="663" y="16774"/>
                    <a:pt x="2251" y="18106"/>
                    <a:pt x="4047" y="18901"/>
                  </a:cubicBezTo>
                  <a:cubicBezTo>
                    <a:pt x="5900" y="19720"/>
                    <a:pt x="8002" y="20357"/>
                    <a:pt x="10037" y="20498"/>
                  </a:cubicBezTo>
                  <a:cubicBezTo>
                    <a:pt x="10232" y="20510"/>
                    <a:pt x="10426" y="20517"/>
                    <a:pt x="10620" y="20517"/>
                  </a:cubicBezTo>
                  <a:cubicBezTo>
                    <a:pt x="12304" y="20517"/>
                    <a:pt x="13937" y="20021"/>
                    <a:pt x="15184" y="18826"/>
                  </a:cubicBezTo>
                  <a:cubicBezTo>
                    <a:pt x="16615" y="17453"/>
                    <a:pt x="17310" y="15516"/>
                    <a:pt x="17492" y="13572"/>
                  </a:cubicBezTo>
                  <a:cubicBezTo>
                    <a:pt x="17691" y="11470"/>
                    <a:pt x="17376" y="9344"/>
                    <a:pt x="16566" y="7391"/>
                  </a:cubicBezTo>
                  <a:cubicBezTo>
                    <a:pt x="15719" y="5377"/>
                    <a:pt x="14407" y="3600"/>
                    <a:pt x="13043" y="1906"/>
                  </a:cubicBezTo>
                  <a:lnTo>
                    <a:pt x="13043" y="1906"/>
                  </a:lnTo>
                  <a:cubicBezTo>
                    <a:pt x="13037" y="1892"/>
                    <a:pt x="13029" y="1878"/>
                    <a:pt x="13016" y="1864"/>
                  </a:cubicBezTo>
                  <a:lnTo>
                    <a:pt x="13016" y="1864"/>
                  </a:lnTo>
                  <a:lnTo>
                    <a:pt x="13012" y="1868"/>
                  </a:lnTo>
                  <a:lnTo>
                    <a:pt x="13012" y="1868"/>
                  </a:lnTo>
                  <a:cubicBezTo>
                    <a:pt x="13001" y="1857"/>
                    <a:pt x="12990" y="1848"/>
                    <a:pt x="12979" y="1842"/>
                  </a:cubicBezTo>
                  <a:lnTo>
                    <a:pt x="12979" y="1842"/>
                  </a:lnTo>
                  <a:cubicBezTo>
                    <a:pt x="11834" y="666"/>
                    <a:pt x="10404" y="1"/>
                    <a:pt x="8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 txBox="1"/>
            <p:nvPr/>
          </p:nvSpPr>
          <p:spPr>
            <a:xfrm flipH="1">
              <a:off x="3779538" y="3234044"/>
              <a:ext cx="1102500" cy="9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Institutional 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Collaboration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3" name="Google Shape;543;p26"/>
          <p:cNvGrpSpPr/>
          <p:nvPr/>
        </p:nvGrpSpPr>
        <p:grpSpPr>
          <a:xfrm>
            <a:off x="3236123" y="769845"/>
            <a:ext cx="808984" cy="860835"/>
            <a:chOff x="5029023" y="1379445"/>
            <a:chExt cx="808984" cy="860835"/>
          </a:xfrm>
        </p:grpSpPr>
        <p:grpSp>
          <p:nvGrpSpPr>
            <p:cNvPr id="544" name="Google Shape;544;p26"/>
            <p:cNvGrpSpPr/>
            <p:nvPr/>
          </p:nvGrpSpPr>
          <p:grpSpPr>
            <a:xfrm>
              <a:off x="5029023" y="1379445"/>
              <a:ext cx="808984" cy="860835"/>
              <a:chOff x="5029023" y="1379445"/>
              <a:chExt cx="808984" cy="860835"/>
            </a:xfrm>
          </p:grpSpPr>
          <p:sp>
            <p:nvSpPr>
              <p:cNvPr id="545" name="Google Shape;545;p26"/>
              <p:cNvSpPr/>
              <p:nvPr/>
            </p:nvSpPr>
            <p:spPr>
              <a:xfrm>
                <a:off x="5067383" y="1746588"/>
                <a:ext cx="744044" cy="453057"/>
              </a:xfrm>
              <a:custGeom>
                <a:rect b="b" l="l" r="r" t="t"/>
                <a:pathLst>
                  <a:path extrusionOk="0" h="5073" w="7390">
                    <a:moveTo>
                      <a:pt x="6860" y="3651"/>
                    </a:moveTo>
                    <a:lnTo>
                      <a:pt x="6868" y="3676"/>
                    </a:lnTo>
                    <a:lnTo>
                      <a:pt x="6851" y="3676"/>
                    </a:lnTo>
                    <a:lnTo>
                      <a:pt x="6835" y="3659"/>
                    </a:lnTo>
                    <a:cubicBezTo>
                      <a:pt x="6843" y="3659"/>
                      <a:pt x="6851" y="3651"/>
                      <a:pt x="6860" y="3651"/>
                    </a:cubicBezTo>
                    <a:close/>
                    <a:moveTo>
                      <a:pt x="6876" y="3758"/>
                    </a:moveTo>
                    <a:lnTo>
                      <a:pt x="6884" y="3803"/>
                    </a:lnTo>
                    <a:lnTo>
                      <a:pt x="6884" y="3803"/>
                    </a:lnTo>
                    <a:cubicBezTo>
                      <a:pt x="6882" y="3797"/>
                      <a:pt x="6876" y="3791"/>
                      <a:pt x="6876" y="3791"/>
                    </a:cubicBezTo>
                    <a:cubicBezTo>
                      <a:pt x="6876" y="3775"/>
                      <a:pt x="6876" y="3767"/>
                      <a:pt x="6876" y="3758"/>
                    </a:cubicBezTo>
                    <a:close/>
                    <a:moveTo>
                      <a:pt x="176" y="1"/>
                    </a:moveTo>
                    <a:cubicBezTo>
                      <a:pt x="113" y="1"/>
                      <a:pt x="54" y="34"/>
                      <a:pt x="42" y="109"/>
                    </a:cubicBezTo>
                    <a:cubicBezTo>
                      <a:pt x="0" y="341"/>
                      <a:pt x="33" y="581"/>
                      <a:pt x="141" y="788"/>
                    </a:cubicBezTo>
                    <a:cubicBezTo>
                      <a:pt x="100" y="1169"/>
                      <a:pt x="141" y="1549"/>
                      <a:pt x="257" y="1905"/>
                    </a:cubicBezTo>
                    <a:cubicBezTo>
                      <a:pt x="323" y="2269"/>
                      <a:pt x="513" y="2600"/>
                      <a:pt x="795" y="2840"/>
                    </a:cubicBezTo>
                    <a:cubicBezTo>
                      <a:pt x="1142" y="3204"/>
                      <a:pt x="1605" y="3444"/>
                      <a:pt x="2110" y="3510"/>
                    </a:cubicBezTo>
                    <a:cubicBezTo>
                      <a:pt x="3682" y="3734"/>
                      <a:pt x="5743" y="3692"/>
                      <a:pt x="6868" y="5024"/>
                    </a:cubicBezTo>
                    <a:cubicBezTo>
                      <a:pt x="6896" y="5058"/>
                      <a:pt x="6932" y="5072"/>
                      <a:pt x="6968" y="5072"/>
                    </a:cubicBezTo>
                    <a:cubicBezTo>
                      <a:pt x="7047" y="5072"/>
                      <a:pt x="7127" y="5002"/>
                      <a:pt x="7133" y="4917"/>
                    </a:cubicBezTo>
                    <a:cubicBezTo>
                      <a:pt x="7157" y="4420"/>
                      <a:pt x="7389" y="3643"/>
                      <a:pt x="7042" y="3212"/>
                    </a:cubicBezTo>
                    <a:cubicBezTo>
                      <a:pt x="6694" y="2782"/>
                      <a:pt x="6007" y="2674"/>
                      <a:pt x="5503" y="2608"/>
                    </a:cubicBezTo>
                    <a:cubicBezTo>
                      <a:pt x="3955" y="2410"/>
                      <a:pt x="2226" y="2534"/>
                      <a:pt x="977" y="1442"/>
                    </a:cubicBezTo>
                    <a:cubicBezTo>
                      <a:pt x="968" y="1433"/>
                      <a:pt x="960" y="1425"/>
                      <a:pt x="952" y="1417"/>
                    </a:cubicBezTo>
                    <a:cubicBezTo>
                      <a:pt x="968" y="1384"/>
                      <a:pt x="960" y="1342"/>
                      <a:pt x="935" y="1309"/>
                    </a:cubicBezTo>
                    <a:cubicBezTo>
                      <a:pt x="654" y="953"/>
                      <a:pt x="455" y="548"/>
                      <a:pt x="340" y="109"/>
                    </a:cubicBezTo>
                    <a:cubicBezTo>
                      <a:pt x="318" y="4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546" name="Google Shape;546;p26"/>
              <p:cNvGrpSpPr/>
              <p:nvPr/>
            </p:nvGrpSpPr>
            <p:grpSpPr>
              <a:xfrm>
                <a:off x="5029023" y="1379445"/>
                <a:ext cx="808984" cy="860835"/>
                <a:chOff x="5029023" y="1379445"/>
                <a:chExt cx="808984" cy="860835"/>
              </a:xfrm>
            </p:grpSpPr>
            <p:sp>
              <p:nvSpPr>
                <p:cNvPr id="547" name="Google Shape;547;p26"/>
                <p:cNvSpPr/>
                <p:nvPr/>
              </p:nvSpPr>
              <p:spPr>
                <a:xfrm>
                  <a:off x="5054899" y="1389894"/>
                  <a:ext cx="771530" cy="676147"/>
                </a:xfrm>
                <a:custGeom>
                  <a:rect b="b" l="l" r="r" t="t"/>
                  <a:pathLst>
                    <a:path extrusionOk="0" h="7571" w="7663">
                      <a:moveTo>
                        <a:pt x="3470" y="0"/>
                      </a:moveTo>
                      <a:cubicBezTo>
                        <a:pt x="2157" y="0"/>
                        <a:pt x="872" y="900"/>
                        <a:pt x="447" y="2151"/>
                      </a:cubicBezTo>
                      <a:cubicBezTo>
                        <a:pt x="0" y="3466"/>
                        <a:pt x="555" y="5047"/>
                        <a:pt x="1713" y="5808"/>
                      </a:cubicBezTo>
                      <a:cubicBezTo>
                        <a:pt x="2830" y="6528"/>
                        <a:pt x="4245" y="6495"/>
                        <a:pt x="5569" y="6619"/>
                      </a:cubicBezTo>
                      <a:cubicBezTo>
                        <a:pt x="6305" y="6693"/>
                        <a:pt x="7141" y="6900"/>
                        <a:pt x="7464" y="7570"/>
                      </a:cubicBezTo>
                      <a:lnTo>
                        <a:pt x="7538" y="7471"/>
                      </a:lnTo>
                      <a:cubicBezTo>
                        <a:pt x="7662" y="5676"/>
                        <a:pt x="7373" y="3872"/>
                        <a:pt x="6711" y="2209"/>
                      </a:cubicBezTo>
                      <a:cubicBezTo>
                        <a:pt x="6562" y="1812"/>
                        <a:pt x="6355" y="1447"/>
                        <a:pt x="6090" y="1125"/>
                      </a:cubicBezTo>
                      <a:cubicBezTo>
                        <a:pt x="5825" y="835"/>
                        <a:pt x="5511" y="612"/>
                        <a:pt x="5155" y="446"/>
                      </a:cubicBezTo>
                      <a:cubicBezTo>
                        <a:pt x="4700" y="206"/>
                        <a:pt x="4195" y="57"/>
                        <a:pt x="3674" y="8"/>
                      </a:cubicBezTo>
                      <a:cubicBezTo>
                        <a:pt x="3606" y="3"/>
                        <a:pt x="3538" y="0"/>
                        <a:pt x="34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grpSp>
              <p:nvGrpSpPr>
                <p:cNvPr id="548" name="Google Shape;548;p26"/>
                <p:cNvGrpSpPr/>
                <p:nvPr/>
              </p:nvGrpSpPr>
              <p:grpSpPr>
                <a:xfrm>
                  <a:off x="5029023" y="1379445"/>
                  <a:ext cx="808984" cy="860835"/>
                  <a:chOff x="5029023" y="1379445"/>
                  <a:chExt cx="808984" cy="860835"/>
                </a:xfrm>
              </p:grpSpPr>
              <p:sp>
                <p:nvSpPr>
                  <p:cNvPr id="549" name="Google Shape;549;p26"/>
                  <p:cNvSpPr/>
                  <p:nvPr/>
                </p:nvSpPr>
                <p:spPr>
                  <a:xfrm>
                    <a:off x="5029023" y="1648082"/>
                    <a:ext cx="788042" cy="592198"/>
                  </a:xfrm>
                  <a:custGeom>
                    <a:rect b="b" l="l" r="r" t="t"/>
                    <a:pathLst>
                      <a:path extrusionOk="0" h="6631" w="7827">
                        <a:moveTo>
                          <a:pt x="523" y="0"/>
                        </a:moveTo>
                        <a:cubicBezTo>
                          <a:pt x="464" y="0"/>
                          <a:pt x="402" y="38"/>
                          <a:pt x="398" y="112"/>
                        </a:cubicBezTo>
                        <a:cubicBezTo>
                          <a:pt x="257" y="1560"/>
                          <a:pt x="1" y="3852"/>
                          <a:pt x="1656" y="4564"/>
                        </a:cubicBezTo>
                        <a:cubicBezTo>
                          <a:pt x="2483" y="4919"/>
                          <a:pt x="3426" y="4812"/>
                          <a:pt x="4295" y="4952"/>
                        </a:cubicBezTo>
                        <a:cubicBezTo>
                          <a:pt x="5255" y="5110"/>
                          <a:pt x="6843" y="5548"/>
                          <a:pt x="7257" y="6549"/>
                        </a:cubicBezTo>
                        <a:cubicBezTo>
                          <a:pt x="7275" y="6598"/>
                          <a:pt x="7333" y="6630"/>
                          <a:pt x="7386" y="6630"/>
                        </a:cubicBezTo>
                        <a:cubicBezTo>
                          <a:pt x="7432" y="6630"/>
                          <a:pt x="7473" y="6607"/>
                          <a:pt x="7481" y="6549"/>
                        </a:cubicBezTo>
                        <a:cubicBezTo>
                          <a:pt x="7588" y="5904"/>
                          <a:pt x="7704" y="5250"/>
                          <a:pt x="7812" y="4605"/>
                        </a:cubicBezTo>
                        <a:cubicBezTo>
                          <a:pt x="7826" y="4520"/>
                          <a:pt x="7751" y="4463"/>
                          <a:pt x="7684" y="4463"/>
                        </a:cubicBezTo>
                        <a:cubicBezTo>
                          <a:pt x="7639" y="4463"/>
                          <a:pt x="7598" y="4488"/>
                          <a:pt x="7588" y="4547"/>
                        </a:cubicBezTo>
                        <a:cubicBezTo>
                          <a:pt x="7498" y="5088"/>
                          <a:pt x="7402" y="5629"/>
                          <a:pt x="7310" y="6170"/>
                        </a:cubicBezTo>
                        <a:lnTo>
                          <a:pt x="7310" y="6170"/>
                        </a:lnTo>
                        <a:cubicBezTo>
                          <a:pt x="6971" y="5681"/>
                          <a:pt x="6397" y="5396"/>
                          <a:pt x="5851" y="5168"/>
                        </a:cubicBezTo>
                        <a:cubicBezTo>
                          <a:pt x="4982" y="4803"/>
                          <a:pt x="4088" y="4679"/>
                          <a:pt x="3161" y="4613"/>
                        </a:cubicBezTo>
                        <a:cubicBezTo>
                          <a:pt x="2061" y="4539"/>
                          <a:pt x="1043" y="4274"/>
                          <a:pt x="696" y="3099"/>
                        </a:cubicBezTo>
                        <a:cubicBezTo>
                          <a:pt x="423" y="2156"/>
                          <a:pt x="538" y="1072"/>
                          <a:pt x="630" y="112"/>
                        </a:cubicBezTo>
                        <a:cubicBezTo>
                          <a:pt x="638" y="38"/>
                          <a:pt x="582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550" name="Google Shape;550;p26"/>
                  <p:cNvSpPr/>
                  <p:nvPr/>
                </p:nvSpPr>
                <p:spPr>
                  <a:xfrm>
                    <a:off x="5059832" y="1379445"/>
                    <a:ext cx="778175" cy="797695"/>
                  </a:xfrm>
                  <a:custGeom>
                    <a:rect b="b" l="l" r="r" t="t"/>
                    <a:pathLst>
                      <a:path extrusionOk="0" h="8932" w="7729">
                        <a:moveTo>
                          <a:pt x="3454" y="257"/>
                        </a:moveTo>
                        <a:cubicBezTo>
                          <a:pt x="4617" y="257"/>
                          <a:pt x="5800" y="843"/>
                          <a:pt x="6339" y="1887"/>
                        </a:cubicBezTo>
                        <a:cubicBezTo>
                          <a:pt x="7199" y="3550"/>
                          <a:pt x="7472" y="5561"/>
                          <a:pt x="7373" y="7414"/>
                        </a:cubicBezTo>
                        <a:cubicBezTo>
                          <a:pt x="6728" y="6570"/>
                          <a:pt x="5412" y="6612"/>
                          <a:pt x="4436" y="6537"/>
                        </a:cubicBezTo>
                        <a:cubicBezTo>
                          <a:pt x="2880" y="6413"/>
                          <a:pt x="1283" y="6041"/>
                          <a:pt x="621" y="4460"/>
                        </a:cubicBezTo>
                        <a:cubicBezTo>
                          <a:pt x="1" y="3021"/>
                          <a:pt x="588" y="1341"/>
                          <a:pt x="1978" y="613"/>
                        </a:cubicBezTo>
                        <a:cubicBezTo>
                          <a:pt x="2428" y="372"/>
                          <a:pt x="2939" y="257"/>
                          <a:pt x="3454" y="257"/>
                        </a:cubicBezTo>
                        <a:close/>
                        <a:moveTo>
                          <a:pt x="3454" y="0"/>
                        </a:moveTo>
                        <a:cubicBezTo>
                          <a:pt x="3280" y="0"/>
                          <a:pt x="3104" y="14"/>
                          <a:pt x="2930" y="42"/>
                        </a:cubicBezTo>
                        <a:cubicBezTo>
                          <a:pt x="1548" y="257"/>
                          <a:pt x="348" y="1391"/>
                          <a:pt x="158" y="2789"/>
                        </a:cubicBezTo>
                        <a:cubicBezTo>
                          <a:pt x="67" y="3501"/>
                          <a:pt x="199" y="4220"/>
                          <a:pt x="547" y="4849"/>
                        </a:cubicBezTo>
                        <a:cubicBezTo>
                          <a:pt x="745" y="5668"/>
                          <a:pt x="977" y="6479"/>
                          <a:pt x="1242" y="7282"/>
                        </a:cubicBezTo>
                        <a:cubicBezTo>
                          <a:pt x="1248" y="7301"/>
                          <a:pt x="1264" y="7309"/>
                          <a:pt x="1279" y="7309"/>
                        </a:cubicBezTo>
                        <a:cubicBezTo>
                          <a:pt x="1303" y="7309"/>
                          <a:pt x="1326" y="7290"/>
                          <a:pt x="1316" y="7265"/>
                        </a:cubicBezTo>
                        <a:cubicBezTo>
                          <a:pt x="1076" y="6546"/>
                          <a:pt x="870" y="5817"/>
                          <a:pt x="688" y="5081"/>
                        </a:cubicBezTo>
                        <a:lnTo>
                          <a:pt x="688" y="5081"/>
                        </a:lnTo>
                        <a:cubicBezTo>
                          <a:pt x="870" y="5362"/>
                          <a:pt x="1085" y="5611"/>
                          <a:pt x="1341" y="5826"/>
                        </a:cubicBezTo>
                        <a:cubicBezTo>
                          <a:pt x="1424" y="6372"/>
                          <a:pt x="1565" y="6918"/>
                          <a:pt x="1772" y="7431"/>
                        </a:cubicBezTo>
                        <a:cubicBezTo>
                          <a:pt x="1778" y="7452"/>
                          <a:pt x="1796" y="7461"/>
                          <a:pt x="1812" y="7461"/>
                        </a:cubicBezTo>
                        <a:cubicBezTo>
                          <a:pt x="1834" y="7461"/>
                          <a:pt x="1856" y="7443"/>
                          <a:pt x="1846" y="7414"/>
                        </a:cubicBezTo>
                        <a:cubicBezTo>
                          <a:pt x="1656" y="6926"/>
                          <a:pt x="1515" y="6413"/>
                          <a:pt x="1432" y="5892"/>
                        </a:cubicBezTo>
                        <a:lnTo>
                          <a:pt x="1432" y="5892"/>
                        </a:lnTo>
                        <a:cubicBezTo>
                          <a:pt x="1565" y="5999"/>
                          <a:pt x="1714" y="6090"/>
                          <a:pt x="1863" y="6173"/>
                        </a:cubicBezTo>
                        <a:cubicBezTo>
                          <a:pt x="2045" y="6703"/>
                          <a:pt x="2276" y="7216"/>
                          <a:pt x="2558" y="7704"/>
                        </a:cubicBezTo>
                        <a:cubicBezTo>
                          <a:pt x="2565" y="7716"/>
                          <a:pt x="2576" y="7721"/>
                          <a:pt x="2587" y="7721"/>
                        </a:cubicBezTo>
                        <a:cubicBezTo>
                          <a:pt x="2613" y="7721"/>
                          <a:pt x="2641" y="7692"/>
                          <a:pt x="2624" y="7663"/>
                        </a:cubicBezTo>
                        <a:cubicBezTo>
                          <a:pt x="2359" y="7207"/>
                          <a:pt x="2136" y="6728"/>
                          <a:pt x="1962" y="6223"/>
                        </a:cubicBezTo>
                        <a:lnTo>
                          <a:pt x="1962" y="6223"/>
                        </a:lnTo>
                        <a:cubicBezTo>
                          <a:pt x="2210" y="6347"/>
                          <a:pt x="2467" y="6438"/>
                          <a:pt x="2723" y="6512"/>
                        </a:cubicBezTo>
                        <a:cubicBezTo>
                          <a:pt x="2864" y="6926"/>
                          <a:pt x="3021" y="7332"/>
                          <a:pt x="3186" y="7729"/>
                        </a:cubicBezTo>
                        <a:cubicBezTo>
                          <a:pt x="3194" y="7745"/>
                          <a:pt x="3207" y="7751"/>
                          <a:pt x="3219" y="7751"/>
                        </a:cubicBezTo>
                        <a:cubicBezTo>
                          <a:pt x="3245" y="7751"/>
                          <a:pt x="3269" y="7724"/>
                          <a:pt x="3253" y="7696"/>
                        </a:cubicBezTo>
                        <a:cubicBezTo>
                          <a:pt x="3095" y="7315"/>
                          <a:pt x="2946" y="6926"/>
                          <a:pt x="2814" y="6537"/>
                        </a:cubicBezTo>
                        <a:lnTo>
                          <a:pt x="2814" y="6537"/>
                        </a:lnTo>
                        <a:cubicBezTo>
                          <a:pt x="3013" y="6587"/>
                          <a:pt x="3211" y="6620"/>
                          <a:pt x="3410" y="6653"/>
                        </a:cubicBezTo>
                        <a:cubicBezTo>
                          <a:pt x="3509" y="7050"/>
                          <a:pt x="3617" y="7439"/>
                          <a:pt x="3741" y="7820"/>
                        </a:cubicBezTo>
                        <a:cubicBezTo>
                          <a:pt x="3744" y="7841"/>
                          <a:pt x="3761" y="7850"/>
                          <a:pt x="3778" y="7850"/>
                        </a:cubicBezTo>
                        <a:cubicBezTo>
                          <a:pt x="3801" y="7850"/>
                          <a:pt x="3825" y="7832"/>
                          <a:pt x="3815" y="7803"/>
                        </a:cubicBezTo>
                        <a:cubicBezTo>
                          <a:pt x="3691" y="7431"/>
                          <a:pt x="3592" y="7050"/>
                          <a:pt x="3493" y="6661"/>
                        </a:cubicBezTo>
                        <a:lnTo>
                          <a:pt x="3493" y="6661"/>
                        </a:lnTo>
                        <a:cubicBezTo>
                          <a:pt x="3675" y="6694"/>
                          <a:pt x="3857" y="6711"/>
                          <a:pt x="4039" y="6728"/>
                        </a:cubicBezTo>
                        <a:cubicBezTo>
                          <a:pt x="4154" y="7133"/>
                          <a:pt x="4287" y="7530"/>
                          <a:pt x="4436" y="7927"/>
                        </a:cubicBezTo>
                        <a:cubicBezTo>
                          <a:pt x="4442" y="7943"/>
                          <a:pt x="4459" y="7951"/>
                          <a:pt x="4475" y="7951"/>
                        </a:cubicBezTo>
                        <a:cubicBezTo>
                          <a:pt x="4501" y="7951"/>
                          <a:pt x="4525" y="7933"/>
                          <a:pt x="4510" y="7902"/>
                        </a:cubicBezTo>
                        <a:cubicBezTo>
                          <a:pt x="4370" y="7522"/>
                          <a:pt x="4237" y="7133"/>
                          <a:pt x="4121" y="6736"/>
                        </a:cubicBezTo>
                        <a:lnTo>
                          <a:pt x="4121" y="6736"/>
                        </a:lnTo>
                        <a:cubicBezTo>
                          <a:pt x="4254" y="6752"/>
                          <a:pt x="4386" y="6761"/>
                          <a:pt x="4519" y="6769"/>
                        </a:cubicBezTo>
                        <a:lnTo>
                          <a:pt x="4634" y="6777"/>
                        </a:lnTo>
                        <a:lnTo>
                          <a:pt x="5205" y="8184"/>
                        </a:lnTo>
                        <a:cubicBezTo>
                          <a:pt x="5212" y="8203"/>
                          <a:pt x="5227" y="8211"/>
                          <a:pt x="5243" y="8211"/>
                        </a:cubicBezTo>
                        <a:cubicBezTo>
                          <a:pt x="5266" y="8211"/>
                          <a:pt x="5290" y="8192"/>
                          <a:pt x="5280" y="8167"/>
                        </a:cubicBezTo>
                        <a:cubicBezTo>
                          <a:pt x="5089" y="7704"/>
                          <a:pt x="4899" y="7249"/>
                          <a:pt x="4717" y="6785"/>
                        </a:cubicBezTo>
                        <a:lnTo>
                          <a:pt x="4717" y="6785"/>
                        </a:lnTo>
                        <a:cubicBezTo>
                          <a:pt x="4866" y="6794"/>
                          <a:pt x="5023" y="6802"/>
                          <a:pt x="5180" y="6810"/>
                        </a:cubicBezTo>
                        <a:cubicBezTo>
                          <a:pt x="5412" y="7356"/>
                          <a:pt x="5644" y="7894"/>
                          <a:pt x="5867" y="8432"/>
                        </a:cubicBezTo>
                        <a:cubicBezTo>
                          <a:pt x="5875" y="8448"/>
                          <a:pt x="5887" y="8454"/>
                          <a:pt x="5899" y="8454"/>
                        </a:cubicBezTo>
                        <a:cubicBezTo>
                          <a:pt x="5925" y="8454"/>
                          <a:pt x="5950" y="8424"/>
                          <a:pt x="5933" y="8391"/>
                        </a:cubicBezTo>
                        <a:cubicBezTo>
                          <a:pt x="5710" y="7869"/>
                          <a:pt x="5487" y="7348"/>
                          <a:pt x="5271" y="6819"/>
                        </a:cubicBezTo>
                        <a:lnTo>
                          <a:pt x="5271" y="6819"/>
                        </a:lnTo>
                        <a:cubicBezTo>
                          <a:pt x="5454" y="6835"/>
                          <a:pt x="5652" y="6852"/>
                          <a:pt x="5834" y="6885"/>
                        </a:cubicBezTo>
                        <a:lnTo>
                          <a:pt x="6562" y="8879"/>
                        </a:lnTo>
                        <a:cubicBezTo>
                          <a:pt x="6569" y="8898"/>
                          <a:pt x="6584" y="8906"/>
                          <a:pt x="6600" y="8906"/>
                        </a:cubicBezTo>
                        <a:cubicBezTo>
                          <a:pt x="6623" y="8906"/>
                          <a:pt x="6647" y="8887"/>
                          <a:pt x="6637" y="8862"/>
                        </a:cubicBezTo>
                        <a:lnTo>
                          <a:pt x="5925" y="6893"/>
                        </a:lnTo>
                        <a:lnTo>
                          <a:pt x="5925" y="6893"/>
                        </a:lnTo>
                        <a:cubicBezTo>
                          <a:pt x="6115" y="6926"/>
                          <a:pt x="6297" y="6976"/>
                          <a:pt x="6480" y="7042"/>
                        </a:cubicBezTo>
                        <a:cubicBezTo>
                          <a:pt x="6695" y="7663"/>
                          <a:pt x="6910" y="8283"/>
                          <a:pt x="7125" y="8904"/>
                        </a:cubicBezTo>
                        <a:cubicBezTo>
                          <a:pt x="7131" y="8923"/>
                          <a:pt x="7147" y="8931"/>
                          <a:pt x="7162" y="8931"/>
                        </a:cubicBezTo>
                        <a:cubicBezTo>
                          <a:pt x="7186" y="8931"/>
                          <a:pt x="7209" y="8912"/>
                          <a:pt x="7199" y="8887"/>
                        </a:cubicBezTo>
                        <a:cubicBezTo>
                          <a:pt x="6993" y="8283"/>
                          <a:pt x="6786" y="7687"/>
                          <a:pt x="6571" y="7083"/>
                        </a:cubicBezTo>
                        <a:lnTo>
                          <a:pt x="6571" y="7083"/>
                        </a:lnTo>
                        <a:cubicBezTo>
                          <a:pt x="6885" y="7216"/>
                          <a:pt x="7150" y="7447"/>
                          <a:pt x="7315" y="7737"/>
                        </a:cubicBezTo>
                        <a:cubicBezTo>
                          <a:pt x="7338" y="7776"/>
                          <a:pt x="7374" y="7793"/>
                          <a:pt x="7410" y="7793"/>
                        </a:cubicBezTo>
                        <a:cubicBezTo>
                          <a:pt x="7468" y="7793"/>
                          <a:pt x="7525" y="7750"/>
                          <a:pt x="7530" y="7679"/>
                        </a:cubicBezTo>
                        <a:cubicBezTo>
                          <a:pt x="7572" y="7663"/>
                          <a:pt x="7605" y="7621"/>
                          <a:pt x="7605" y="7580"/>
                        </a:cubicBezTo>
                        <a:cubicBezTo>
                          <a:pt x="7729" y="5710"/>
                          <a:pt x="7415" y="3832"/>
                          <a:pt x="6686" y="2102"/>
                        </a:cubicBezTo>
                        <a:cubicBezTo>
                          <a:pt x="6143" y="840"/>
                          <a:pt x="4825" y="0"/>
                          <a:pt x="345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</p:grpSp>
        </p:grpSp>
        <p:sp>
          <p:nvSpPr>
            <p:cNvPr id="551" name="Google Shape;551;p26"/>
            <p:cNvSpPr txBox="1"/>
            <p:nvPr/>
          </p:nvSpPr>
          <p:spPr>
            <a:xfrm flipH="1">
              <a:off x="5100663" y="1462838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5EB2F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600">
                <a:solidFill>
                  <a:srgbClr val="5EB2F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7526146" y="1687426"/>
            <a:ext cx="668579" cy="818682"/>
            <a:chOff x="2918246" y="3440026"/>
            <a:chExt cx="668579" cy="818682"/>
          </a:xfrm>
        </p:grpSpPr>
        <p:grpSp>
          <p:nvGrpSpPr>
            <p:cNvPr id="553" name="Google Shape;553;p26"/>
            <p:cNvGrpSpPr/>
            <p:nvPr/>
          </p:nvGrpSpPr>
          <p:grpSpPr>
            <a:xfrm>
              <a:off x="2918246" y="3440026"/>
              <a:ext cx="665713" cy="818682"/>
              <a:chOff x="2918246" y="3440026"/>
              <a:chExt cx="665713" cy="818682"/>
            </a:xfrm>
          </p:grpSpPr>
          <p:sp>
            <p:nvSpPr>
              <p:cNvPr id="554" name="Google Shape;554;p26"/>
              <p:cNvSpPr/>
              <p:nvPr/>
            </p:nvSpPr>
            <p:spPr>
              <a:xfrm>
                <a:off x="2931311" y="3953373"/>
                <a:ext cx="628762" cy="284444"/>
              </a:xfrm>
              <a:custGeom>
                <a:rect b="b" l="l" r="r" t="t"/>
                <a:pathLst>
                  <a:path extrusionOk="0" h="3185" w="6245">
                    <a:moveTo>
                      <a:pt x="571" y="1336"/>
                    </a:moveTo>
                    <a:cubicBezTo>
                      <a:pt x="596" y="1369"/>
                      <a:pt x="621" y="1394"/>
                      <a:pt x="654" y="1419"/>
                    </a:cubicBezTo>
                    <a:lnTo>
                      <a:pt x="645" y="1427"/>
                    </a:lnTo>
                    <a:cubicBezTo>
                      <a:pt x="637" y="1423"/>
                      <a:pt x="629" y="1421"/>
                      <a:pt x="621" y="1421"/>
                    </a:cubicBezTo>
                    <a:cubicBezTo>
                      <a:pt x="612" y="1421"/>
                      <a:pt x="604" y="1423"/>
                      <a:pt x="596" y="1427"/>
                    </a:cubicBezTo>
                    <a:cubicBezTo>
                      <a:pt x="587" y="1394"/>
                      <a:pt x="579" y="1369"/>
                      <a:pt x="571" y="1336"/>
                    </a:cubicBezTo>
                    <a:close/>
                    <a:moveTo>
                      <a:pt x="263" y="1"/>
                    </a:moveTo>
                    <a:cubicBezTo>
                      <a:pt x="184" y="1"/>
                      <a:pt x="99" y="52"/>
                      <a:pt x="91" y="153"/>
                    </a:cubicBezTo>
                    <a:cubicBezTo>
                      <a:pt x="33" y="955"/>
                      <a:pt x="0" y="1890"/>
                      <a:pt x="654" y="2478"/>
                    </a:cubicBezTo>
                    <a:cubicBezTo>
                      <a:pt x="1274" y="3032"/>
                      <a:pt x="2242" y="3156"/>
                      <a:pt x="3045" y="3173"/>
                    </a:cubicBezTo>
                    <a:cubicBezTo>
                      <a:pt x="3238" y="3177"/>
                      <a:pt x="3445" y="3185"/>
                      <a:pt x="3656" y="3185"/>
                    </a:cubicBezTo>
                    <a:cubicBezTo>
                      <a:pt x="4260" y="3185"/>
                      <a:pt x="4898" y="3122"/>
                      <a:pt x="5345" y="2742"/>
                    </a:cubicBezTo>
                    <a:cubicBezTo>
                      <a:pt x="5560" y="2560"/>
                      <a:pt x="5718" y="2329"/>
                      <a:pt x="5809" y="2064"/>
                    </a:cubicBezTo>
                    <a:cubicBezTo>
                      <a:pt x="5817" y="2039"/>
                      <a:pt x="5825" y="2014"/>
                      <a:pt x="5825" y="1989"/>
                    </a:cubicBezTo>
                    <a:cubicBezTo>
                      <a:pt x="5991" y="1452"/>
                      <a:pt x="5957" y="839"/>
                      <a:pt x="6189" y="302"/>
                    </a:cubicBezTo>
                    <a:cubicBezTo>
                      <a:pt x="6189" y="293"/>
                      <a:pt x="6197" y="277"/>
                      <a:pt x="6206" y="268"/>
                    </a:cubicBezTo>
                    <a:cubicBezTo>
                      <a:pt x="6244" y="158"/>
                      <a:pt x="6136" y="70"/>
                      <a:pt x="6037" y="70"/>
                    </a:cubicBezTo>
                    <a:cubicBezTo>
                      <a:pt x="5988" y="70"/>
                      <a:pt x="5941" y="92"/>
                      <a:pt x="5916" y="144"/>
                    </a:cubicBezTo>
                    <a:lnTo>
                      <a:pt x="5908" y="186"/>
                    </a:lnTo>
                    <a:cubicBezTo>
                      <a:pt x="5718" y="666"/>
                      <a:pt x="5329" y="1013"/>
                      <a:pt x="4898" y="1278"/>
                    </a:cubicBezTo>
                    <a:cubicBezTo>
                      <a:pt x="4361" y="1617"/>
                      <a:pt x="3864" y="1692"/>
                      <a:pt x="3235" y="1708"/>
                    </a:cubicBezTo>
                    <a:cubicBezTo>
                      <a:pt x="3104" y="1712"/>
                      <a:pt x="2967" y="1716"/>
                      <a:pt x="2827" y="1716"/>
                    </a:cubicBezTo>
                    <a:cubicBezTo>
                      <a:pt x="1869" y="1716"/>
                      <a:pt x="763" y="1562"/>
                      <a:pt x="439" y="508"/>
                    </a:cubicBezTo>
                    <a:cubicBezTo>
                      <a:pt x="430" y="484"/>
                      <a:pt x="405" y="459"/>
                      <a:pt x="389" y="442"/>
                    </a:cubicBezTo>
                    <a:cubicBezTo>
                      <a:pt x="389" y="343"/>
                      <a:pt x="397" y="244"/>
                      <a:pt x="405" y="153"/>
                    </a:cubicBezTo>
                    <a:cubicBezTo>
                      <a:pt x="414" y="50"/>
                      <a:pt x="341" y="1"/>
                      <a:pt x="2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2936244" y="3446731"/>
                <a:ext cx="639032" cy="659357"/>
              </a:xfrm>
              <a:custGeom>
                <a:rect b="b" l="l" r="r" t="t"/>
                <a:pathLst>
                  <a:path extrusionOk="0" h="7383" w="6347">
                    <a:moveTo>
                      <a:pt x="348" y="1"/>
                    </a:moveTo>
                    <a:cubicBezTo>
                      <a:pt x="348" y="1"/>
                      <a:pt x="348" y="1"/>
                      <a:pt x="348" y="1"/>
                    </a:cubicBezTo>
                    <a:lnTo>
                      <a:pt x="348" y="1"/>
                    </a:lnTo>
                    <a:lnTo>
                      <a:pt x="299" y="919"/>
                    </a:lnTo>
                    <a:cubicBezTo>
                      <a:pt x="318" y="661"/>
                      <a:pt x="335" y="552"/>
                      <a:pt x="346" y="504"/>
                    </a:cubicBezTo>
                    <a:lnTo>
                      <a:pt x="346" y="504"/>
                    </a:lnTo>
                    <a:cubicBezTo>
                      <a:pt x="348" y="348"/>
                      <a:pt x="348" y="181"/>
                      <a:pt x="348" y="1"/>
                    </a:cubicBezTo>
                    <a:lnTo>
                      <a:pt x="348" y="1"/>
                    </a:lnTo>
                    <a:cubicBezTo>
                      <a:pt x="377" y="603"/>
                      <a:pt x="374" y="390"/>
                      <a:pt x="346" y="504"/>
                    </a:cubicBezTo>
                    <a:lnTo>
                      <a:pt x="346" y="504"/>
                    </a:lnTo>
                    <a:cubicBezTo>
                      <a:pt x="331" y="2346"/>
                      <a:pt x="231" y="2596"/>
                      <a:pt x="117" y="3641"/>
                    </a:cubicBezTo>
                    <a:cubicBezTo>
                      <a:pt x="1" y="4775"/>
                      <a:pt x="92" y="6090"/>
                      <a:pt x="869" y="6810"/>
                    </a:cubicBezTo>
                    <a:cubicBezTo>
                      <a:pt x="1353" y="7266"/>
                      <a:pt x="2003" y="7383"/>
                      <a:pt x="2638" y="7383"/>
                    </a:cubicBezTo>
                    <a:cubicBezTo>
                      <a:pt x="2753" y="7383"/>
                      <a:pt x="2867" y="7379"/>
                      <a:pt x="2979" y="7373"/>
                    </a:cubicBezTo>
                    <a:cubicBezTo>
                      <a:pt x="4072" y="7323"/>
                      <a:pt x="5280" y="6992"/>
                      <a:pt x="5859" y="5941"/>
                    </a:cubicBezTo>
                    <a:cubicBezTo>
                      <a:pt x="6231" y="5279"/>
                      <a:pt x="6322" y="4973"/>
                      <a:pt x="6248" y="4196"/>
                    </a:cubicBezTo>
                    <a:cubicBezTo>
                      <a:pt x="6206" y="3782"/>
                      <a:pt x="6347" y="3616"/>
                      <a:pt x="6157" y="3252"/>
                    </a:cubicBezTo>
                    <a:cubicBezTo>
                      <a:pt x="5718" y="2400"/>
                      <a:pt x="4568" y="1953"/>
                      <a:pt x="3741" y="1631"/>
                    </a:cubicBezTo>
                    <a:cubicBezTo>
                      <a:pt x="2425" y="1126"/>
                      <a:pt x="1051" y="1366"/>
                      <a:pt x="3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2918246" y="3440026"/>
                <a:ext cx="665713" cy="818682"/>
              </a:xfrm>
              <a:custGeom>
                <a:rect b="b" l="l" r="r" t="t"/>
                <a:pathLst>
                  <a:path extrusionOk="0" h="9167" w="6612">
                    <a:moveTo>
                      <a:pt x="6272" y="5942"/>
                    </a:moveTo>
                    <a:lnTo>
                      <a:pt x="6272" y="5942"/>
                    </a:lnTo>
                    <a:cubicBezTo>
                      <a:pt x="6248" y="6115"/>
                      <a:pt x="6223" y="6281"/>
                      <a:pt x="6190" y="6455"/>
                    </a:cubicBezTo>
                    <a:cubicBezTo>
                      <a:pt x="6157" y="6604"/>
                      <a:pt x="6132" y="6761"/>
                      <a:pt x="6107" y="6910"/>
                    </a:cubicBezTo>
                    <a:cubicBezTo>
                      <a:pt x="6049" y="6769"/>
                      <a:pt x="5983" y="6628"/>
                      <a:pt x="5908" y="6496"/>
                    </a:cubicBezTo>
                    <a:cubicBezTo>
                      <a:pt x="5983" y="6413"/>
                      <a:pt x="6041" y="6330"/>
                      <a:pt x="6099" y="6239"/>
                    </a:cubicBezTo>
                    <a:cubicBezTo>
                      <a:pt x="6165" y="6148"/>
                      <a:pt x="6223" y="6049"/>
                      <a:pt x="6272" y="5942"/>
                    </a:cubicBezTo>
                    <a:close/>
                    <a:moveTo>
                      <a:pt x="679" y="505"/>
                    </a:moveTo>
                    <a:cubicBezTo>
                      <a:pt x="1399" y="1407"/>
                      <a:pt x="2549" y="1416"/>
                      <a:pt x="3641" y="1763"/>
                    </a:cubicBezTo>
                    <a:cubicBezTo>
                      <a:pt x="4378" y="1995"/>
                      <a:pt x="5172" y="2309"/>
                      <a:pt x="5768" y="2814"/>
                    </a:cubicBezTo>
                    <a:cubicBezTo>
                      <a:pt x="6107" y="3095"/>
                      <a:pt x="6339" y="3418"/>
                      <a:pt x="6355" y="3873"/>
                    </a:cubicBezTo>
                    <a:cubicBezTo>
                      <a:pt x="6355" y="4130"/>
                      <a:pt x="6380" y="4403"/>
                      <a:pt x="6372" y="4676"/>
                    </a:cubicBezTo>
                    <a:cubicBezTo>
                      <a:pt x="6372" y="4684"/>
                      <a:pt x="6372" y="4692"/>
                      <a:pt x="6372" y="4692"/>
                    </a:cubicBezTo>
                    <a:lnTo>
                      <a:pt x="6372" y="4833"/>
                    </a:lnTo>
                    <a:cubicBezTo>
                      <a:pt x="6372" y="4899"/>
                      <a:pt x="6363" y="4965"/>
                      <a:pt x="6355" y="5023"/>
                    </a:cubicBezTo>
                    <a:cubicBezTo>
                      <a:pt x="6136" y="6744"/>
                      <a:pt x="4403" y="7382"/>
                      <a:pt x="2885" y="7382"/>
                    </a:cubicBezTo>
                    <a:cubicBezTo>
                      <a:pt x="2855" y="7382"/>
                      <a:pt x="2826" y="7382"/>
                      <a:pt x="2797" y="7381"/>
                    </a:cubicBezTo>
                    <a:cubicBezTo>
                      <a:pt x="1804" y="7365"/>
                      <a:pt x="960" y="6934"/>
                      <a:pt x="621" y="5958"/>
                    </a:cubicBezTo>
                    <a:cubicBezTo>
                      <a:pt x="489" y="5553"/>
                      <a:pt x="414" y="5139"/>
                      <a:pt x="414" y="4717"/>
                    </a:cubicBezTo>
                    <a:cubicBezTo>
                      <a:pt x="423" y="4403"/>
                      <a:pt x="439" y="4088"/>
                      <a:pt x="456" y="3774"/>
                    </a:cubicBezTo>
                    <a:cubicBezTo>
                      <a:pt x="456" y="3732"/>
                      <a:pt x="464" y="3699"/>
                      <a:pt x="464" y="3666"/>
                    </a:cubicBezTo>
                    <a:cubicBezTo>
                      <a:pt x="580" y="2615"/>
                      <a:pt x="662" y="1589"/>
                      <a:pt x="679" y="530"/>
                    </a:cubicBezTo>
                    <a:cubicBezTo>
                      <a:pt x="679" y="522"/>
                      <a:pt x="679" y="514"/>
                      <a:pt x="679" y="505"/>
                    </a:cubicBezTo>
                    <a:close/>
                    <a:moveTo>
                      <a:pt x="5859" y="6562"/>
                    </a:moveTo>
                    <a:cubicBezTo>
                      <a:pt x="5925" y="6686"/>
                      <a:pt x="5983" y="6802"/>
                      <a:pt x="6032" y="6934"/>
                    </a:cubicBezTo>
                    <a:cubicBezTo>
                      <a:pt x="6043" y="6951"/>
                      <a:pt x="6061" y="6960"/>
                      <a:pt x="6076" y="6960"/>
                    </a:cubicBezTo>
                    <a:cubicBezTo>
                      <a:pt x="6085" y="6960"/>
                      <a:pt x="6093" y="6957"/>
                      <a:pt x="6099" y="6951"/>
                    </a:cubicBezTo>
                    <a:lnTo>
                      <a:pt x="6099" y="6951"/>
                    </a:lnTo>
                    <a:cubicBezTo>
                      <a:pt x="6066" y="7174"/>
                      <a:pt x="6024" y="7398"/>
                      <a:pt x="5966" y="7621"/>
                    </a:cubicBezTo>
                    <a:cubicBezTo>
                      <a:pt x="5842" y="7356"/>
                      <a:pt x="5710" y="7092"/>
                      <a:pt x="5577" y="6827"/>
                    </a:cubicBezTo>
                    <a:cubicBezTo>
                      <a:pt x="5677" y="6744"/>
                      <a:pt x="5768" y="6653"/>
                      <a:pt x="5859" y="6562"/>
                    </a:cubicBezTo>
                    <a:close/>
                    <a:moveTo>
                      <a:pt x="5511" y="6877"/>
                    </a:moveTo>
                    <a:cubicBezTo>
                      <a:pt x="5660" y="7158"/>
                      <a:pt x="5801" y="7447"/>
                      <a:pt x="5933" y="7737"/>
                    </a:cubicBezTo>
                    <a:cubicBezTo>
                      <a:pt x="5908" y="7820"/>
                      <a:pt x="5884" y="7903"/>
                      <a:pt x="5850" y="7985"/>
                    </a:cubicBezTo>
                    <a:cubicBezTo>
                      <a:pt x="5809" y="8109"/>
                      <a:pt x="5743" y="8225"/>
                      <a:pt x="5660" y="8325"/>
                    </a:cubicBezTo>
                    <a:lnTo>
                      <a:pt x="5139" y="7117"/>
                    </a:lnTo>
                    <a:cubicBezTo>
                      <a:pt x="5271" y="7042"/>
                      <a:pt x="5395" y="6959"/>
                      <a:pt x="5511" y="6877"/>
                    </a:cubicBezTo>
                    <a:close/>
                    <a:moveTo>
                      <a:pt x="356" y="5842"/>
                    </a:moveTo>
                    <a:cubicBezTo>
                      <a:pt x="389" y="5975"/>
                      <a:pt x="439" y="6099"/>
                      <a:pt x="497" y="6223"/>
                    </a:cubicBezTo>
                    <a:cubicBezTo>
                      <a:pt x="687" y="6951"/>
                      <a:pt x="886" y="7679"/>
                      <a:pt x="1093" y="8399"/>
                    </a:cubicBezTo>
                    <a:cubicBezTo>
                      <a:pt x="1018" y="8349"/>
                      <a:pt x="944" y="8300"/>
                      <a:pt x="869" y="8242"/>
                    </a:cubicBezTo>
                    <a:cubicBezTo>
                      <a:pt x="348" y="7828"/>
                      <a:pt x="307" y="7216"/>
                      <a:pt x="323" y="6587"/>
                    </a:cubicBezTo>
                    <a:cubicBezTo>
                      <a:pt x="332" y="6339"/>
                      <a:pt x="340" y="6091"/>
                      <a:pt x="356" y="5842"/>
                    </a:cubicBezTo>
                    <a:close/>
                    <a:moveTo>
                      <a:pt x="662" y="6554"/>
                    </a:moveTo>
                    <a:cubicBezTo>
                      <a:pt x="811" y="6802"/>
                      <a:pt x="1010" y="7017"/>
                      <a:pt x="1250" y="7191"/>
                    </a:cubicBezTo>
                    <a:cubicBezTo>
                      <a:pt x="1358" y="7671"/>
                      <a:pt x="1482" y="8159"/>
                      <a:pt x="1622" y="8639"/>
                    </a:cubicBezTo>
                    <a:cubicBezTo>
                      <a:pt x="1622" y="8639"/>
                      <a:pt x="1631" y="8639"/>
                      <a:pt x="1631" y="8647"/>
                    </a:cubicBezTo>
                    <a:cubicBezTo>
                      <a:pt x="1482" y="8598"/>
                      <a:pt x="1333" y="8531"/>
                      <a:pt x="1192" y="8457"/>
                    </a:cubicBezTo>
                    <a:cubicBezTo>
                      <a:pt x="1002" y="7820"/>
                      <a:pt x="828" y="7191"/>
                      <a:pt x="662" y="6554"/>
                    </a:cubicBezTo>
                    <a:close/>
                    <a:moveTo>
                      <a:pt x="5081" y="7158"/>
                    </a:moveTo>
                    <a:cubicBezTo>
                      <a:pt x="5255" y="7572"/>
                      <a:pt x="5428" y="7977"/>
                      <a:pt x="5602" y="8382"/>
                    </a:cubicBezTo>
                    <a:cubicBezTo>
                      <a:pt x="5478" y="8515"/>
                      <a:pt x="5329" y="8614"/>
                      <a:pt x="5172" y="8689"/>
                    </a:cubicBezTo>
                    <a:lnTo>
                      <a:pt x="5172" y="8680"/>
                    </a:lnTo>
                    <a:lnTo>
                      <a:pt x="4551" y="7381"/>
                    </a:lnTo>
                    <a:cubicBezTo>
                      <a:pt x="4733" y="7315"/>
                      <a:pt x="4907" y="7241"/>
                      <a:pt x="5081" y="7158"/>
                    </a:cubicBezTo>
                    <a:close/>
                    <a:moveTo>
                      <a:pt x="1341" y="7249"/>
                    </a:moveTo>
                    <a:lnTo>
                      <a:pt x="1341" y="7249"/>
                    </a:lnTo>
                    <a:cubicBezTo>
                      <a:pt x="1515" y="7356"/>
                      <a:pt x="1705" y="7439"/>
                      <a:pt x="1904" y="7497"/>
                    </a:cubicBezTo>
                    <a:lnTo>
                      <a:pt x="2466" y="8829"/>
                    </a:lnTo>
                    <a:lnTo>
                      <a:pt x="2475" y="8838"/>
                    </a:lnTo>
                    <a:cubicBezTo>
                      <a:pt x="2201" y="8804"/>
                      <a:pt x="1937" y="8738"/>
                      <a:pt x="1672" y="8656"/>
                    </a:cubicBezTo>
                    <a:cubicBezTo>
                      <a:pt x="1697" y="8656"/>
                      <a:pt x="1705" y="8631"/>
                      <a:pt x="1697" y="8614"/>
                    </a:cubicBezTo>
                    <a:cubicBezTo>
                      <a:pt x="1564" y="8159"/>
                      <a:pt x="1449" y="7712"/>
                      <a:pt x="1341" y="7249"/>
                    </a:cubicBezTo>
                    <a:close/>
                    <a:moveTo>
                      <a:pt x="4477" y="7406"/>
                    </a:moveTo>
                    <a:lnTo>
                      <a:pt x="5097" y="8713"/>
                    </a:lnTo>
                    <a:cubicBezTo>
                      <a:pt x="4924" y="8788"/>
                      <a:pt x="4742" y="8838"/>
                      <a:pt x="4560" y="8871"/>
                    </a:cubicBezTo>
                    <a:lnTo>
                      <a:pt x="3989" y="7538"/>
                    </a:lnTo>
                    <a:cubicBezTo>
                      <a:pt x="4154" y="7505"/>
                      <a:pt x="4320" y="7456"/>
                      <a:pt x="4477" y="7406"/>
                    </a:cubicBezTo>
                    <a:close/>
                    <a:moveTo>
                      <a:pt x="1995" y="7522"/>
                    </a:moveTo>
                    <a:lnTo>
                      <a:pt x="1995" y="7522"/>
                    </a:lnTo>
                    <a:cubicBezTo>
                      <a:pt x="2036" y="7530"/>
                      <a:pt x="2077" y="7538"/>
                      <a:pt x="2127" y="7547"/>
                    </a:cubicBezTo>
                    <a:cubicBezTo>
                      <a:pt x="2284" y="7580"/>
                      <a:pt x="2441" y="7596"/>
                      <a:pt x="2607" y="7613"/>
                    </a:cubicBezTo>
                    <a:cubicBezTo>
                      <a:pt x="2839" y="8027"/>
                      <a:pt x="3029" y="8465"/>
                      <a:pt x="3186" y="8920"/>
                    </a:cubicBezTo>
                    <a:cubicBezTo>
                      <a:pt x="2971" y="8904"/>
                      <a:pt x="2764" y="8879"/>
                      <a:pt x="2599" y="8854"/>
                    </a:cubicBezTo>
                    <a:lnTo>
                      <a:pt x="2516" y="8846"/>
                    </a:lnTo>
                    <a:cubicBezTo>
                      <a:pt x="2532" y="8838"/>
                      <a:pt x="2541" y="8813"/>
                      <a:pt x="2532" y="8788"/>
                    </a:cubicBezTo>
                    <a:lnTo>
                      <a:pt x="1995" y="7522"/>
                    </a:lnTo>
                    <a:close/>
                    <a:moveTo>
                      <a:pt x="3285" y="7621"/>
                    </a:moveTo>
                    <a:cubicBezTo>
                      <a:pt x="3476" y="8060"/>
                      <a:pt x="3666" y="8498"/>
                      <a:pt x="3856" y="8929"/>
                    </a:cubicBezTo>
                    <a:cubicBezTo>
                      <a:pt x="3774" y="8932"/>
                      <a:pt x="3692" y="8934"/>
                      <a:pt x="3610" y="8934"/>
                    </a:cubicBezTo>
                    <a:cubicBezTo>
                      <a:pt x="3495" y="8934"/>
                      <a:pt x="3380" y="8930"/>
                      <a:pt x="3269" y="8920"/>
                    </a:cubicBezTo>
                    <a:cubicBezTo>
                      <a:pt x="3120" y="8473"/>
                      <a:pt x="2930" y="8035"/>
                      <a:pt x="2698" y="7621"/>
                    </a:cubicBezTo>
                    <a:lnTo>
                      <a:pt x="2698" y="7621"/>
                    </a:lnTo>
                    <a:cubicBezTo>
                      <a:pt x="2797" y="7625"/>
                      <a:pt x="2894" y="7627"/>
                      <a:pt x="2992" y="7627"/>
                    </a:cubicBezTo>
                    <a:cubicBezTo>
                      <a:pt x="3089" y="7627"/>
                      <a:pt x="3186" y="7625"/>
                      <a:pt x="3285" y="7621"/>
                    </a:cubicBezTo>
                    <a:close/>
                    <a:moveTo>
                      <a:pt x="3906" y="7547"/>
                    </a:moveTo>
                    <a:lnTo>
                      <a:pt x="4477" y="8879"/>
                    </a:lnTo>
                    <a:cubicBezTo>
                      <a:pt x="4303" y="8912"/>
                      <a:pt x="4121" y="8929"/>
                      <a:pt x="3939" y="8937"/>
                    </a:cubicBezTo>
                    <a:lnTo>
                      <a:pt x="3368" y="7621"/>
                    </a:lnTo>
                    <a:cubicBezTo>
                      <a:pt x="3550" y="7605"/>
                      <a:pt x="3732" y="7580"/>
                      <a:pt x="3906" y="7547"/>
                    </a:cubicBezTo>
                    <a:close/>
                    <a:moveTo>
                      <a:pt x="570" y="0"/>
                    </a:moveTo>
                    <a:cubicBezTo>
                      <a:pt x="556" y="0"/>
                      <a:pt x="542" y="3"/>
                      <a:pt x="530" y="9"/>
                    </a:cubicBezTo>
                    <a:cubicBezTo>
                      <a:pt x="514" y="17"/>
                      <a:pt x="505" y="17"/>
                      <a:pt x="497" y="26"/>
                    </a:cubicBezTo>
                    <a:lnTo>
                      <a:pt x="489" y="34"/>
                    </a:lnTo>
                    <a:cubicBezTo>
                      <a:pt x="480" y="42"/>
                      <a:pt x="472" y="50"/>
                      <a:pt x="472" y="59"/>
                    </a:cubicBezTo>
                    <a:lnTo>
                      <a:pt x="472" y="67"/>
                    </a:lnTo>
                    <a:cubicBezTo>
                      <a:pt x="464" y="83"/>
                      <a:pt x="456" y="100"/>
                      <a:pt x="456" y="117"/>
                    </a:cubicBezTo>
                    <a:cubicBezTo>
                      <a:pt x="456" y="265"/>
                      <a:pt x="456" y="414"/>
                      <a:pt x="447" y="572"/>
                    </a:cubicBezTo>
                    <a:cubicBezTo>
                      <a:pt x="439" y="704"/>
                      <a:pt x="423" y="836"/>
                      <a:pt x="406" y="1027"/>
                    </a:cubicBezTo>
                    <a:cubicBezTo>
                      <a:pt x="406" y="1052"/>
                      <a:pt x="414" y="1085"/>
                      <a:pt x="431" y="1101"/>
                    </a:cubicBezTo>
                    <a:cubicBezTo>
                      <a:pt x="381" y="2036"/>
                      <a:pt x="290" y="2963"/>
                      <a:pt x="216" y="3906"/>
                    </a:cubicBezTo>
                    <a:cubicBezTo>
                      <a:pt x="199" y="4072"/>
                      <a:pt x="191" y="4245"/>
                      <a:pt x="191" y="4419"/>
                    </a:cubicBezTo>
                    <a:cubicBezTo>
                      <a:pt x="116" y="5379"/>
                      <a:pt x="1" y="6380"/>
                      <a:pt x="125" y="7307"/>
                    </a:cubicBezTo>
                    <a:cubicBezTo>
                      <a:pt x="290" y="8564"/>
                      <a:pt x="1564" y="8978"/>
                      <a:pt x="2673" y="9102"/>
                    </a:cubicBezTo>
                    <a:cubicBezTo>
                      <a:pt x="2970" y="9135"/>
                      <a:pt x="3340" y="9166"/>
                      <a:pt x="3727" y="9166"/>
                    </a:cubicBezTo>
                    <a:cubicBezTo>
                      <a:pt x="4529" y="9166"/>
                      <a:pt x="5404" y="9031"/>
                      <a:pt x="5850" y="8490"/>
                    </a:cubicBezTo>
                    <a:cubicBezTo>
                      <a:pt x="6223" y="8035"/>
                      <a:pt x="6256" y="7332"/>
                      <a:pt x="6372" y="6786"/>
                    </a:cubicBezTo>
                    <a:cubicBezTo>
                      <a:pt x="6521" y="6099"/>
                      <a:pt x="6603" y="5395"/>
                      <a:pt x="6612" y="4692"/>
                    </a:cubicBezTo>
                    <a:cubicBezTo>
                      <a:pt x="6603" y="4676"/>
                      <a:pt x="6603" y="4659"/>
                      <a:pt x="6587" y="4643"/>
                    </a:cubicBezTo>
                    <a:cubicBezTo>
                      <a:pt x="6579" y="4452"/>
                      <a:pt x="6570" y="4262"/>
                      <a:pt x="6570" y="4072"/>
                    </a:cubicBezTo>
                    <a:cubicBezTo>
                      <a:pt x="6587" y="3343"/>
                      <a:pt x="6281" y="2880"/>
                      <a:pt x="5677" y="2450"/>
                    </a:cubicBezTo>
                    <a:cubicBezTo>
                      <a:pt x="4982" y="1962"/>
                      <a:pt x="4105" y="1622"/>
                      <a:pt x="3285" y="1416"/>
                    </a:cubicBezTo>
                    <a:cubicBezTo>
                      <a:pt x="2259" y="1167"/>
                      <a:pt x="1242" y="1076"/>
                      <a:pt x="671" y="67"/>
                    </a:cubicBezTo>
                    <a:cubicBezTo>
                      <a:pt x="671" y="59"/>
                      <a:pt x="671" y="59"/>
                      <a:pt x="671" y="59"/>
                    </a:cubicBezTo>
                    <a:cubicBezTo>
                      <a:pt x="662" y="50"/>
                      <a:pt x="662" y="50"/>
                      <a:pt x="654" y="42"/>
                    </a:cubicBezTo>
                    <a:cubicBezTo>
                      <a:pt x="654" y="42"/>
                      <a:pt x="646" y="34"/>
                      <a:pt x="646" y="26"/>
                    </a:cubicBezTo>
                    <a:cubicBezTo>
                      <a:pt x="625" y="9"/>
                      <a:pt x="596" y="0"/>
                      <a:pt x="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7" name="Google Shape;557;p26"/>
            <p:cNvSpPr txBox="1"/>
            <p:nvPr/>
          </p:nvSpPr>
          <p:spPr>
            <a:xfrm flipH="1">
              <a:off x="2921126" y="3623650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CBD2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600">
                <a:solidFill>
                  <a:srgbClr val="FCBD2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8" name="Google Shape;558;p26"/>
          <p:cNvGrpSpPr/>
          <p:nvPr/>
        </p:nvGrpSpPr>
        <p:grpSpPr>
          <a:xfrm>
            <a:off x="1122802" y="2806851"/>
            <a:ext cx="3124098" cy="1853151"/>
            <a:chOff x="5125412" y="1968650"/>
            <a:chExt cx="2330721" cy="1853151"/>
          </a:xfrm>
        </p:grpSpPr>
        <p:sp>
          <p:nvSpPr>
            <p:cNvPr id="559" name="Google Shape;559;p26"/>
            <p:cNvSpPr/>
            <p:nvPr/>
          </p:nvSpPr>
          <p:spPr>
            <a:xfrm>
              <a:off x="5131799" y="2010020"/>
              <a:ext cx="2206327" cy="1811781"/>
            </a:xfrm>
            <a:custGeom>
              <a:rect b="b" l="l" r="r" t="t"/>
              <a:pathLst>
                <a:path extrusionOk="0" h="20287" w="15812">
                  <a:moveTo>
                    <a:pt x="13247" y="2685"/>
                  </a:moveTo>
                  <a:lnTo>
                    <a:pt x="13691" y="3565"/>
                  </a:lnTo>
                  <a:lnTo>
                    <a:pt x="13691" y="3565"/>
                  </a:lnTo>
                  <a:cubicBezTo>
                    <a:pt x="13551" y="3269"/>
                    <a:pt x="13403" y="2975"/>
                    <a:pt x="13247" y="2685"/>
                  </a:cubicBezTo>
                  <a:close/>
                  <a:moveTo>
                    <a:pt x="8694" y="1"/>
                  </a:moveTo>
                  <a:cubicBezTo>
                    <a:pt x="7898" y="1"/>
                    <a:pt x="7091" y="149"/>
                    <a:pt x="6347" y="410"/>
                  </a:cubicBezTo>
                  <a:cubicBezTo>
                    <a:pt x="5445" y="724"/>
                    <a:pt x="4576" y="1196"/>
                    <a:pt x="3906" y="1866"/>
                  </a:cubicBezTo>
                  <a:cubicBezTo>
                    <a:pt x="3417" y="2354"/>
                    <a:pt x="3037" y="2933"/>
                    <a:pt x="2664" y="3513"/>
                  </a:cubicBezTo>
                  <a:cubicBezTo>
                    <a:pt x="2226" y="4199"/>
                    <a:pt x="1796" y="4886"/>
                    <a:pt x="1374" y="5573"/>
                  </a:cubicBezTo>
                  <a:cubicBezTo>
                    <a:pt x="1084" y="6028"/>
                    <a:pt x="828" y="6499"/>
                    <a:pt x="604" y="6988"/>
                  </a:cubicBezTo>
                  <a:cubicBezTo>
                    <a:pt x="8" y="8386"/>
                    <a:pt x="0" y="9966"/>
                    <a:pt x="306" y="11456"/>
                  </a:cubicBezTo>
                  <a:cubicBezTo>
                    <a:pt x="612" y="12937"/>
                    <a:pt x="1233" y="14335"/>
                    <a:pt x="1870" y="15709"/>
                  </a:cubicBezTo>
                  <a:cubicBezTo>
                    <a:pt x="2292" y="16611"/>
                    <a:pt x="2722" y="17512"/>
                    <a:pt x="3326" y="18299"/>
                  </a:cubicBezTo>
                  <a:cubicBezTo>
                    <a:pt x="3939" y="19085"/>
                    <a:pt x="4733" y="19763"/>
                    <a:pt x="5676" y="20061"/>
                  </a:cubicBezTo>
                  <a:cubicBezTo>
                    <a:pt x="6226" y="20240"/>
                    <a:pt x="6804" y="20286"/>
                    <a:pt x="7383" y="20286"/>
                  </a:cubicBezTo>
                  <a:cubicBezTo>
                    <a:pt x="7631" y="20286"/>
                    <a:pt x="7879" y="20278"/>
                    <a:pt x="8125" y="20268"/>
                  </a:cubicBezTo>
                  <a:cubicBezTo>
                    <a:pt x="9102" y="20243"/>
                    <a:pt x="10086" y="20193"/>
                    <a:pt x="11021" y="19904"/>
                  </a:cubicBezTo>
                  <a:cubicBezTo>
                    <a:pt x="12461" y="19449"/>
                    <a:pt x="13661" y="18447"/>
                    <a:pt x="14372" y="17124"/>
                  </a:cubicBezTo>
                  <a:cubicBezTo>
                    <a:pt x="14811" y="16296"/>
                    <a:pt x="15043" y="15378"/>
                    <a:pt x="15200" y="14459"/>
                  </a:cubicBezTo>
                  <a:cubicBezTo>
                    <a:pt x="15812" y="10780"/>
                    <a:pt x="15293" y="7005"/>
                    <a:pt x="13724" y="3637"/>
                  </a:cubicBezTo>
                  <a:lnTo>
                    <a:pt x="13724" y="3637"/>
                  </a:lnTo>
                  <a:cubicBezTo>
                    <a:pt x="13742" y="3670"/>
                    <a:pt x="13759" y="3703"/>
                    <a:pt x="13777" y="3736"/>
                  </a:cubicBezTo>
                  <a:lnTo>
                    <a:pt x="13691" y="3565"/>
                  </a:lnTo>
                  <a:lnTo>
                    <a:pt x="13691" y="3565"/>
                  </a:lnTo>
                  <a:cubicBezTo>
                    <a:pt x="13702" y="3589"/>
                    <a:pt x="13713" y="3613"/>
                    <a:pt x="13724" y="3637"/>
                  </a:cubicBezTo>
                  <a:lnTo>
                    <a:pt x="13724" y="3637"/>
                  </a:lnTo>
                  <a:cubicBezTo>
                    <a:pt x="13210" y="2667"/>
                    <a:pt x="12655" y="1677"/>
                    <a:pt x="11791" y="989"/>
                  </a:cubicBezTo>
                  <a:cubicBezTo>
                    <a:pt x="10919" y="296"/>
                    <a:pt x="9818" y="1"/>
                    <a:pt x="86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25412" y="1968650"/>
              <a:ext cx="2330721" cy="1832373"/>
            </a:xfrm>
            <a:custGeom>
              <a:rect b="b" l="l" r="r" t="t"/>
              <a:pathLst>
                <a:path extrusionOk="0" h="20540" w="16185">
                  <a:moveTo>
                    <a:pt x="8710" y="239"/>
                  </a:moveTo>
                  <a:cubicBezTo>
                    <a:pt x="8917" y="239"/>
                    <a:pt x="9123" y="249"/>
                    <a:pt x="9325" y="269"/>
                  </a:cubicBezTo>
                  <a:cubicBezTo>
                    <a:pt x="10326" y="360"/>
                    <a:pt x="11286" y="724"/>
                    <a:pt x="12031" y="1411"/>
                  </a:cubicBezTo>
                  <a:cubicBezTo>
                    <a:pt x="12760" y="2099"/>
                    <a:pt x="13254" y="3006"/>
                    <a:pt x="13721" y="3891"/>
                  </a:cubicBezTo>
                  <a:lnTo>
                    <a:pt x="13721" y="3891"/>
                  </a:lnTo>
                  <a:cubicBezTo>
                    <a:pt x="15082" y="6867"/>
                    <a:pt x="15626" y="10156"/>
                    <a:pt x="15308" y="13425"/>
                  </a:cubicBezTo>
                  <a:cubicBezTo>
                    <a:pt x="15117" y="15262"/>
                    <a:pt x="14704" y="17165"/>
                    <a:pt x="13355" y="18514"/>
                  </a:cubicBezTo>
                  <a:cubicBezTo>
                    <a:pt x="11965" y="19896"/>
                    <a:pt x="10178" y="20210"/>
                    <a:pt x="8283" y="20276"/>
                  </a:cubicBezTo>
                  <a:cubicBezTo>
                    <a:pt x="8032" y="20284"/>
                    <a:pt x="7780" y="20292"/>
                    <a:pt x="7527" y="20292"/>
                  </a:cubicBezTo>
                  <a:cubicBezTo>
                    <a:pt x="6751" y="20292"/>
                    <a:pt x="5974" y="20220"/>
                    <a:pt x="5263" y="19871"/>
                  </a:cubicBezTo>
                  <a:cubicBezTo>
                    <a:pt x="4444" y="19465"/>
                    <a:pt x="3790" y="18803"/>
                    <a:pt x="3277" y="18067"/>
                  </a:cubicBezTo>
                  <a:cubicBezTo>
                    <a:pt x="2739" y="17298"/>
                    <a:pt x="2342" y="16445"/>
                    <a:pt x="1953" y="15601"/>
                  </a:cubicBezTo>
                  <a:cubicBezTo>
                    <a:pt x="1523" y="14699"/>
                    <a:pt x="1142" y="13764"/>
                    <a:pt x="819" y="12821"/>
                  </a:cubicBezTo>
                  <a:cubicBezTo>
                    <a:pt x="240" y="11001"/>
                    <a:pt x="9" y="8965"/>
                    <a:pt x="778" y="7162"/>
                  </a:cubicBezTo>
                  <a:cubicBezTo>
                    <a:pt x="1150" y="6268"/>
                    <a:pt x="1721" y="5449"/>
                    <a:pt x="2234" y="4638"/>
                  </a:cubicBezTo>
                  <a:cubicBezTo>
                    <a:pt x="2739" y="3819"/>
                    <a:pt x="3244" y="2925"/>
                    <a:pt x="3914" y="2205"/>
                  </a:cubicBezTo>
                  <a:cubicBezTo>
                    <a:pt x="5098" y="948"/>
                    <a:pt x="6963" y="239"/>
                    <a:pt x="8710" y="239"/>
                  </a:cubicBezTo>
                  <a:close/>
                  <a:moveTo>
                    <a:pt x="8734" y="1"/>
                  </a:moveTo>
                  <a:cubicBezTo>
                    <a:pt x="7529" y="1"/>
                    <a:pt x="6312" y="339"/>
                    <a:pt x="5263" y="898"/>
                  </a:cubicBezTo>
                  <a:cubicBezTo>
                    <a:pt x="3442" y="1866"/>
                    <a:pt x="2483" y="3769"/>
                    <a:pt x="1440" y="5465"/>
                  </a:cubicBezTo>
                  <a:cubicBezTo>
                    <a:pt x="919" y="6301"/>
                    <a:pt x="439" y="7145"/>
                    <a:pt x="224" y="8113"/>
                  </a:cubicBezTo>
                  <a:cubicBezTo>
                    <a:pt x="25" y="9056"/>
                    <a:pt x="0" y="10024"/>
                    <a:pt x="149" y="10976"/>
                  </a:cubicBezTo>
                  <a:cubicBezTo>
                    <a:pt x="439" y="13045"/>
                    <a:pt x="1374" y="15047"/>
                    <a:pt x="2317" y="16892"/>
                  </a:cubicBezTo>
                  <a:cubicBezTo>
                    <a:pt x="3144" y="18514"/>
                    <a:pt x="4369" y="20102"/>
                    <a:pt x="6264" y="20433"/>
                  </a:cubicBezTo>
                  <a:cubicBezTo>
                    <a:pt x="6711" y="20511"/>
                    <a:pt x="7174" y="20539"/>
                    <a:pt x="7640" y="20539"/>
                  </a:cubicBezTo>
                  <a:cubicBezTo>
                    <a:pt x="8219" y="20539"/>
                    <a:pt x="8803" y="20496"/>
                    <a:pt x="9367" y="20450"/>
                  </a:cubicBezTo>
                  <a:cubicBezTo>
                    <a:pt x="10277" y="20367"/>
                    <a:pt x="11179" y="20193"/>
                    <a:pt x="12006" y="19780"/>
                  </a:cubicBezTo>
                  <a:cubicBezTo>
                    <a:pt x="13603" y="18969"/>
                    <a:pt x="14654" y="17504"/>
                    <a:pt x="15126" y="15800"/>
                  </a:cubicBezTo>
                  <a:cubicBezTo>
                    <a:pt x="16184" y="11888"/>
                    <a:pt x="15621" y="7532"/>
                    <a:pt x="13956" y="3854"/>
                  </a:cubicBezTo>
                  <a:lnTo>
                    <a:pt x="13956" y="3854"/>
                  </a:lnTo>
                  <a:cubicBezTo>
                    <a:pt x="13955" y="3837"/>
                    <a:pt x="13951" y="3820"/>
                    <a:pt x="13942" y="3802"/>
                  </a:cubicBezTo>
                  <a:lnTo>
                    <a:pt x="13934" y="3802"/>
                  </a:lnTo>
                  <a:cubicBezTo>
                    <a:pt x="13930" y="3794"/>
                    <a:pt x="13925" y="3786"/>
                    <a:pt x="13921" y="3778"/>
                  </a:cubicBezTo>
                  <a:lnTo>
                    <a:pt x="13921" y="3778"/>
                  </a:lnTo>
                  <a:cubicBezTo>
                    <a:pt x="13761" y="3429"/>
                    <a:pt x="13592" y="3087"/>
                    <a:pt x="13413" y="2751"/>
                  </a:cubicBezTo>
                  <a:cubicBezTo>
                    <a:pt x="13392" y="2710"/>
                    <a:pt x="13358" y="2693"/>
                    <a:pt x="13323" y="2693"/>
                  </a:cubicBezTo>
                  <a:cubicBezTo>
                    <a:pt x="13316" y="2693"/>
                    <a:pt x="13309" y="2694"/>
                    <a:pt x="13303" y="2695"/>
                  </a:cubicBezTo>
                  <a:lnTo>
                    <a:pt x="13303" y="2695"/>
                  </a:lnTo>
                  <a:cubicBezTo>
                    <a:pt x="12582" y="1551"/>
                    <a:pt x="11686" y="588"/>
                    <a:pt x="10285" y="203"/>
                  </a:cubicBezTo>
                  <a:cubicBezTo>
                    <a:pt x="9780" y="65"/>
                    <a:pt x="9258" y="1"/>
                    <a:pt x="8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 txBox="1"/>
            <p:nvPr/>
          </p:nvSpPr>
          <p:spPr>
            <a:xfrm flipH="1">
              <a:off x="5376515" y="2357531"/>
              <a:ext cx="1715100" cy="10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User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Subscription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5261522" y="2945558"/>
            <a:ext cx="822375" cy="742949"/>
            <a:chOff x="2558622" y="1650158"/>
            <a:chExt cx="822375" cy="742949"/>
          </a:xfrm>
        </p:grpSpPr>
        <p:grpSp>
          <p:nvGrpSpPr>
            <p:cNvPr id="563" name="Google Shape;563;p26"/>
            <p:cNvGrpSpPr/>
            <p:nvPr/>
          </p:nvGrpSpPr>
          <p:grpSpPr>
            <a:xfrm>
              <a:off x="2558622" y="1650158"/>
              <a:ext cx="822375" cy="742949"/>
              <a:chOff x="2558622" y="1650158"/>
              <a:chExt cx="822375" cy="742949"/>
            </a:xfrm>
          </p:grpSpPr>
          <p:sp>
            <p:nvSpPr>
              <p:cNvPr id="564" name="Google Shape;564;p26"/>
              <p:cNvSpPr/>
              <p:nvPr/>
            </p:nvSpPr>
            <p:spPr>
              <a:xfrm>
                <a:off x="2621952" y="1892895"/>
                <a:ext cx="739513" cy="481993"/>
              </a:xfrm>
              <a:custGeom>
                <a:rect b="b" l="l" r="r" t="t"/>
                <a:pathLst>
                  <a:path extrusionOk="0" h="5397" w="7345">
                    <a:moveTo>
                      <a:pt x="2971" y="4347"/>
                    </a:moveTo>
                    <a:lnTo>
                      <a:pt x="2971" y="4356"/>
                    </a:lnTo>
                    <a:cubicBezTo>
                      <a:pt x="2847" y="4372"/>
                      <a:pt x="2723" y="4397"/>
                      <a:pt x="2607" y="4414"/>
                    </a:cubicBezTo>
                    <a:lnTo>
                      <a:pt x="2656" y="4389"/>
                    </a:lnTo>
                    <a:lnTo>
                      <a:pt x="2673" y="4380"/>
                    </a:lnTo>
                    <a:cubicBezTo>
                      <a:pt x="2772" y="4372"/>
                      <a:pt x="2871" y="4364"/>
                      <a:pt x="2971" y="4347"/>
                    </a:cubicBezTo>
                    <a:close/>
                    <a:moveTo>
                      <a:pt x="7171" y="0"/>
                    </a:moveTo>
                    <a:cubicBezTo>
                      <a:pt x="7146" y="0"/>
                      <a:pt x="7119" y="9"/>
                      <a:pt x="7091" y="28"/>
                    </a:cubicBezTo>
                    <a:cubicBezTo>
                      <a:pt x="6934" y="144"/>
                      <a:pt x="6785" y="268"/>
                      <a:pt x="6661" y="409"/>
                    </a:cubicBezTo>
                    <a:cubicBezTo>
                      <a:pt x="6628" y="442"/>
                      <a:pt x="6611" y="483"/>
                      <a:pt x="6611" y="525"/>
                    </a:cubicBezTo>
                    <a:cubicBezTo>
                      <a:pt x="6413" y="607"/>
                      <a:pt x="6264" y="831"/>
                      <a:pt x="6140" y="1005"/>
                    </a:cubicBezTo>
                    <a:cubicBezTo>
                      <a:pt x="6115" y="1029"/>
                      <a:pt x="6107" y="1063"/>
                      <a:pt x="6115" y="1096"/>
                    </a:cubicBezTo>
                    <a:lnTo>
                      <a:pt x="5503" y="1691"/>
                    </a:lnTo>
                    <a:cubicBezTo>
                      <a:pt x="5453" y="1733"/>
                      <a:pt x="5445" y="1815"/>
                      <a:pt x="5486" y="1873"/>
                    </a:cubicBezTo>
                    <a:cubicBezTo>
                      <a:pt x="5312" y="2031"/>
                      <a:pt x="5155" y="2221"/>
                      <a:pt x="5031" y="2419"/>
                    </a:cubicBezTo>
                    <a:cubicBezTo>
                      <a:pt x="5014" y="2453"/>
                      <a:pt x="5006" y="2486"/>
                      <a:pt x="5014" y="2519"/>
                    </a:cubicBezTo>
                    <a:cubicBezTo>
                      <a:pt x="4915" y="2626"/>
                      <a:pt x="4849" y="2759"/>
                      <a:pt x="4808" y="2891"/>
                    </a:cubicBezTo>
                    <a:cubicBezTo>
                      <a:pt x="4799" y="2899"/>
                      <a:pt x="4791" y="2908"/>
                      <a:pt x="4783" y="2924"/>
                    </a:cubicBezTo>
                    <a:cubicBezTo>
                      <a:pt x="4212" y="3636"/>
                      <a:pt x="3360" y="4066"/>
                      <a:pt x="2441" y="4083"/>
                    </a:cubicBezTo>
                    <a:lnTo>
                      <a:pt x="2185" y="4083"/>
                    </a:lnTo>
                    <a:cubicBezTo>
                      <a:pt x="2127" y="4083"/>
                      <a:pt x="2069" y="4107"/>
                      <a:pt x="2052" y="4165"/>
                    </a:cubicBezTo>
                    <a:cubicBezTo>
                      <a:pt x="1374" y="4157"/>
                      <a:pt x="728" y="3843"/>
                      <a:pt x="323" y="3305"/>
                    </a:cubicBezTo>
                    <a:cubicBezTo>
                      <a:pt x="296" y="3270"/>
                      <a:pt x="262" y="3255"/>
                      <a:pt x="226" y="3255"/>
                    </a:cubicBezTo>
                    <a:cubicBezTo>
                      <a:pt x="117" y="3255"/>
                      <a:pt x="0" y="3389"/>
                      <a:pt x="75" y="3495"/>
                    </a:cubicBezTo>
                    <a:cubicBezTo>
                      <a:pt x="232" y="3710"/>
                      <a:pt x="406" y="3917"/>
                      <a:pt x="596" y="4116"/>
                    </a:cubicBezTo>
                    <a:cubicBezTo>
                      <a:pt x="588" y="4157"/>
                      <a:pt x="604" y="4207"/>
                      <a:pt x="637" y="4240"/>
                    </a:cubicBezTo>
                    <a:cubicBezTo>
                      <a:pt x="853" y="4447"/>
                      <a:pt x="1093" y="4637"/>
                      <a:pt x="1349" y="4811"/>
                    </a:cubicBezTo>
                    <a:cubicBezTo>
                      <a:pt x="1349" y="4852"/>
                      <a:pt x="1382" y="4885"/>
                      <a:pt x="1415" y="4910"/>
                    </a:cubicBezTo>
                    <a:cubicBezTo>
                      <a:pt x="1713" y="5100"/>
                      <a:pt x="2036" y="5233"/>
                      <a:pt x="2375" y="5324"/>
                    </a:cubicBezTo>
                    <a:lnTo>
                      <a:pt x="2400" y="5324"/>
                    </a:lnTo>
                    <a:cubicBezTo>
                      <a:pt x="2425" y="5349"/>
                      <a:pt x="2466" y="5373"/>
                      <a:pt x="2507" y="5373"/>
                    </a:cubicBezTo>
                    <a:cubicBezTo>
                      <a:pt x="2665" y="5388"/>
                      <a:pt x="2819" y="5396"/>
                      <a:pt x="2970" y="5396"/>
                    </a:cubicBezTo>
                    <a:cubicBezTo>
                      <a:pt x="3612" y="5396"/>
                      <a:pt x="4191" y="5242"/>
                      <a:pt x="4667" y="4720"/>
                    </a:cubicBezTo>
                    <a:cubicBezTo>
                      <a:pt x="5246" y="4066"/>
                      <a:pt x="5561" y="3263"/>
                      <a:pt x="5850" y="2461"/>
                    </a:cubicBezTo>
                    <a:cubicBezTo>
                      <a:pt x="5892" y="2461"/>
                      <a:pt x="5933" y="2436"/>
                      <a:pt x="5958" y="2395"/>
                    </a:cubicBezTo>
                    <a:cubicBezTo>
                      <a:pt x="6123" y="2138"/>
                      <a:pt x="6297" y="1882"/>
                      <a:pt x="6462" y="1625"/>
                    </a:cubicBezTo>
                    <a:lnTo>
                      <a:pt x="6479" y="1617"/>
                    </a:lnTo>
                    <a:cubicBezTo>
                      <a:pt x="6653" y="1493"/>
                      <a:pt x="6827" y="1360"/>
                      <a:pt x="6992" y="1220"/>
                    </a:cubicBezTo>
                    <a:cubicBezTo>
                      <a:pt x="7017" y="1195"/>
                      <a:pt x="7033" y="1154"/>
                      <a:pt x="7033" y="1120"/>
                    </a:cubicBezTo>
                    <a:cubicBezTo>
                      <a:pt x="7058" y="1087"/>
                      <a:pt x="7083" y="1054"/>
                      <a:pt x="7108" y="1021"/>
                    </a:cubicBezTo>
                    <a:cubicBezTo>
                      <a:pt x="7265" y="765"/>
                      <a:pt x="7191" y="492"/>
                      <a:pt x="7298" y="235"/>
                    </a:cubicBezTo>
                    <a:cubicBezTo>
                      <a:pt x="7345" y="142"/>
                      <a:pt x="7274" y="0"/>
                      <a:pt x="71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5" name="Google Shape;565;p26"/>
              <p:cNvGrpSpPr/>
              <p:nvPr/>
            </p:nvGrpSpPr>
            <p:grpSpPr>
              <a:xfrm>
                <a:off x="2558622" y="1650158"/>
                <a:ext cx="822375" cy="742949"/>
                <a:chOff x="2558622" y="1650158"/>
                <a:chExt cx="822375" cy="742949"/>
              </a:xfrm>
            </p:grpSpPr>
            <p:sp>
              <p:nvSpPr>
                <p:cNvPr id="566" name="Google Shape;566;p26"/>
                <p:cNvSpPr/>
                <p:nvPr/>
              </p:nvSpPr>
              <p:spPr>
                <a:xfrm>
                  <a:off x="2577752" y="1661857"/>
                  <a:ext cx="777370" cy="597914"/>
                </a:xfrm>
                <a:custGeom>
                  <a:rect b="b" l="l" r="r" t="t"/>
                  <a:pathLst>
                    <a:path extrusionOk="0" h="6695" w="7721">
                      <a:moveTo>
                        <a:pt x="7721" y="2475"/>
                      </a:moveTo>
                      <a:cubicBezTo>
                        <a:pt x="7719" y="2476"/>
                        <a:pt x="7717" y="2477"/>
                        <a:pt x="7715" y="2478"/>
                      </a:cubicBezTo>
                      <a:lnTo>
                        <a:pt x="7715" y="2478"/>
                      </a:lnTo>
                      <a:cubicBezTo>
                        <a:pt x="7717" y="2480"/>
                        <a:pt x="7719" y="2481"/>
                        <a:pt x="7721" y="2483"/>
                      </a:cubicBezTo>
                      <a:lnTo>
                        <a:pt x="7721" y="2475"/>
                      </a:lnTo>
                      <a:close/>
                      <a:moveTo>
                        <a:pt x="2268" y="1"/>
                      </a:moveTo>
                      <a:cubicBezTo>
                        <a:pt x="1862" y="1"/>
                        <a:pt x="1432" y="42"/>
                        <a:pt x="1101" y="274"/>
                      </a:cubicBezTo>
                      <a:cubicBezTo>
                        <a:pt x="927" y="406"/>
                        <a:pt x="779" y="572"/>
                        <a:pt x="663" y="762"/>
                      </a:cubicBezTo>
                      <a:cubicBezTo>
                        <a:pt x="224" y="1457"/>
                        <a:pt x="100" y="2301"/>
                        <a:pt x="59" y="3120"/>
                      </a:cubicBezTo>
                      <a:cubicBezTo>
                        <a:pt x="1" y="4204"/>
                        <a:pt x="141" y="5420"/>
                        <a:pt x="961" y="6132"/>
                      </a:cubicBezTo>
                      <a:cubicBezTo>
                        <a:pt x="1414" y="6526"/>
                        <a:pt x="2005" y="6694"/>
                        <a:pt x="2610" y="6694"/>
                      </a:cubicBezTo>
                      <a:cubicBezTo>
                        <a:pt x="3021" y="6694"/>
                        <a:pt x="3439" y="6617"/>
                        <a:pt x="3823" y="6479"/>
                      </a:cubicBezTo>
                      <a:cubicBezTo>
                        <a:pt x="4163" y="6363"/>
                        <a:pt x="4477" y="6190"/>
                        <a:pt x="4742" y="5958"/>
                      </a:cubicBezTo>
                      <a:cubicBezTo>
                        <a:pt x="5123" y="5627"/>
                        <a:pt x="5362" y="5155"/>
                        <a:pt x="5644" y="4733"/>
                      </a:cubicBezTo>
                      <a:cubicBezTo>
                        <a:pt x="6180" y="3891"/>
                        <a:pt x="6882" y="3033"/>
                        <a:pt x="7715" y="2478"/>
                      </a:cubicBezTo>
                      <a:lnTo>
                        <a:pt x="7715" y="2478"/>
                      </a:lnTo>
                      <a:cubicBezTo>
                        <a:pt x="6202" y="1115"/>
                        <a:pt x="4301" y="25"/>
                        <a:pt x="22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6"/>
                <p:cNvSpPr/>
                <p:nvPr/>
              </p:nvSpPr>
              <p:spPr>
                <a:xfrm>
                  <a:off x="2558622" y="1650158"/>
                  <a:ext cx="822375" cy="742949"/>
                </a:xfrm>
                <a:custGeom>
                  <a:rect b="b" l="l" r="r" t="t"/>
                  <a:pathLst>
                    <a:path extrusionOk="0" h="8319" w="8168">
                      <a:moveTo>
                        <a:pt x="7853" y="2796"/>
                      </a:moveTo>
                      <a:cubicBezTo>
                        <a:pt x="7853" y="3143"/>
                        <a:pt x="7869" y="3532"/>
                        <a:pt x="7671" y="3830"/>
                      </a:cubicBezTo>
                      <a:cubicBezTo>
                        <a:pt x="7580" y="3607"/>
                        <a:pt x="7480" y="3400"/>
                        <a:pt x="7373" y="3185"/>
                      </a:cubicBezTo>
                      <a:cubicBezTo>
                        <a:pt x="7522" y="3052"/>
                        <a:pt x="7679" y="2920"/>
                        <a:pt x="7853" y="2796"/>
                      </a:cubicBezTo>
                      <a:close/>
                      <a:moveTo>
                        <a:pt x="7315" y="3243"/>
                      </a:moveTo>
                      <a:cubicBezTo>
                        <a:pt x="7422" y="3458"/>
                        <a:pt x="7522" y="3673"/>
                        <a:pt x="7621" y="3896"/>
                      </a:cubicBezTo>
                      <a:cubicBezTo>
                        <a:pt x="7596" y="3921"/>
                        <a:pt x="7571" y="3954"/>
                        <a:pt x="7547" y="3979"/>
                      </a:cubicBezTo>
                      <a:cubicBezTo>
                        <a:pt x="7431" y="4070"/>
                        <a:pt x="7298" y="4145"/>
                        <a:pt x="7174" y="4236"/>
                      </a:cubicBezTo>
                      <a:lnTo>
                        <a:pt x="6918" y="3673"/>
                      </a:lnTo>
                      <a:cubicBezTo>
                        <a:pt x="6918" y="3665"/>
                        <a:pt x="6909" y="3656"/>
                        <a:pt x="6901" y="3656"/>
                      </a:cubicBezTo>
                      <a:cubicBezTo>
                        <a:pt x="7034" y="3507"/>
                        <a:pt x="7174" y="3375"/>
                        <a:pt x="7315" y="3243"/>
                      </a:cubicBezTo>
                      <a:close/>
                      <a:moveTo>
                        <a:pt x="6852" y="3706"/>
                      </a:moveTo>
                      <a:cubicBezTo>
                        <a:pt x="6943" y="3896"/>
                        <a:pt x="7025" y="4087"/>
                        <a:pt x="7108" y="4277"/>
                      </a:cubicBezTo>
                      <a:cubicBezTo>
                        <a:pt x="7000" y="4376"/>
                        <a:pt x="6893" y="4484"/>
                        <a:pt x="6802" y="4608"/>
                      </a:cubicBezTo>
                      <a:cubicBezTo>
                        <a:pt x="6736" y="4418"/>
                        <a:pt x="6653" y="4236"/>
                        <a:pt x="6562" y="4054"/>
                      </a:cubicBezTo>
                      <a:cubicBezTo>
                        <a:pt x="6653" y="3938"/>
                        <a:pt x="6752" y="3822"/>
                        <a:pt x="6852" y="3706"/>
                      </a:cubicBezTo>
                      <a:close/>
                      <a:moveTo>
                        <a:pt x="6504" y="4120"/>
                      </a:moveTo>
                      <a:cubicBezTo>
                        <a:pt x="6603" y="4302"/>
                        <a:pt x="6678" y="4484"/>
                        <a:pt x="6752" y="4674"/>
                      </a:cubicBezTo>
                      <a:cubicBezTo>
                        <a:pt x="6669" y="4782"/>
                        <a:pt x="6595" y="4898"/>
                        <a:pt x="6537" y="5013"/>
                      </a:cubicBezTo>
                      <a:lnTo>
                        <a:pt x="6289" y="4500"/>
                      </a:lnTo>
                      <a:cubicBezTo>
                        <a:pt x="6281" y="4485"/>
                        <a:pt x="6270" y="4479"/>
                        <a:pt x="6259" y="4479"/>
                      </a:cubicBezTo>
                      <a:cubicBezTo>
                        <a:pt x="6232" y="4479"/>
                        <a:pt x="6205" y="4510"/>
                        <a:pt x="6223" y="4533"/>
                      </a:cubicBezTo>
                      <a:cubicBezTo>
                        <a:pt x="6314" y="4724"/>
                        <a:pt x="6396" y="4906"/>
                        <a:pt x="6487" y="5088"/>
                      </a:cubicBezTo>
                      <a:lnTo>
                        <a:pt x="6430" y="5204"/>
                      </a:lnTo>
                      <a:cubicBezTo>
                        <a:pt x="6347" y="5377"/>
                        <a:pt x="6272" y="5551"/>
                        <a:pt x="6198" y="5725"/>
                      </a:cubicBezTo>
                      <a:cubicBezTo>
                        <a:pt x="6090" y="5493"/>
                        <a:pt x="5983" y="5253"/>
                        <a:pt x="5875" y="5022"/>
                      </a:cubicBezTo>
                      <a:cubicBezTo>
                        <a:pt x="6065" y="4715"/>
                        <a:pt x="6281" y="4409"/>
                        <a:pt x="6504" y="4120"/>
                      </a:cubicBezTo>
                      <a:close/>
                      <a:moveTo>
                        <a:pt x="5826" y="5104"/>
                      </a:moveTo>
                      <a:lnTo>
                        <a:pt x="6165" y="5824"/>
                      </a:lnTo>
                      <a:cubicBezTo>
                        <a:pt x="6074" y="6039"/>
                        <a:pt x="5991" y="6254"/>
                        <a:pt x="5900" y="6470"/>
                      </a:cubicBezTo>
                      <a:cubicBezTo>
                        <a:pt x="5792" y="6172"/>
                        <a:pt x="5643" y="5882"/>
                        <a:pt x="5470" y="5617"/>
                      </a:cubicBezTo>
                      <a:cubicBezTo>
                        <a:pt x="5586" y="5460"/>
                        <a:pt x="5701" y="5286"/>
                        <a:pt x="5826" y="5104"/>
                      </a:cubicBezTo>
                      <a:close/>
                      <a:moveTo>
                        <a:pt x="2365" y="242"/>
                      </a:moveTo>
                      <a:cubicBezTo>
                        <a:pt x="2568" y="242"/>
                        <a:pt x="2772" y="261"/>
                        <a:pt x="2963" y="281"/>
                      </a:cubicBezTo>
                      <a:cubicBezTo>
                        <a:pt x="4766" y="454"/>
                        <a:pt x="6380" y="1431"/>
                        <a:pt x="7720" y="2606"/>
                      </a:cubicBezTo>
                      <a:cubicBezTo>
                        <a:pt x="7149" y="3028"/>
                        <a:pt x="6645" y="3541"/>
                        <a:pt x="6223" y="4111"/>
                      </a:cubicBezTo>
                      <a:cubicBezTo>
                        <a:pt x="5652" y="4848"/>
                        <a:pt x="5288" y="5824"/>
                        <a:pt x="4444" y="6296"/>
                      </a:cubicBezTo>
                      <a:cubicBezTo>
                        <a:pt x="3972" y="6561"/>
                        <a:pt x="3391" y="6716"/>
                        <a:pt x="2821" y="6716"/>
                      </a:cubicBezTo>
                      <a:cubicBezTo>
                        <a:pt x="2432" y="6716"/>
                        <a:pt x="2047" y="6644"/>
                        <a:pt x="1705" y="6486"/>
                      </a:cubicBezTo>
                      <a:cubicBezTo>
                        <a:pt x="869" y="6097"/>
                        <a:pt x="480" y="5195"/>
                        <a:pt x="389" y="4302"/>
                      </a:cubicBezTo>
                      <a:cubicBezTo>
                        <a:pt x="282" y="3433"/>
                        <a:pt x="356" y="2556"/>
                        <a:pt x="604" y="1720"/>
                      </a:cubicBezTo>
                      <a:cubicBezTo>
                        <a:pt x="762" y="1240"/>
                        <a:pt x="1018" y="678"/>
                        <a:pt x="1482" y="429"/>
                      </a:cubicBezTo>
                      <a:cubicBezTo>
                        <a:pt x="1746" y="285"/>
                        <a:pt x="2055" y="242"/>
                        <a:pt x="2365" y="242"/>
                      </a:cubicBezTo>
                      <a:close/>
                      <a:moveTo>
                        <a:pt x="811" y="6072"/>
                      </a:moveTo>
                      <a:lnTo>
                        <a:pt x="811" y="6072"/>
                      </a:lnTo>
                      <a:cubicBezTo>
                        <a:pt x="919" y="6197"/>
                        <a:pt x="1035" y="6312"/>
                        <a:pt x="1167" y="6412"/>
                      </a:cubicBezTo>
                      <a:cubicBezTo>
                        <a:pt x="1250" y="6619"/>
                        <a:pt x="1324" y="6817"/>
                        <a:pt x="1407" y="7016"/>
                      </a:cubicBezTo>
                      <a:cubicBezTo>
                        <a:pt x="1159" y="6734"/>
                        <a:pt x="960" y="6412"/>
                        <a:pt x="811" y="6072"/>
                      </a:cubicBezTo>
                      <a:close/>
                      <a:moveTo>
                        <a:pt x="5420" y="5684"/>
                      </a:moveTo>
                      <a:cubicBezTo>
                        <a:pt x="5602" y="5957"/>
                        <a:pt x="5743" y="6254"/>
                        <a:pt x="5850" y="6569"/>
                      </a:cubicBezTo>
                      <a:cubicBezTo>
                        <a:pt x="5759" y="6776"/>
                        <a:pt x="5643" y="6966"/>
                        <a:pt x="5519" y="7156"/>
                      </a:cubicBezTo>
                      <a:cubicBezTo>
                        <a:pt x="5428" y="6776"/>
                        <a:pt x="5279" y="6412"/>
                        <a:pt x="5064" y="6089"/>
                      </a:cubicBezTo>
                      <a:cubicBezTo>
                        <a:pt x="5188" y="5965"/>
                        <a:pt x="5313" y="5833"/>
                        <a:pt x="5420" y="5684"/>
                      </a:cubicBezTo>
                      <a:close/>
                      <a:moveTo>
                        <a:pt x="1283" y="6503"/>
                      </a:moveTo>
                      <a:lnTo>
                        <a:pt x="1283" y="6503"/>
                      </a:lnTo>
                      <a:cubicBezTo>
                        <a:pt x="1391" y="6569"/>
                        <a:pt x="1498" y="6635"/>
                        <a:pt x="1622" y="6685"/>
                      </a:cubicBezTo>
                      <a:cubicBezTo>
                        <a:pt x="1755" y="6974"/>
                        <a:pt x="1879" y="7272"/>
                        <a:pt x="2011" y="7562"/>
                      </a:cubicBezTo>
                      <a:cubicBezTo>
                        <a:pt x="1986" y="7537"/>
                        <a:pt x="1953" y="7520"/>
                        <a:pt x="1920" y="7496"/>
                      </a:cubicBezTo>
                      <a:cubicBezTo>
                        <a:pt x="1763" y="7380"/>
                        <a:pt x="1614" y="7247"/>
                        <a:pt x="1482" y="7107"/>
                      </a:cubicBezTo>
                      <a:lnTo>
                        <a:pt x="1490" y="7107"/>
                      </a:lnTo>
                      <a:cubicBezTo>
                        <a:pt x="1506" y="7098"/>
                        <a:pt x="1515" y="7074"/>
                        <a:pt x="1506" y="7057"/>
                      </a:cubicBezTo>
                      <a:lnTo>
                        <a:pt x="1283" y="6503"/>
                      </a:lnTo>
                      <a:close/>
                      <a:moveTo>
                        <a:pt x="5006" y="6147"/>
                      </a:moveTo>
                      <a:cubicBezTo>
                        <a:pt x="5222" y="6470"/>
                        <a:pt x="5370" y="6842"/>
                        <a:pt x="5445" y="7223"/>
                      </a:cubicBezTo>
                      <a:cubicBezTo>
                        <a:pt x="5453" y="7223"/>
                        <a:pt x="5453" y="7231"/>
                        <a:pt x="5453" y="7231"/>
                      </a:cubicBezTo>
                      <a:cubicBezTo>
                        <a:pt x="5362" y="7347"/>
                        <a:pt x="5263" y="7454"/>
                        <a:pt x="5155" y="7554"/>
                      </a:cubicBezTo>
                      <a:lnTo>
                        <a:pt x="5164" y="7554"/>
                      </a:lnTo>
                      <a:cubicBezTo>
                        <a:pt x="5130" y="7587"/>
                        <a:pt x="5097" y="7603"/>
                        <a:pt x="5056" y="7636"/>
                      </a:cubicBezTo>
                      <a:cubicBezTo>
                        <a:pt x="4948" y="7223"/>
                        <a:pt x="4808" y="6817"/>
                        <a:pt x="4642" y="6428"/>
                      </a:cubicBezTo>
                      <a:cubicBezTo>
                        <a:pt x="4775" y="6346"/>
                        <a:pt x="4891" y="6246"/>
                        <a:pt x="5006" y="6147"/>
                      </a:cubicBezTo>
                      <a:close/>
                      <a:moveTo>
                        <a:pt x="4584" y="6470"/>
                      </a:moveTo>
                      <a:cubicBezTo>
                        <a:pt x="4742" y="6859"/>
                        <a:pt x="4882" y="7256"/>
                        <a:pt x="4990" y="7669"/>
                      </a:cubicBezTo>
                      <a:cubicBezTo>
                        <a:pt x="4990" y="7669"/>
                        <a:pt x="4990" y="7678"/>
                        <a:pt x="4998" y="7678"/>
                      </a:cubicBezTo>
                      <a:cubicBezTo>
                        <a:pt x="4899" y="7752"/>
                        <a:pt x="4791" y="7810"/>
                        <a:pt x="4684" y="7868"/>
                      </a:cubicBezTo>
                      <a:lnTo>
                        <a:pt x="4675" y="7868"/>
                      </a:lnTo>
                      <a:cubicBezTo>
                        <a:pt x="4510" y="7471"/>
                        <a:pt x="4344" y="7074"/>
                        <a:pt x="4171" y="6676"/>
                      </a:cubicBezTo>
                      <a:cubicBezTo>
                        <a:pt x="4311" y="6619"/>
                        <a:pt x="4452" y="6552"/>
                        <a:pt x="4584" y="6470"/>
                      </a:cubicBezTo>
                      <a:close/>
                      <a:moveTo>
                        <a:pt x="1722" y="6734"/>
                      </a:moveTo>
                      <a:lnTo>
                        <a:pt x="1722" y="6734"/>
                      </a:lnTo>
                      <a:cubicBezTo>
                        <a:pt x="1895" y="6801"/>
                        <a:pt x="2086" y="6859"/>
                        <a:pt x="2276" y="6892"/>
                      </a:cubicBezTo>
                      <a:cubicBezTo>
                        <a:pt x="2392" y="7223"/>
                        <a:pt x="2516" y="7562"/>
                        <a:pt x="2640" y="7893"/>
                      </a:cubicBezTo>
                      <a:cubicBezTo>
                        <a:pt x="2458" y="7827"/>
                        <a:pt x="2292" y="7744"/>
                        <a:pt x="2135" y="7645"/>
                      </a:cubicBezTo>
                      <a:cubicBezTo>
                        <a:pt x="1995" y="7338"/>
                        <a:pt x="1862" y="7032"/>
                        <a:pt x="1722" y="6734"/>
                      </a:cubicBezTo>
                      <a:close/>
                      <a:moveTo>
                        <a:pt x="4096" y="6701"/>
                      </a:moveTo>
                      <a:cubicBezTo>
                        <a:pt x="4270" y="7107"/>
                        <a:pt x="4435" y="7504"/>
                        <a:pt x="4609" y="7901"/>
                      </a:cubicBezTo>
                      <a:cubicBezTo>
                        <a:pt x="4469" y="7959"/>
                        <a:pt x="4320" y="8009"/>
                        <a:pt x="4171" y="8042"/>
                      </a:cubicBezTo>
                      <a:lnTo>
                        <a:pt x="4162" y="8042"/>
                      </a:lnTo>
                      <a:cubicBezTo>
                        <a:pt x="3989" y="7636"/>
                        <a:pt x="3815" y="7239"/>
                        <a:pt x="3633" y="6842"/>
                      </a:cubicBezTo>
                      <a:cubicBezTo>
                        <a:pt x="3774" y="6817"/>
                        <a:pt x="3906" y="6776"/>
                        <a:pt x="4047" y="6726"/>
                      </a:cubicBezTo>
                      <a:lnTo>
                        <a:pt x="4096" y="6701"/>
                      </a:lnTo>
                      <a:close/>
                      <a:moveTo>
                        <a:pt x="2359" y="6900"/>
                      </a:moveTo>
                      <a:cubicBezTo>
                        <a:pt x="2498" y="6925"/>
                        <a:pt x="2642" y="6936"/>
                        <a:pt x="2783" y="6936"/>
                      </a:cubicBezTo>
                      <a:cubicBezTo>
                        <a:pt x="2827" y="6936"/>
                        <a:pt x="2870" y="6935"/>
                        <a:pt x="2913" y="6933"/>
                      </a:cubicBezTo>
                      <a:cubicBezTo>
                        <a:pt x="3078" y="7305"/>
                        <a:pt x="3227" y="7686"/>
                        <a:pt x="3352" y="8075"/>
                      </a:cubicBezTo>
                      <a:cubicBezTo>
                        <a:pt x="3145" y="8050"/>
                        <a:pt x="2930" y="8000"/>
                        <a:pt x="2731" y="7926"/>
                      </a:cubicBezTo>
                      <a:cubicBezTo>
                        <a:pt x="2599" y="7587"/>
                        <a:pt x="2483" y="7247"/>
                        <a:pt x="2359" y="6900"/>
                      </a:cubicBezTo>
                      <a:close/>
                      <a:moveTo>
                        <a:pt x="3558" y="6867"/>
                      </a:moveTo>
                      <a:cubicBezTo>
                        <a:pt x="3740" y="7256"/>
                        <a:pt x="3922" y="7653"/>
                        <a:pt x="4088" y="8050"/>
                      </a:cubicBezTo>
                      <a:cubicBezTo>
                        <a:pt x="3953" y="8076"/>
                        <a:pt x="3819" y="8089"/>
                        <a:pt x="3685" y="8089"/>
                      </a:cubicBezTo>
                      <a:cubicBezTo>
                        <a:pt x="3604" y="8089"/>
                        <a:pt x="3523" y="8084"/>
                        <a:pt x="3443" y="8075"/>
                      </a:cubicBezTo>
                      <a:cubicBezTo>
                        <a:pt x="3318" y="7686"/>
                        <a:pt x="3169" y="7305"/>
                        <a:pt x="3004" y="6933"/>
                      </a:cubicBezTo>
                      <a:cubicBezTo>
                        <a:pt x="3194" y="6925"/>
                        <a:pt x="3376" y="6900"/>
                        <a:pt x="3558" y="6867"/>
                      </a:cubicBezTo>
                      <a:close/>
                      <a:moveTo>
                        <a:pt x="2454" y="1"/>
                      </a:moveTo>
                      <a:cubicBezTo>
                        <a:pt x="2183" y="1"/>
                        <a:pt x="1918" y="31"/>
                        <a:pt x="1672" y="107"/>
                      </a:cubicBezTo>
                      <a:cubicBezTo>
                        <a:pt x="1018" y="297"/>
                        <a:pt x="662" y="885"/>
                        <a:pt x="439" y="1489"/>
                      </a:cubicBezTo>
                      <a:cubicBezTo>
                        <a:pt x="91" y="2465"/>
                        <a:pt x="0" y="3507"/>
                        <a:pt x="158" y="4525"/>
                      </a:cubicBezTo>
                      <a:cubicBezTo>
                        <a:pt x="307" y="5684"/>
                        <a:pt x="720" y="6801"/>
                        <a:pt x="1639" y="7570"/>
                      </a:cubicBezTo>
                      <a:cubicBezTo>
                        <a:pt x="1961" y="7843"/>
                        <a:pt x="2334" y="8050"/>
                        <a:pt x="2739" y="8182"/>
                      </a:cubicBezTo>
                      <a:cubicBezTo>
                        <a:pt x="2745" y="8198"/>
                        <a:pt x="2764" y="8208"/>
                        <a:pt x="2781" y="8208"/>
                      </a:cubicBezTo>
                      <a:cubicBezTo>
                        <a:pt x="2791" y="8208"/>
                        <a:pt x="2800" y="8205"/>
                        <a:pt x="2805" y="8199"/>
                      </a:cubicBezTo>
                      <a:cubicBezTo>
                        <a:pt x="3073" y="8278"/>
                        <a:pt x="3347" y="8318"/>
                        <a:pt x="3622" y="8318"/>
                      </a:cubicBezTo>
                      <a:cubicBezTo>
                        <a:pt x="3977" y="8318"/>
                        <a:pt x="4331" y="8251"/>
                        <a:pt x="4667" y="8116"/>
                      </a:cubicBezTo>
                      <a:cubicBezTo>
                        <a:pt x="5768" y="7669"/>
                        <a:pt x="6074" y="6561"/>
                        <a:pt x="6512" y="5568"/>
                      </a:cubicBezTo>
                      <a:cubicBezTo>
                        <a:pt x="6752" y="5005"/>
                        <a:pt x="7149" y="4517"/>
                        <a:pt x="7662" y="4178"/>
                      </a:cubicBezTo>
                      <a:cubicBezTo>
                        <a:pt x="8167" y="3805"/>
                        <a:pt x="8076" y="3259"/>
                        <a:pt x="8084" y="2688"/>
                      </a:cubicBezTo>
                      <a:cubicBezTo>
                        <a:pt x="8084" y="2647"/>
                        <a:pt x="8068" y="2614"/>
                        <a:pt x="8026" y="2597"/>
                      </a:cubicBezTo>
                      <a:cubicBezTo>
                        <a:pt x="8026" y="2572"/>
                        <a:pt x="8010" y="2548"/>
                        <a:pt x="7993" y="2531"/>
                      </a:cubicBezTo>
                      <a:cubicBezTo>
                        <a:pt x="6794" y="1464"/>
                        <a:pt x="5404" y="554"/>
                        <a:pt x="3823" y="190"/>
                      </a:cubicBezTo>
                      <a:cubicBezTo>
                        <a:pt x="3399" y="90"/>
                        <a:pt x="2919" y="1"/>
                        <a:pt x="245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68" name="Google Shape;568;p26"/>
            <p:cNvSpPr txBox="1"/>
            <p:nvPr/>
          </p:nvSpPr>
          <p:spPr>
            <a:xfrm flipH="1">
              <a:off x="2558626" y="174067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600">
                <a:solidFill>
                  <a:srgbClr val="EC3A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9" name="Google Shape;569;p26"/>
          <p:cNvGrpSpPr/>
          <p:nvPr/>
        </p:nvGrpSpPr>
        <p:grpSpPr>
          <a:xfrm>
            <a:off x="1293731" y="4083175"/>
            <a:ext cx="852378" cy="730089"/>
            <a:chOff x="5067831" y="3397375"/>
            <a:chExt cx="852378" cy="730089"/>
          </a:xfrm>
        </p:grpSpPr>
        <p:grpSp>
          <p:nvGrpSpPr>
            <p:cNvPr id="570" name="Google Shape;570;p26"/>
            <p:cNvGrpSpPr/>
            <p:nvPr/>
          </p:nvGrpSpPr>
          <p:grpSpPr>
            <a:xfrm>
              <a:off x="5067831" y="3397375"/>
              <a:ext cx="852378" cy="730089"/>
              <a:chOff x="5067831" y="3397375"/>
              <a:chExt cx="852378" cy="730089"/>
            </a:xfrm>
          </p:grpSpPr>
          <p:sp>
            <p:nvSpPr>
              <p:cNvPr id="571" name="Google Shape;571;p26"/>
              <p:cNvSpPr/>
              <p:nvPr/>
            </p:nvSpPr>
            <p:spPr>
              <a:xfrm>
                <a:off x="5082027" y="3408271"/>
                <a:ext cx="828214" cy="582553"/>
              </a:xfrm>
              <a:custGeom>
                <a:rect b="b" l="l" r="r" t="t"/>
                <a:pathLst>
                  <a:path extrusionOk="0" h="6523" w="8226">
                    <a:moveTo>
                      <a:pt x="4743" y="1"/>
                    </a:moveTo>
                    <a:cubicBezTo>
                      <a:pt x="4487" y="1"/>
                      <a:pt x="4237" y="25"/>
                      <a:pt x="4005" y="74"/>
                    </a:cubicBezTo>
                    <a:cubicBezTo>
                      <a:pt x="2814" y="322"/>
                      <a:pt x="2069" y="1472"/>
                      <a:pt x="1622" y="2581"/>
                    </a:cubicBezTo>
                    <a:cubicBezTo>
                      <a:pt x="1175" y="3690"/>
                      <a:pt x="861" y="4914"/>
                      <a:pt x="1" y="5750"/>
                    </a:cubicBezTo>
                    <a:lnTo>
                      <a:pt x="166" y="5676"/>
                    </a:lnTo>
                    <a:cubicBezTo>
                      <a:pt x="491" y="5638"/>
                      <a:pt x="817" y="5620"/>
                      <a:pt x="1143" y="5620"/>
                    </a:cubicBezTo>
                    <a:cubicBezTo>
                      <a:pt x="1902" y="5620"/>
                      <a:pt x="2660" y="5721"/>
                      <a:pt x="3401" y="5924"/>
                    </a:cubicBezTo>
                    <a:cubicBezTo>
                      <a:pt x="4207" y="6139"/>
                      <a:pt x="4806" y="6523"/>
                      <a:pt x="5533" y="6523"/>
                    </a:cubicBezTo>
                    <a:cubicBezTo>
                      <a:pt x="5702" y="6523"/>
                      <a:pt x="5878" y="6502"/>
                      <a:pt x="6066" y="6453"/>
                    </a:cubicBezTo>
                    <a:cubicBezTo>
                      <a:pt x="7166" y="6172"/>
                      <a:pt x="8225" y="4972"/>
                      <a:pt x="8209" y="3864"/>
                    </a:cubicBezTo>
                    <a:cubicBezTo>
                      <a:pt x="8192" y="2763"/>
                      <a:pt x="7861" y="1489"/>
                      <a:pt x="7017" y="744"/>
                    </a:cubicBezTo>
                    <a:cubicBezTo>
                      <a:pt x="6456" y="252"/>
                      <a:pt x="5567" y="1"/>
                      <a:pt x="4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5082732" y="3867936"/>
                <a:ext cx="809689" cy="236486"/>
              </a:xfrm>
              <a:custGeom>
                <a:rect b="b" l="l" r="r" t="t"/>
                <a:pathLst>
                  <a:path extrusionOk="0" h="2648" w="8042">
                    <a:moveTo>
                      <a:pt x="7382" y="901"/>
                    </a:moveTo>
                    <a:lnTo>
                      <a:pt x="7374" y="934"/>
                    </a:lnTo>
                    <a:cubicBezTo>
                      <a:pt x="7366" y="926"/>
                      <a:pt x="7366" y="926"/>
                      <a:pt x="7358" y="918"/>
                    </a:cubicBezTo>
                    <a:lnTo>
                      <a:pt x="7382" y="901"/>
                    </a:lnTo>
                    <a:close/>
                    <a:moveTo>
                      <a:pt x="2459" y="942"/>
                    </a:moveTo>
                    <a:lnTo>
                      <a:pt x="2451" y="951"/>
                    </a:lnTo>
                    <a:lnTo>
                      <a:pt x="2451" y="942"/>
                    </a:lnTo>
                    <a:close/>
                    <a:moveTo>
                      <a:pt x="829" y="1563"/>
                    </a:moveTo>
                    <a:lnTo>
                      <a:pt x="1011" y="1580"/>
                    </a:lnTo>
                    <a:cubicBezTo>
                      <a:pt x="1020" y="1580"/>
                      <a:pt x="1028" y="1588"/>
                      <a:pt x="1036" y="1596"/>
                    </a:cubicBezTo>
                    <a:cubicBezTo>
                      <a:pt x="970" y="1588"/>
                      <a:pt x="895" y="1580"/>
                      <a:pt x="829" y="1563"/>
                    </a:cubicBezTo>
                    <a:close/>
                    <a:moveTo>
                      <a:pt x="4983" y="1662"/>
                    </a:moveTo>
                    <a:lnTo>
                      <a:pt x="4983" y="1662"/>
                    </a:lnTo>
                    <a:cubicBezTo>
                      <a:pt x="5033" y="1671"/>
                      <a:pt x="5082" y="1679"/>
                      <a:pt x="5132" y="1687"/>
                    </a:cubicBezTo>
                    <a:cubicBezTo>
                      <a:pt x="5148" y="1687"/>
                      <a:pt x="5165" y="1687"/>
                      <a:pt x="5181" y="1695"/>
                    </a:cubicBezTo>
                    <a:lnTo>
                      <a:pt x="5115" y="1704"/>
                    </a:lnTo>
                    <a:lnTo>
                      <a:pt x="4983" y="1662"/>
                    </a:lnTo>
                    <a:close/>
                    <a:moveTo>
                      <a:pt x="407" y="1819"/>
                    </a:moveTo>
                    <a:lnTo>
                      <a:pt x="432" y="1836"/>
                    </a:lnTo>
                    <a:lnTo>
                      <a:pt x="407" y="1836"/>
                    </a:lnTo>
                    <a:cubicBezTo>
                      <a:pt x="407" y="1828"/>
                      <a:pt x="407" y="1819"/>
                      <a:pt x="407" y="1819"/>
                    </a:cubicBezTo>
                    <a:close/>
                    <a:moveTo>
                      <a:pt x="3965" y="1803"/>
                    </a:moveTo>
                    <a:cubicBezTo>
                      <a:pt x="4064" y="1836"/>
                      <a:pt x="4172" y="1877"/>
                      <a:pt x="4271" y="1910"/>
                    </a:cubicBezTo>
                    <a:cubicBezTo>
                      <a:pt x="4155" y="1886"/>
                      <a:pt x="4040" y="1869"/>
                      <a:pt x="3932" y="1844"/>
                    </a:cubicBezTo>
                    <a:cubicBezTo>
                      <a:pt x="3940" y="1828"/>
                      <a:pt x="3949" y="1811"/>
                      <a:pt x="3949" y="1803"/>
                    </a:cubicBezTo>
                    <a:close/>
                    <a:moveTo>
                      <a:pt x="7002" y="1439"/>
                    </a:moveTo>
                    <a:lnTo>
                      <a:pt x="7002" y="1439"/>
                    </a:lnTo>
                    <a:cubicBezTo>
                      <a:pt x="6869" y="1662"/>
                      <a:pt x="6671" y="1828"/>
                      <a:pt x="6431" y="1919"/>
                    </a:cubicBezTo>
                    <a:cubicBezTo>
                      <a:pt x="6605" y="1828"/>
                      <a:pt x="6754" y="1687"/>
                      <a:pt x="6861" y="1522"/>
                    </a:cubicBezTo>
                    <a:cubicBezTo>
                      <a:pt x="6903" y="1497"/>
                      <a:pt x="6952" y="1472"/>
                      <a:pt x="7002" y="1439"/>
                    </a:cubicBezTo>
                    <a:close/>
                    <a:moveTo>
                      <a:pt x="3609" y="2101"/>
                    </a:moveTo>
                    <a:lnTo>
                      <a:pt x="3742" y="2126"/>
                    </a:lnTo>
                    <a:lnTo>
                      <a:pt x="3849" y="2159"/>
                    </a:lnTo>
                    <a:lnTo>
                      <a:pt x="3609" y="2101"/>
                    </a:lnTo>
                    <a:close/>
                    <a:moveTo>
                      <a:pt x="6514" y="2208"/>
                    </a:moveTo>
                    <a:lnTo>
                      <a:pt x="6514" y="2208"/>
                    </a:lnTo>
                    <a:cubicBezTo>
                      <a:pt x="6265" y="2308"/>
                      <a:pt x="6009" y="2366"/>
                      <a:pt x="5744" y="2374"/>
                    </a:cubicBezTo>
                    <a:cubicBezTo>
                      <a:pt x="5785" y="2357"/>
                      <a:pt x="5827" y="2349"/>
                      <a:pt x="5868" y="2332"/>
                    </a:cubicBezTo>
                    <a:cubicBezTo>
                      <a:pt x="6092" y="2316"/>
                      <a:pt x="6307" y="2275"/>
                      <a:pt x="6514" y="2208"/>
                    </a:cubicBezTo>
                    <a:close/>
                    <a:moveTo>
                      <a:pt x="7821" y="0"/>
                    </a:moveTo>
                    <a:cubicBezTo>
                      <a:pt x="7773" y="0"/>
                      <a:pt x="7725" y="19"/>
                      <a:pt x="7689" y="65"/>
                    </a:cubicBezTo>
                    <a:cubicBezTo>
                      <a:pt x="7325" y="578"/>
                      <a:pt x="6861" y="1075"/>
                      <a:pt x="6265" y="1298"/>
                    </a:cubicBezTo>
                    <a:cubicBezTo>
                      <a:pt x="6041" y="1382"/>
                      <a:pt x="5814" y="1416"/>
                      <a:pt x="5587" y="1416"/>
                    </a:cubicBezTo>
                    <a:cubicBezTo>
                      <a:pt x="5095" y="1416"/>
                      <a:pt x="4603" y="1256"/>
                      <a:pt x="4139" y="1091"/>
                    </a:cubicBezTo>
                    <a:cubicBezTo>
                      <a:pt x="3585" y="893"/>
                      <a:pt x="3047" y="694"/>
                      <a:pt x="2459" y="636"/>
                    </a:cubicBezTo>
                    <a:cubicBezTo>
                      <a:pt x="1781" y="570"/>
                      <a:pt x="1086" y="587"/>
                      <a:pt x="407" y="578"/>
                    </a:cubicBezTo>
                    <a:cubicBezTo>
                      <a:pt x="366" y="578"/>
                      <a:pt x="333" y="587"/>
                      <a:pt x="300" y="611"/>
                    </a:cubicBezTo>
                    <a:cubicBezTo>
                      <a:pt x="272" y="559"/>
                      <a:pt x="213" y="533"/>
                      <a:pt x="156" y="533"/>
                    </a:cubicBezTo>
                    <a:cubicBezTo>
                      <a:pt x="77" y="533"/>
                      <a:pt x="1" y="582"/>
                      <a:pt x="10" y="678"/>
                    </a:cubicBezTo>
                    <a:cubicBezTo>
                      <a:pt x="51" y="1124"/>
                      <a:pt x="85" y="1563"/>
                      <a:pt x="101" y="2010"/>
                    </a:cubicBezTo>
                    <a:cubicBezTo>
                      <a:pt x="101" y="2078"/>
                      <a:pt x="157" y="2161"/>
                      <a:pt x="237" y="2161"/>
                    </a:cubicBezTo>
                    <a:cubicBezTo>
                      <a:pt x="244" y="2161"/>
                      <a:pt x="251" y="2160"/>
                      <a:pt x="258" y="2159"/>
                    </a:cubicBezTo>
                    <a:cubicBezTo>
                      <a:pt x="597" y="2116"/>
                      <a:pt x="937" y="2095"/>
                      <a:pt x="1278" y="2095"/>
                    </a:cubicBezTo>
                    <a:cubicBezTo>
                      <a:pt x="1862" y="2095"/>
                      <a:pt x="2447" y="2157"/>
                      <a:pt x="3022" y="2283"/>
                    </a:cubicBezTo>
                    <a:cubicBezTo>
                      <a:pt x="3775" y="2448"/>
                      <a:pt x="4503" y="2647"/>
                      <a:pt x="5289" y="2647"/>
                    </a:cubicBezTo>
                    <a:cubicBezTo>
                      <a:pt x="5352" y="2647"/>
                      <a:pt x="5415" y="2647"/>
                      <a:pt x="5479" y="2647"/>
                    </a:cubicBezTo>
                    <a:cubicBezTo>
                      <a:pt x="6019" y="2647"/>
                      <a:pt x="6579" y="2627"/>
                      <a:pt x="6994" y="2250"/>
                    </a:cubicBezTo>
                    <a:cubicBezTo>
                      <a:pt x="7515" y="1786"/>
                      <a:pt x="7647" y="1075"/>
                      <a:pt x="7813" y="438"/>
                    </a:cubicBezTo>
                    <a:cubicBezTo>
                      <a:pt x="7813" y="429"/>
                      <a:pt x="7813" y="421"/>
                      <a:pt x="7813" y="413"/>
                    </a:cubicBezTo>
                    <a:cubicBezTo>
                      <a:pt x="7854" y="347"/>
                      <a:pt x="7904" y="289"/>
                      <a:pt x="7953" y="223"/>
                    </a:cubicBezTo>
                    <a:cubicBezTo>
                      <a:pt x="8041" y="111"/>
                      <a:pt x="7934" y="0"/>
                      <a:pt x="7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5067831" y="3397375"/>
                <a:ext cx="852378" cy="730089"/>
              </a:xfrm>
              <a:custGeom>
                <a:rect b="b" l="l" r="r" t="t"/>
                <a:pathLst>
                  <a:path extrusionOk="0" h="8175" w="8466">
                    <a:moveTo>
                      <a:pt x="8010" y="5392"/>
                    </a:moveTo>
                    <a:lnTo>
                      <a:pt x="8010" y="5392"/>
                    </a:lnTo>
                    <a:cubicBezTo>
                      <a:pt x="7962" y="5596"/>
                      <a:pt x="7921" y="5799"/>
                      <a:pt x="7864" y="5995"/>
                    </a:cubicBezTo>
                    <a:lnTo>
                      <a:pt x="7864" y="5995"/>
                    </a:lnTo>
                    <a:lnTo>
                      <a:pt x="7729" y="5748"/>
                    </a:lnTo>
                    <a:cubicBezTo>
                      <a:pt x="7828" y="5632"/>
                      <a:pt x="7919" y="5516"/>
                      <a:pt x="8010" y="5392"/>
                    </a:cubicBezTo>
                    <a:close/>
                    <a:moveTo>
                      <a:pt x="4865" y="238"/>
                    </a:moveTo>
                    <a:cubicBezTo>
                      <a:pt x="5053" y="238"/>
                      <a:pt x="5242" y="253"/>
                      <a:pt x="5429" y="279"/>
                    </a:cubicBezTo>
                    <a:cubicBezTo>
                      <a:pt x="7108" y="510"/>
                      <a:pt x="8019" y="1785"/>
                      <a:pt x="8201" y="3398"/>
                    </a:cubicBezTo>
                    <a:cubicBezTo>
                      <a:pt x="8217" y="3564"/>
                      <a:pt x="8225" y="3729"/>
                      <a:pt x="8225" y="3895"/>
                    </a:cubicBezTo>
                    <a:cubicBezTo>
                      <a:pt x="8209" y="3911"/>
                      <a:pt x="8201" y="3936"/>
                      <a:pt x="8201" y="3953"/>
                    </a:cubicBezTo>
                    <a:cubicBezTo>
                      <a:pt x="8176" y="4151"/>
                      <a:pt x="8159" y="4341"/>
                      <a:pt x="8134" y="4548"/>
                    </a:cubicBezTo>
                    <a:cubicBezTo>
                      <a:pt x="8035" y="4904"/>
                      <a:pt x="7853" y="5227"/>
                      <a:pt x="7613" y="5508"/>
                    </a:cubicBezTo>
                    <a:cubicBezTo>
                      <a:pt x="7130" y="6087"/>
                      <a:pt x="6426" y="6528"/>
                      <a:pt x="5655" y="6528"/>
                    </a:cubicBezTo>
                    <a:cubicBezTo>
                      <a:pt x="5621" y="6528"/>
                      <a:pt x="5587" y="6528"/>
                      <a:pt x="5553" y="6526"/>
                    </a:cubicBezTo>
                    <a:cubicBezTo>
                      <a:pt x="4684" y="6484"/>
                      <a:pt x="3857" y="5971"/>
                      <a:pt x="3013" y="5806"/>
                    </a:cubicBezTo>
                    <a:cubicBezTo>
                      <a:pt x="2443" y="5693"/>
                      <a:pt x="1863" y="5634"/>
                      <a:pt x="1284" y="5634"/>
                    </a:cubicBezTo>
                    <a:cubicBezTo>
                      <a:pt x="1012" y="5634"/>
                      <a:pt x="742" y="5647"/>
                      <a:pt x="473" y="5674"/>
                    </a:cubicBezTo>
                    <a:cubicBezTo>
                      <a:pt x="1267" y="4689"/>
                      <a:pt x="1523" y="3431"/>
                      <a:pt x="2069" y="2298"/>
                    </a:cubicBezTo>
                    <a:cubicBezTo>
                      <a:pt x="2367" y="1669"/>
                      <a:pt x="2781" y="1057"/>
                      <a:pt x="3360" y="659"/>
                    </a:cubicBezTo>
                    <a:cubicBezTo>
                      <a:pt x="3812" y="354"/>
                      <a:pt x="4336" y="238"/>
                      <a:pt x="4865" y="238"/>
                    </a:cubicBezTo>
                    <a:close/>
                    <a:moveTo>
                      <a:pt x="7671" y="5814"/>
                    </a:moveTo>
                    <a:lnTo>
                      <a:pt x="7837" y="6120"/>
                    </a:lnTo>
                    <a:cubicBezTo>
                      <a:pt x="7787" y="6286"/>
                      <a:pt x="7729" y="6451"/>
                      <a:pt x="7663" y="6609"/>
                    </a:cubicBezTo>
                    <a:lnTo>
                      <a:pt x="7406" y="6071"/>
                    </a:lnTo>
                    <a:cubicBezTo>
                      <a:pt x="7497" y="5988"/>
                      <a:pt x="7588" y="5897"/>
                      <a:pt x="7671" y="5814"/>
                    </a:cubicBezTo>
                    <a:close/>
                    <a:moveTo>
                      <a:pt x="7348" y="6120"/>
                    </a:moveTo>
                    <a:lnTo>
                      <a:pt x="7621" y="6700"/>
                    </a:lnTo>
                    <a:cubicBezTo>
                      <a:pt x="7613" y="6724"/>
                      <a:pt x="7605" y="6741"/>
                      <a:pt x="7597" y="6758"/>
                    </a:cubicBezTo>
                    <a:cubicBezTo>
                      <a:pt x="7532" y="6912"/>
                      <a:pt x="7442" y="7051"/>
                      <a:pt x="7337" y="7181"/>
                    </a:cubicBezTo>
                    <a:lnTo>
                      <a:pt x="7337" y="7181"/>
                    </a:lnTo>
                    <a:cubicBezTo>
                      <a:pt x="7222" y="6919"/>
                      <a:pt x="7082" y="6656"/>
                      <a:pt x="6935" y="6410"/>
                    </a:cubicBezTo>
                    <a:cubicBezTo>
                      <a:pt x="7075" y="6319"/>
                      <a:pt x="7216" y="6228"/>
                      <a:pt x="7348" y="6120"/>
                    </a:cubicBezTo>
                    <a:close/>
                    <a:moveTo>
                      <a:pt x="1168" y="5864"/>
                    </a:moveTo>
                    <a:cubicBezTo>
                      <a:pt x="1333" y="6352"/>
                      <a:pt x="1523" y="6840"/>
                      <a:pt x="1730" y="7312"/>
                    </a:cubicBezTo>
                    <a:cubicBezTo>
                      <a:pt x="1609" y="7302"/>
                      <a:pt x="1485" y="7298"/>
                      <a:pt x="1361" y="7298"/>
                    </a:cubicBezTo>
                    <a:cubicBezTo>
                      <a:pt x="1274" y="7298"/>
                      <a:pt x="1187" y="7300"/>
                      <a:pt x="1101" y="7304"/>
                    </a:cubicBezTo>
                    <a:cubicBezTo>
                      <a:pt x="919" y="6824"/>
                      <a:pt x="721" y="6360"/>
                      <a:pt x="497" y="5897"/>
                    </a:cubicBezTo>
                    <a:cubicBezTo>
                      <a:pt x="721" y="5880"/>
                      <a:pt x="944" y="5872"/>
                      <a:pt x="1168" y="5864"/>
                    </a:cubicBezTo>
                    <a:close/>
                    <a:moveTo>
                      <a:pt x="423" y="5905"/>
                    </a:moveTo>
                    <a:cubicBezTo>
                      <a:pt x="423" y="5914"/>
                      <a:pt x="423" y="5922"/>
                      <a:pt x="423" y="5930"/>
                    </a:cubicBezTo>
                    <a:cubicBezTo>
                      <a:pt x="646" y="6377"/>
                      <a:pt x="845" y="6840"/>
                      <a:pt x="1019" y="7304"/>
                    </a:cubicBezTo>
                    <a:cubicBezTo>
                      <a:pt x="878" y="7312"/>
                      <a:pt x="737" y="7328"/>
                      <a:pt x="597" y="7353"/>
                    </a:cubicBezTo>
                    <a:cubicBezTo>
                      <a:pt x="473" y="7179"/>
                      <a:pt x="365" y="6989"/>
                      <a:pt x="282" y="6799"/>
                    </a:cubicBezTo>
                    <a:cubicBezTo>
                      <a:pt x="266" y="6509"/>
                      <a:pt x="249" y="6220"/>
                      <a:pt x="233" y="5938"/>
                    </a:cubicBezTo>
                    <a:lnTo>
                      <a:pt x="257" y="5914"/>
                    </a:lnTo>
                    <a:lnTo>
                      <a:pt x="307" y="5914"/>
                    </a:lnTo>
                    <a:lnTo>
                      <a:pt x="423" y="5905"/>
                    </a:lnTo>
                    <a:close/>
                    <a:moveTo>
                      <a:pt x="299" y="6997"/>
                    </a:moveTo>
                    <a:cubicBezTo>
                      <a:pt x="357" y="7122"/>
                      <a:pt x="431" y="7246"/>
                      <a:pt x="514" y="7362"/>
                    </a:cubicBezTo>
                    <a:lnTo>
                      <a:pt x="315" y="7403"/>
                    </a:lnTo>
                    <a:cubicBezTo>
                      <a:pt x="307" y="7271"/>
                      <a:pt x="307" y="7138"/>
                      <a:pt x="299" y="6997"/>
                    </a:cubicBezTo>
                    <a:close/>
                    <a:moveTo>
                      <a:pt x="1242" y="5872"/>
                    </a:moveTo>
                    <a:cubicBezTo>
                      <a:pt x="1441" y="5872"/>
                      <a:pt x="1631" y="5880"/>
                      <a:pt x="1829" y="5889"/>
                    </a:cubicBezTo>
                    <a:cubicBezTo>
                      <a:pt x="2078" y="6385"/>
                      <a:pt x="2301" y="6898"/>
                      <a:pt x="2508" y="7419"/>
                    </a:cubicBezTo>
                    <a:cubicBezTo>
                      <a:pt x="2276" y="7370"/>
                      <a:pt x="2053" y="7337"/>
                      <a:pt x="1813" y="7320"/>
                    </a:cubicBezTo>
                    <a:cubicBezTo>
                      <a:pt x="1606" y="6849"/>
                      <a:pt x="1416" y="6360"/>
                      <a:pt x="1242" y="5872"/>
                    </a:cubicBezTo>
                    <a:close/>
                    <a:moveTo>
                      <a:pt x="1921" y="5889"/>
                    </a:moveTo>
                    <a:lnTo>
                      <a:pt x="1921" y="5889"/>
                    </a:lnTo>
                    <a:cubicBezTo>
                      <a:pt x="2136" y="5905"/>
                      <a:pt x="2351" y="5930"/>
                      <a:pt x="2566" y="5963"/>
                    </a:cubicBezTo>
                    <a:cubicBezTo>
                      <a:pt x="2723" y="6501"/>
                      <a:pt x="2930" y="7031"/>
                      <a:pt x="3186" y="7544"/>
                    </a:cubicBezTo>
                    <a:cubicBezTo>
                      <a:pt x="2988" y="7502"/>
                      <a:pt x="2789" y="7461"/>
                      <a:pt x="2599" y="7428"/>
                    </a:cubicBezTo>
                    <a:cubicBezTo>
                      <a:pt x="2392" y="6906"/>
                      <a:pt x="2160" y="6393"/>
                      <a:pt x="1921" y="5889"/>
                    </a:cubicBezTo>
                    <a:close/>
                    <a:moveTo>
                      <a:pt x="6860" y="6443"/>
                    </a:moveTo>
                    <a:cubicBezTo>
                      <a:pt x="7017" y="6708"/>
                      <a:pt x="7158" y="6981"/>
                      <a:pt x="7274" y="7262"/>
                    </a:cubicBezTo>
                    <a:cubicBezTo>
                      <a:pt x="7150" y="7411"/>
                      <a:pt x="6993" y="7544"/>
                      <a:pt x="6819" y="7643"/>
                    </a:cubicBezTo>
                    <a:lnTo>
                      <a:pt x="6372" y="6650"/>
                    </a:lnTo>
                    <a:cubicBezTo>
                      <a:pt x="6538" y="6600"/>
                      <a:pt x="6703" y="6534"/>
                      <a:pt x="6860" y="6443"/>
                    </a:cubicBezTo>
                    <a:close/>
                    <a:moveTo>
                      <a:pt x="2649" y="5971"/>
                    </a:moveTo>
                    <a:lnTo>
                      <a:pt x="2649" y="5971"/>
                    </a:lnTo>
                    <a:cubicBezTo>
                      <a:pt x="2864" y="6005"/>
                      <a:pt x="3079" y="6054"/>
                      <a:pt x="3286" y="6104"/>
                    </a:cubicBezTo>
                    <a:cubicBezTo>
                      <a:pt x="3517" y="6633"/>
                      <a:pt x="3724" y="7163"/>
                      <a:pt x="3923" y="7701"/>
                    </a:cubicBezTo>
                    <a:lnTo>
                      <a:pt x="3277" y="7560"/>
                    </a:lnTo>
                    <a:cubicBezTo>
                      <a:pt x="3021" y="7047"/>
                      <a:pt x="2806" y="6518"/>
                      <a:pt x="2649" y="5971"/>
                    </a:cubicBezTo>
                    <a:close/>
                    <a:moveTo>
                      <a:pt x="3385" y="6129"/>
                    </a:moveTo>
                    <a:lnTo>
                      <a:pt x="3509" y="6162"/>
                    </a:lnTo>
                    <a:cubicBezTo>
                      <a:pt x="3691" y="6211"/>
                      <a:pt x="3873" y="6278"/>
                      <a:pt x="4047" y="6344"/>
                    </a:cubicBezTo>
                    <a:cubicBezTo>
                      <a:pt x="4237" y="6849"/>
                      <a:pt x="4436" y="7345"/>
                      <a:pt x="4651" y="7841"/>
                    </a:cubicBezTo>
                    <a:cubicBezTo>
                      <a:pt x="4436" y="7808"/>
                      <a:pt x="4229" y="7767"/>
                      <a:pt x="4014" y="7726"/>
                    </a:cubicBezTo>
                    <a:cubicBezTo>
                      <a:pt x="3824" y="7188"/>
                      <a:pt x="3608" y="6650"/>
                      <a:pt x="3385" y="6129"/>
                    </a:cubicBezTo>
                    <a:close/>
                    <a:moveTo>
                      <a:pt x="6298" y="6675"/>
                    </a:moveTo>
                    <a:cubicBezTo>
                      <a:pt x="6446" y="7006"/>
                      <a:pt x="6604" y="7345"/>
                      <a:pt x="6753" y="7684"/>
                    </a:cubicBezTo>
                    <a:cubicBezTo>
                      <a:pt x="6579" y="7775"/>
                      <a:pt x="6380" y="7841"/>
                      <a:pt x="6190" y="7883"/>
                    </a:cubicBezTo>
                    <a:cubicBezTo>
                      <a:pt x="6016" y="7519"/>
                      <a:pt x="5859" y="7138"/>
                      <a:pt x="5710" y="6758"/>
                    </a:cubicBezTo>
                    <a:lnTo>
                      <a:pt x="5867" y="6758"/>
                    </a:lnTo>
                    <a:cubicBezTo>
                      <a:pt x="6016" y="6741"/>
                      <a:pt x="6157" y="6716"/>
                      <a:pt x="6298" y="6675"/>
                    </a:cubicBezTo>
                    <a:close/>
                    <a:moveTo>
                      <a:pt x="4146" y="6377"/>
                    </a:moveTo>
                    <a:lnTo>
                      <a:pt x="4146" y="6377"/>
                    </a:lnTo>
                    <a:cubicBezTo>
                      <a:pt x="4378" y="6460"/>
                      <a:pt x="4610" y="6551"/>
                      <a:pt x="4841" y="6625"/>
                    </a:cubicBezTo>
                    <a:cubicBezTo>
                      <a:pt x="5048" y="7055"/>
                      <a:pt x="5255" y="7494"/>
                      <a:pt x="5462" y="7932"/>
                    </a:cubicBezTo>
                    <a:lnTo>
                      <a:pt x="5346" y="7932"/>
                    </a:lnTo>
                    <a:cubicBezTo>
                      <a:pt x="5139" y="7916"/>
                      <a:pt x="4941" y="7891"/>
                      <a:pt x="4742" y="7858"/>
                    </a:cubicBezTo>
                    <a:cubicBezTo>
                      <a:pt x="4527" y="7370"/>
                      <a:pt x="4328" y="6873"/>
                      <a:pt x="4146" y="6377"/>
                    </a:cubicBezTo>
                    <a:close/>
                    <a:moveTo>
                      <a:pt x="4941" y="6650"/>
                    </a:moveTo>
                    <a:lnTo>
                      <a:pt x="4941" y="6650"/>
                    </a:lnTo>
                    <a:cubicBezTo>
                      <a:pt x="5164" y="6716"/>
                      <a:pt x="5396" y="6749"/>
                      <a:pt x="5627" y="6758"/>
                    </a:cubicBezTo>
                    <a:cubicBezTo>
                      <a:pt x="5776" y="7146"/>
                      <a:pt x="5933" y="7527"/>
                      <a:pt x="6107" y="7899"/>
                    </a:cubicBezTo>
                    <a:cubicBezTo>
                      <a:pt x="5925" y="7932"/>
                      <a:pt x="5735" y="7941"/>
                      <a:pt x="5545" y="7941"/>
                    </a:cubicBezTo>
                    <a:cubicBezTo>
                      <a:pt x="5346" y="7510"/>
                      <a:pt x="5147" y="7080"/>
                      <a:pt x="4941" y="6650"/>
                    </a:cubicBezTo>
                    <a:close/>
                    <a:moveTo>
                      <a:pt x="4939" y="0"/>
                    </a:moveTo>
                    <a:cubicBezTo>
                      <a:pt x="4148" y="0"/>
                      <a:pt x="3371" y="256"/>
                      <a:pt x="2789" y="833"/>
                    </a:cubicBezTo>
                    <a:cubicBezTo>
                      <a:pt x="1408" y="2207"/>
                      <a:pt x="1424" y="4366"/>
                      <a:pt x="84" y="5756"/>
                    </a:cubicBezTo>
                    <a:cubicBezTo>
                      <a:pt x="34" y="5765"/>
                      <a:pt x="1" y="5814"/>
                      <a:pt x="1" y="5864"/>
                    </a:cubicBezTo>
                    <a:cubicBezTo>
                      <a:pt x="34" y="6427"/>
                      <a:pt x="59" y="6989"/>
                      <a:pt x="92" y="7544"/>
                    </a:cubicBezTo>
                    <a:cubicBezTo>
                      <a:pt x="92" y="7616"/>
                      <a:pt x="148" y="7663"/>
                      <a:pt x="212" y="7663"/>
                    </a:cubicBezTo>
                    <a:cubicBezTo>
                      <a:pt x="222" y="7663"/>
                      <a:pt x="231" y="7662"/>
                      <a:pt x="241" y="7659"/>
                    </a:cubicBezTo>
                    <a:cubicBezTo>
                      <a:pt x="619" y="7558"/>
                      <a:pt x="994" y="7518"/>
                      <a:pt x="1367" y="7518"/>
                    </a:cubicBezTo>
                    <a:cubicBezTo>
                      <a:pt x="2122" y="7518"/>
                      <a:pt x="2869" y="7684"/>
                      <a:pt x="3617" y="7850"/>
                    </a:cubicBezTo>
                    <a:cubicBezTo>
                      <a:pt x="4270" y="7996"/>
                      <a:pt x="4965" y="8174"/>
                      <a:pt x="5643" y="8174"/>
                    </a:cubicBezTo>
                    <a:cubicBezTo>
                      <a:pt x="5883" y="8174"/>
                      <a:pt x="6122" y="8152"/>
                      <a:pt x="6355" y="8098"/>
                    </a:cubicBezTo>
                    <a:cubicBezTo>
                      <a:pt x="7845" y="7759"/>
                      <a:pt x="8176" y="6062"/>
                      <a:pt x="8350" y="4672"/>
                    </a:cubicBezTo>
                    <a:cubicBezTo>
                      <a:pt x="8424" y="4424"/>
                      <a:pt x="8465" y="4168"/>
                      <a:pt x="8465" y="3919"/>
                    </a:cubicBezTo>
                    <a:cubicBezTo>
                      <a:pt x="8441" y="2529"/>
                      <a:pt x="7911" y="974"/>
                      <a:pt x="6571" y="362"/>
                    </a:cubicBezTo>
                    <a:cubicBezTo>
                      <a:pt x="6063" y="128"/>
                      <a:pt x="5498" y="0"/>
                      <a:pt x="49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" name="Google Shape;574;p26"/>
            <p:cNvSpPr txBox="1"/>
            <p:nvPr/>
          </p:nvSpPr>
          <p:spPr>
            <a:xfrm flipH="1">
              <a:off x="5215651" y="348212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69E78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600">
                <a:solidFill>
                  <a:srgbClr val="69E78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575" name="Google Shape;5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75" y="1378725"/>
            <a:ext cx="1203575" cy="12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525" y="1932475"/>
            <a:ext cx="852375" cy="63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9275" y="4102250"/>
            <a:ext cx="1319801" cy="6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5750" y="4119938"/>
            <a:ext cx="808975" cy="8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6"/>
          <p:cNvSpPr txBox="1"/>
          <p:nvPr/>
        </p:nvSpPr>
        <p:spPr>
          <a:xfrm>
            <a:off x="457200" y="97563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Funding</a:t>
            </a: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7"/>
          <p:cNvSpPr txBox="1"/>
          <p:nvPr/>
        </p:nvSpPr>
        <p:spPr>
          <a:xfrm>
            <a:off x="275475" y="162850"/>
            <a:ext cx="31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Profit  Breakdown Samples: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5" name="Google Shape;585;p27"/>
          <p:cNvGrpSpPr/>
          <p:nvPr/>
        </p:nvGrpSpPr>
        <p:grpSpPr>
          <a:xfrm>
            <a:off x="4316611" y="2681123"/>
            <a:ext cx="3450513" cy="921499"/>
            <a:chOff x="3433276" y="2409276"/>
            <a:chExt cx="2803699" cy="847200"/>
          </a:xfrm>
        </p:grpSpPr>
        <p:sp>
          <p:nvSpPr>
            <p:cNvPr id="586" name="Google Shape;586;p27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BB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FB85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B856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Content Development</a:t>
              </a:r>
              <a:endParaRPr sz="1600">
                <a:solidFill>
                  <a:srgbClr val="FB8569"/>
                </a:solidFill>
              </a:endParaRPr>
            </a:p>
          </p:txBody>
        </p:sp>
      </p:grpSp>
      <p:cxnSp>
        <p:nvCxnSpPr>
          <p:cNvPr id="588" name="Google Shape;588;p27"/>
          <p:cNvCxnSpPr/>
          <p:nvPr/>
        </p:nvCxnSpPr>
        <p:spPr>
          <a:xfrm>
            <a:off x="2487504" y="1820642"/>
            <a:ext cx="1525500" cy="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589" name="Google Shape;589;p27"/>
          <p:cNvGrpSpPr/>
          <p:nvPr/>
        </p:nvGrpSpPr>
        <p:grpSpPr>
          <a:xfrm>
            <a:off x="4316611" y="3917123"/>
            <a:ext cx="3450513" cy="921499"/>
            <a:chOff x="3433276" y="3545638"/>
            <a:chExt cx="2803699" cy="847200"/>
          </a:xfrm>
        </p:grpSpPr>
        <p:sp>
          <p:nvSpPr>
            <p:cNvPr id="590" name="Google Shape;590;p27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FB56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B569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Company Fund</a:t>
              </a:r>
              <a:endParaRPr sz="1300">
                <a:solidFill>
                  <a:srgbClr val="FB569C"/>
                </a:solidFill>
              </a:endParaRPr>
            </a:p>
          </p:txBody>
        </p:sp>
      </p:grpSp>
      <p:grpSp>
        <p:nvGrpSpPr>
          <p:cNvPr id="592" name="Google Shape;592;p27"/>
          <p:cNvGrpSpPr/>
          <p:nvPr/>
        </p:nvGrpSpPr>
        <p:grpSpPr>
          <a:xfrm>
            <a:off x="4316794" y="1527974"/>
            <a:ext cx="3502662" cy="921499"/>
            <a:chOff x="3433276" y="1272915"/>
            <a:chExt cx="2803699" cy="847200"/>
          </a:xfrm>
        </p:grpSpPr>
        <p:sp>
          <p:nvSpPr>
            <p:cNvPr id="593" name="Google Shape;593;p27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FBB8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BB83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Research &amp; Development</a:t>
              </a:r>
              <a:endParaRPr sz="1600">
                <a:solidFill>
                  <a:srgbClr val="FBB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5" name="Google Shape;595;p27"/>
          <p:cNvGrpSpPr/>
          <p:nvPr/>
        </p:nvGrpSpPr>
        <p:grpSpPr>
          <a:xfrm>
            <a:off x="1220825" y="750385"/>
            <a:ext cx="2889800" cy="3632637"/>
            <a:chOff x="599875" y="629645"/>
            <a:chExt cx="2634275" cy="3339741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2288356" y="629645"/>
              <a:ext cx="882450" cy="2274865"/>
              <a:chOff x="2288356" y="629645"/>
              <a:chExt cx="882450" cy="2274865"/>
            </a:xfrm>
          </p:grpSpPr>
          <p:sp>
            <p:nvSpPr>
              <p:cNvPr id="597" name="Google Shape;597;p27"/>
              <p:cNvSpPr/>
              <p:nvPr/>
            </p:nvSpPr>
            <p:spPr>
              <a:xfrm flipH="1">
                <a:off x="2288356" y="629645"/>
                <a:ext cx="773700" cy="773700"/>
              </a:xfrm>
              <a:prstGeom prst="arc">
                <a:avLst>
                  <a:gd fmla="val 16200000" name="adj1"/>
                  <a:gd fmla="val 20752692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8" name="Google Shape;598;p27"/>
              <p:cNvCxnSpPr>
                <a:stCxn id="597" idx="0"/>
              </p:cNvCxnSpPr>
              <p:nvPr/>
            </p:nvCxnSpPr>
            <p:spPr>
              <a:xfrm>
                <a:off x="2675206" y="629645"/>
                <a:ext cx="49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99" name="Google Shape;599;p27"/>
              <p:cNvCxnSpPr/>
              <p:nvPr/>
            </p:nvCxnSpPr>
            <p:spPr>
              <a:xfrm>
                <a:off x="2300046" y="922110"/>
                <a:ext cx="4800" cy="1982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00" name="Google Shape;600;p27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601" name="Google Shape;601;p27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2" name="Google Shape;602;p27"/>
              <p:cNvCxnSpPr>
                <a:stCxn id="601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03" name="Google Shape;603;p27"/>
              <p:cNvCxnSpPr/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04" name="Google Shape;604;p27"/>
            <p:cNvCxnSpPr/>
            <p:nvPr/>
          </p:nvCxnSpPr>
          <p:spPr>
            <a:xfrm>
              <a:off x="1665450" y="2828288"/>
              <a:ext cx="1568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605" name="Google Shape;605;p27"/>
            <p:cNvSpPr/>
            <p:nvPr/>
          </p:nvSpPr>
          <p:spPr>
            <a:xfrm>
              <a:off x="599875" y="1462375"/>
              <a:ext cx="1568700" cy="1646400"/>
            </a:xfrm>
            <a:prstGeom prst="ellipse">
              <a:avLst/>
            </a:prstGeom>
            <a:solidFill>
              <a:srgbClr val="424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765978" y="1636917"/>
              <a:ext cx="1236300" cy="1297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2E29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2E294E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income</a:t>
              </a:r>
              <a:endParaRPr sz="1700">
                <a:solidFill>
                  <a:srgbClr val="2E294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4316564" y="367599"/>
            <a:ext cx="3502662" cy="921499"/>
            <a:chOff x="3433276" y="1272915"/>
            <a:chExt cx="2803699" cy="847200"/>
          </a:xfrm>
        </p:grpSpPr>
        <p:sp>
          <p:nvSpPr>
            <p:cNvPr id="608" name="Google Shape;608;p27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BB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FBB8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BB83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Spread Awareness</a:t>
              </a:r>
              <a:endParaRPr sz="1600">
                <a:solidFill>
                  <a:srgbClr val="FBB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719C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75" y="0"/>
            <a:ext cx="54197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8"/>
          <p:cNvSpPr txBox="1"/>
          <p:nvPr/>
        </p:nvSpPr>
        <p:spPr>
          <a:xfrm>
            <a:off x="282225" y="1516750"/>
            <a:ext cx="17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 You</a:t>
            </a:r>
            <a:endParaRPr sz="2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16" name="Google Shape;616;p28"/>
          <p:cNvCxnSpPr/>
          <p:nvPr/>
        </p:nvCxnSpPr>
        <p:spPr>
          <a:xfrm flipH="1" rot="10800000">
            <a:off x="282225" y="2054875"/>
            <a:ext cx="1738800" cy="18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28"/>
          <p:cNvSpPr txBox="1"/>
          <p:nvPr/>
        </p:nvSpPr>
        <p:spPr>
          <a:xfrm>
            <a:off x="254700" y="2110038"/>
            <a:ext cx="4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Download ‘</a:t>
            </a:r>
            <a:r>
              <a:rPr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W3Safety’</a:t>
            </a:r>
            <a:r>
              <a:rPr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to ensure a Safer Internet</a:t>
            </a:r>
            <a:endParaRPr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18" name="Google Shape;618;p28"/>
          <p:cNvPicPr preferRelativeResize="0"/>
          <p:nvPr/>
        </p:nvPicPr>
        <p:blipFill rotWithShape="1">
          <a:blip r:embed="rId4">
            <a:alphaModFix/>
          </a:blip>
          <a:srcRect b="13469" l="4102" r="6122" t="11534"/>
          <a:stretch/>
        </p:blipFill>
        <p:spPr>
          <a:xfrm>
            <a:off x="1599175" y="4046700"/>
            <a:ext cx="1312700" cy="38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28"/>
          <p:cNvPicPr preferRelativeResize="0"/>
          <p:nvPr/>
        </p:nvPicPr>
        <p:blipFill rotWithShape="1">
          <a:blip r:embed="rId5">
            <a:alphaModFix/>
          </a:blip>
          <a:srcRect b="37515" l="7957" r="8276" t="36700"/>
          <a:stretch/>
        </p:blipFill>
        <p:spPr>
          <a:xfrm>
            <a:off x="1599175" y="3580050"/>
            <a:ext cx="1312700" cy="3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325" y="2571750"/>
            <a:ext cx="1041175" cy="186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AEC7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6050" y="411838"/>
            <a:ext cx="6692501" cy="41358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4784850" y="2834950"/>
            <a:ext cx="4145700" cy="19641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940550" y="2873500"/>
            <a:ext cx="36552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Cyber Harassment occurs by: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Offensive, threatening, or abusive messages, images, or videos.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Sending obscene messages under a false identity.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Falsely accusing or embarrassing someone online.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784850" y="411850"/>
            <a:ext cx="4227900" cy="1792200"/>
          </a:xfrm>
          <a:prstGeom prst="roundRect">
            <a:avLst>
              <a:gd fmla="val 9144" name="adj"/>
            </a:avLst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84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940550" y="447375"/>
            <a:ext cx="3916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Cyberbullying is the use of electronic communications to harass, threaten, shame, or embarrass another person.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can lead to illegal or criminal behavior and physical &amp; mental harm.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464250" y="411850"/>
            <a:ext cx="401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Cyber Harassment</a:t>
            </a:r>
            <a:endParaRPr sz="2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439125" y="323300"/>
            <a:ext cx="8646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Problems</a:t>
            </a:r>
            <a:endParaRPr sz="2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817999" y="2592323"/>
            <a:ext cx="24797" cy="25526"/>
          </a:xfrm>
          <a:custGeom>
            <a:rect b="b" l="l" r="r" t="t"/>
            <a:pathLst>
              <a:path extrusionOk="0" h="870" w="87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669708" y="2745329"/>
            <a:ext cx="24797" cy="25526"/>
          </a:xfrm>
          <a:custGeom>
            <a:rect b="b" l="l" r="r" t="t"/>
            <a:pathLst>
              <a:path extrusionOk="0" h="870" w="87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781004" y="2605232"/>
            <a:ext cx="24826" cy="25526"/>
          </a:xfrm>
          <a:custGeom>
            <a:rect b="b" l="l" r="r" t="t"/>
            <a:pathLst>
              <a:path extrusionOk="0" h="870" w="871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805800" y="2630728"/>
            <a:ext cx="24797" cy="25555"/>
          </a:xfrm>
          <a:custGeom>
            <a:rect b="b" l="l" r="r" t="t"/>
            <a:pathLst>
              <a:path extrusionOk="0" h="871" w="87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2681935" y="2707246"/>
            <a:ext cx="24797" cy="25174"/>
          </a:xfrm>
          <a:custGeom>
            <a:rect b="b" l="l" r="r" t="t"/>
            <a:pathLst>
              <a:path extrusionOk="0" h="858" w="87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706702" y="2732742"/>
            <a:ext cx="24797" cy="25174"/>
          </a:xfrm>
          <a:custGeom>
            <a:rect b="b" l="l" r="r" t="t"/>
            <a:pathLst>
              <a:path extrusionOk="0" h="858" w="87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719271" y="2668811"/>
            <a:ext cx="49224" cy="51052"/>
          </a:xfrm>
          <a:custGeom>
            <a:rect b="b" l="l" r="r" t="t"/>
            <a:pathLst>
              <a:path extrusionOk="0" h="1740" w="1727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2743697" y="2643315"/>
            <a:ext cx="49566" cy="51022"/>
          </a:xfrm>
          <a:custGeom>
            <a:rect b="b" l="l" r="r" t="t"/>
            <a:pathLst>
              <a:path extrusionOk="0" h="1739" w="1739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768464" y="3294096"/>
            <a:ext cx="16645" cy="17516"/>
          </a:xfrm>
          <a:custGeom>
            <a:rect b="b" l="l" r="r" t="t"/>
            <a:pathLst>
              <a:path extrusionOk="0" h="597" w="584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751848" y="3381088"/>
            <a:ext cx="50250" cy="51726"/>
          </a:xfrm>
          <a:custGeom>
            <a:rect b="b" l="l" r="r" t="t"/>
            <a:pathLst>
              <a:path extrusionOk="0" h="1763" w="1763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365317" y="4042695"/>
            <a:ext cx="20408" cy="21007"/>
          </a:xfrm>
          <a:custGeom>
            <a:rect b="b" l="l" r="r" t="t"/>
            <a:pathLst>
              <a:path extrusionOk="0" h="716" w="716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1816745" y="3065712"/>
            <a:ext cx="6106304" cy="1753094"/>
            <a:chOff x="2214100" y="3092350"/>
            <a:chExt cx="5355937" cy="1493775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2290600" y="3911025"/>
              <a:ext cx="5279437" cy="675100"/>
              <a:chOff x="2290600" y="3911025"/>
              <a:chExt cx="5279437" cy="675100"/>
            </a:xfrm>
          </p:grpSpPr>
          <p:sp>
            <p:nvSpPr>
              <p:cNvPr id="117" name="Google Shape;117;p15"/>
              <p:cNvSpPr txBox="1"/>
              <p:nvPr/>
            </p:nvSpPr>
            <p:spPr>
              <a:xfrm>
                <a:off x="5682137" y="4074596"/>
                <a:ext cx="1887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Substance abuse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271075" y="3929175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victims move towards substance abuse.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290600" y="3911025"/>
                <a:ext cx="3162925" cy="675100"/>
              </a:xfrm>
              <a:custGeom>
                <a:rect b="b" l="l" r="r" t="t"/>
                <a:pathLst>
                  <a:path extrusionOk="0" h="27004" w="126517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27430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" name="Google Shape;120;p15"/>
            <p:cNvSpPr/>
            <p:nvPr/>
          </p:nvSpPr>
          <p:spPr>
            <a:xfrm>
              <a:off x="2214100" y="3092350"/>
              <a:ext cx="797450" cy="1127525"/>
            </a:xfrm>
            <a:custGeom>
              <a:rect b="b" l="l" r="r" t="t"/>
              <a:pathLst>
                <a:path extrusionOk="0" h="45101" w="31898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816745" y="1793588"/>
            <a:ext cx="6924639" cy="1272153"/>
            <a:chOff x="2214100" y="2008400"/>
            <a:chExt cx="6073712" cy="1083975"/>
          </a:xfrm>
        </p:grpSpPr>
        <p:grpSp>
          <p:nvGrpSpPr>
            <p:cNvPr id="122" name="Google Shape;122;p15"/>
            <p:cNvGrpSpPr/>
            <p:nvPr/>
          </p:nvGrpSpPr>
          <p:grpSpPr>
            <a:xfrm>
              <a:off x="3035625" y="2008400"/>
              <a:ext cx="5252187" cy="656075"/>
              <a:chOff x="3035625" y="2008400"/>
              <a:chExt cx="5252187" cy="656075"/>
            </a:xfrm>
          </p:grpSpPr>
          <p:sp>
            <p:nvSpPr>
              <p:cNvPr id="123" name="Google Shape;123;p15"/>
              <p:cNvSpPr txBox="1"/>
              <p:nvPr/>
            </p:nvSpPr>
            <p:spPr>
              <a:xfrm>
                <a:off x="6342312" y="2162892"/>
                <a:ext cx="1945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Online reputation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online persona of victims is harmed or ruined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" name="Google Shape;126;p15"/>
            <p:cNvSpPr/>
            <p:nvPr/>
          </p:nvSpPr>
          <p:spPr>
            <a:xfrm>
              <a:off x="2214100" y="2282425"/>
              <a:ext cx="1134975" cy="809950"/>
            </a:xfrm>
            <a:custGeom>
              <a:rect b="b" l="l" r="r" t="t"/>
              <a:pathLst>
                <a:path extrusionOk="0" h="32398" w="45399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1816745" y="2993535"/>
            <a:ext cx="6781676" cy="1008034"/>
            <a:chOff x="2214100" y="3030850"/>
            <a:chExt cx="5948317" cy="858925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3035625" y="3030850"/>
              <a:ext cx="5126792" cy="656075"/>
              <a:chOff x="3035625" y="3030850"/>
              <a:chExt cx="5126792" cy="656075"/>
            </a:xfrm>
          </p:grpSpPr>
          <p:sp>
            <p:nvSpPr>
              <p:cNvPr id="129" name="Google Shape;129;p15"/>
              <p:cNvSpPr txBox="1"/>
              <p:nvPr/>
            </p:nvSpPr>
            <p:spPr>
              <a:xfrm>
                <a:off x="6342317" y="3165385"/>
                <a:ext cx="18201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Adverse mental effects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Victims face acute mental stress and develop social anxiety or even PTSD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" name="Google Shape;132;p15"/>
            <p:cNvSpPr/>
            <p:nvPr/>
          </p:nvSpPr>
          <p:spPr>
            <a:xfrm>
              <a:off x="2214100" y="3092350"/>
              <a:ext cx="1134675" cy="797425"/>
            </a:xfrm>
            <a:custGeom>
              <a:rect b="b" l="l" r="r" t="t"/>
              <a:pathLst>
                <a:path extrusionOk="0" h="31897" w="45387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1816745" y="773201"/>
            <a:ext cx="5755719" cy="2292540"/>
            <a:chOff x="2214100" y="1138950"/>
            <a:chExt cx="5048433" cy="1953425"/>
          </a:xfrm>
        </p:grpSpPr>
        <p:sp>
          <p:nvSpPr>
            <p:cNvPr id="134" name="Google Shape;134;p15"/>
            <p:cNvSpPr/>
            <p:nvPr/>
          </p:nvSpPr>
          <p:spPr>
            <a:xfrm>
              <a:off x="2214100" y="1939525"/>
              <a:ext cx="809950" cy="1152850"/>
            </a:xfrm>
            <a:custGeom>
              <a:rect b="b" l="l" r="r" t="t"/>
              <a:pathLst>
                <a:path extrusionOk="0" h="46114" w="32398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5"/>
            <p:cNvGrpSpPr/>
            <p:nvPr/>
          </p:nvGrpSpPr>
          <p:grpSpPr>
            <a:xfrm>
              <a:off x="2290300" y="1138950"/>
              <a:ext cx="4972233" cy="1238275"/>
              <a:chOff x="2290300" y="1138950"/>
              <a:chExt cx="4972233" cy="1238275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Victims of cyberbully feel vulnerable in online and offline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rect b="b" l="l" r="r" t="t"/>
                <a:pathLst>
                  <a:path extrusionOk="0" h="49459" w="126529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 txBox="1"/>
              <p:nvPr/>
            </p:nvSpPr>
            <p:spPr>
              <a:xfrm>
                <a:off x="5682133" y="1273641"/>
                <a:ext cx="1580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Social Anxiety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39" name="Google Shape;139;p15"/>
          <p:cNvSpPr/>
          <p:nvPr/>
        </p:nvSpPr>
        <p:spPr>
          <a:xfrm>
            <a:off x="1052075" y="2269881"/>
            <a:ext cx="1517302" cy="1561886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CyberBullying</a:t>
            </a:r>
            <a:endParaRPr sz="20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 flipH="1">
            <a:off x="2734124" y="2346825"/>
            <a:ext cx="4267666" cy="1163076"/>
          </a:xfrm>
          <a:custGeom>
            <a:rect b="b" l="l" r="r" t="t"/>
            <a:pathLst>
              <a:path extrusionOk="0" h="26742" w="12691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Google Shape;145;p16"/>
          <p:cNvSpPr/>
          <p:nvPr/>
        </p:nvSpPr>
        <p:spPr>
          <a:xfrm flipH="1">
            <a:off x="2736418" y="3429700"/>
            <a:ext cx="4267632" cy="1163076"/>
          </a:xfrm>
          <a:custGeom>
            <a:rect b="b" l="l" r="r" t="t"/>
            <a:pathLst>
              <a:path extrusionOk="0" h="26742" w="126909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Promoting digital literacy in security and the punishments for cyber harassment as well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2736396" y="1246517"/>
            <a:ext cx="4267666" cy="1163642"/>
          </a:xfrm>
          <a:custGeom>
            <a:rect b="b" l="l" r="r" t="t"/>
            <a:pathLst>
              <a:path extrusionOk="0" h="26755" w="12691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Raising awareness by organising cyber harassment seminars online and offline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31900" y="36952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Solutions</a:t>
            </a:r>
            <a:endParaRPr sz="2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" name="Google Shape;148;p16"/>
          <p:cNvGrpSpPr/>
          <p:nvPr/>
        </p:nvGrpSpPr>
        <p:grpSpPr>
          <a:xfrm>
            <a:off x="181996" y="941660"/>
            <a:ext cx="2950225" cy="1773102"/>
            <a:chOff x="1199250" y="1263775"/>
            <a:chExt cx="2193313" cy="1019200"/>
          </a:xfrm>
        </p:grpSpPr>
        <p:sp>
          <p:nvSpPr>
            <p:cNvPr id="149" name="Google Shape;149;p16"/>
            <p:cNvSpPr/>
            <p:nvPr/>
          </p:nvSpPr>
          <p:spPr>
            <a:xfrm>
              <a:off x="2577838" y="1355175"/>
              <a:ext cx="814725" cy="814700"/>
            </a:xfrm>
            <a:custGeom>
              <a:rect b="b" l="l" r="r" t="t"/>
              <a:pathLst>
                <a:path extrusionOk="0" h="32588" w="32589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6"/>
            <p:cNvGrpSpPr/>
            <p:nvPr/>
          </p:nvGrpSpPr>
          <p:grpSpPr>
            <a:xfrm>
              <a:off x="1199250" y="1263775"/>
              <a:ext cx="1916488" cy="1019200"/>
              <a:chOff x="1199250" y="1263775"/>
              <a:chExt cx="1916488" cy="1019200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2475738" y="1263775"/>
                <a:ext cx="640000" cy="1019200"/>
              </a:xfrm>
              <a:custGeom>
                <a:rect b="b" l="l" r="r" t="t"/>
                <a:pathLst>
                  <a:path extrusionOk="0" h="40768" w="25600">
                    <a:moveTo>
                      <a:pt x="20384" y="1"/>
                    </a:moveTo>
                    <a:cubicBezTo>
                      <a:pt x="9133" y="1"/>
                      <a:pt x="1" y="9121"/>
                      <a:pt x="1" y="20384"/>
                    </a:cubicBezTo>
                    <a:cubicBezTo>
                      <a:pt x="1" y="31636"/>
                      <a:pt x="9133" y="40768"/>
                      <a:pt x="20384" y="40768"/>
                    </a:cubicBezTo>
                    <a:lnTo>
                      <a:pt x="20384" y="25599"/>
                    </a:lnTo>
                    <a:lnTo>
                      <a:pt x="25599" y="20384"/>
                    </a:lnTo>
                    <a:lnTo>
                      <a:pt x="20384" y="15169"/>
                    </a:lnTo>
                    <a:lnTo>
                      <a:pt x="20384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 txBox="1"/>
              <p:nvPr/>
            </p:nvSpPr>
            <p:spPr>
              <a:xfrm>
                <a:off x="1199250" y="164152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5EB2FC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Awareness</a:t>
                </a:r>
                <a:endParaRPr>
                  <a:solidFill>
                    <a:srgbClr val="5EB2FC"/>
                  </a:solidFill>
                </a:endParaRPr>
              </a:p>
            </p:txBody>
          </p:sp>
        </p:grpSp>
      </p:grpSp>
      <p:grpSp>
        <p:nvGrpSpPr>
          <p:cNvPr id="153" name="Google Shape;153;p16"/>
          <p:cNvGrpSpPr/>
          <p:nvPr/>
        </p:nvGrpSpPr>
        <p:grpSpPr>
          <a:xfrm flipH="1">
            <a:off x="6453566" y="2081973"/>
            <a:ext cx="2950225" cy="1773102"/>
            <a:chOff x="1199250" y="2602350"/>
            <a:chExt cx="2193313" cy="1019200"/>
          </a:xfrm>
        </p:grpSpPr>
        <p:sp>
          <p:nvSpPr>
            <p:cNvPr id="154" name="Google Shape;154;p16"/>
            <p:cNvSpPr/>
            <p:nvPr/>
          </p:nvSpPr>
          <p:spPr>
            <a:xfrm>
              <a:off x="2577838" y="2693725"/>
              <a:ext cx="814725" cy="814700"/>
            </a:xfrm>
            <a:custGeom>
              <a:rect b="b" l="l" r="r" t="t"/>
              <a:pathLst>
                <a:path extrusionOk="0" h="32588" w="32589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16"/>
            <p:cNvGrpSpPr/>
            <p:nvPr/>
          </p:nvGrpSpPr>
          <p:grpSpPr>
            <a:xfrm>
              <a:off x="1199250" y="2602350"/>
              <a:ext cx="1916488" cy="1019200"/>
              <a:chOff x="1199250" y="2602350"/>
              <a:chExt cx="1916488" cy="1019200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2475738" y="2602350"/>
                <a:ext cx="640000" cy="1019200"/>
              </a:xfrm>
              <a:custGeom>
                <a:rect b="b" l="l" r="r" t="t"/>
                <a:pathLst>
                  <a:path extrusionOk="0" h="40768" w="25600">
                    <a:moveTo>
                      <a:pt x="20384" y="0"/>
                    </a:moveTo>
                    <a:cubicBezTo>
                      <a:pt x="9133" y="0"/>
                      <a:pt x="1" y="9120"/>
                      <a:pt x="1" y="20384"/>
                    </a:cubicBezTo>
                    <a:cubicBezTo>
                      <a:pt x="1" y="31635"/>
                      <a:pt x="9133" y="40767"/>
                      <a:pt x="20384" y="40767"/>
                    </a:cubicBezTo>
                    <a:lnTo>
                      <a:pt x="20384" y="25599"/>
                    </a:lnTo>
                    <a:lnTo>
                      <a:pt x="25599" y="20384"/>
                    </a:lnTo>
                    <a:lnTo>
                      <a:pt x="20384" y="15169"/>
                    </a:lnTo>
                    <a:lnTo>
                      <a:pt x="20384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 txBox="1"/>
              <p:nvPr/>
            </p:nvSpPr>
            <p:spPr>
              <a:xfrm>
                <a:off x="1199250" y="2980100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EC3A3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Action</a:t>
                </a:r>
                <a:endParaRPr sz="170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8" name="Google Shape;158;p16"/>
          <p:cNvGrpSpPr/>
          <p:nvPr/>
        </p:nvGrpSpPr>
        <p:grpSpPr>
          <a:xfrm flipH="1">
            <a:off x="181787" y="3084515"/>
            <a:ext cx="2950225" cy="1773102"/>
            <a:chOff x="5751463" y="3225625"/>
            <a:chExt cx="2193313" cy="1019200"/>
          </a:xfrm>
        </p:grpSpPr>
        <p:sp>
          <p:nvSpPr>
            <p:cNvPr id="159" name="Google Shape;159;p16"/>
            <p:cNvSpPr/>
            <p:nvPr/>
          </p:nvSpPr>
          <p:spPr>
            <a:xfrm>
              <a:off x="5751463" y="3338750"/>
              <a:ext cx="814700" cy="814700"/>
            </a:xfrm>
            <a:custGeom>
              <a:rect b="b" l="l" r="r" t="t"/>
              <a:pathLst>
                <a:path extrusionOk="0" h="32588" w="32588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6028263" y="3225625"/>
              <a:ext cx="1916513" cy="1019200"/>
              <a:chOff x="6028263" y="3225625"/>
              <a:chExt cx="1916513" cy="10192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6028263" y="3225625"/>
                <a:ext cx="640000" cy="1019200"/>
              </a:xfrm>
              <a:custGeom>
                <a:rect b="b" l="l" r="r" t="t"/>
                <a:pathLst>
                  <a:path extrusionOk="0" h="40768" w="25600">
                    <a:moveTo>
                      <a:pt x="5216" y="1"/>
                    </a:moveTo>
                    <a:lnTo>
                      <a:pt x="5216" y="15169"/>
                    </a:lnTo>
                    <a:lnTo>
                      <a:pt x="1" y="20384"/>
                    </a:lnTo>
                    <a:lnTo>
                      <a:pt x="5216" y="25599"/>
                    </a:lnTo>
                    <a:lnTo>
                      <a:pt x="5216" y="40768"/>
                    </a:lnTo>
                    <a:cubicBezTo>
                      <a:pt x="16467" y="40768"/>
                      <a:pt x="25599" y="31636"/>
                      <a:pt x="25599" y="20384"/>
                    </a:cubicBezTo>
                    <a:cubicBezTo>
                      <a:pt x="25599" y="9121"/>
                      <a:pt x="16467" y="1"/>
                      <a:pt x="521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 txBox="1"/>
              <p:nvPr/>
            </p:nvSpPr>
            <p:spPr>
              <a:xfrm>
                <a:off x="6744475" y="360337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CBD2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Prevention</a:t>
                </a:r>
                <a:endParaRPr sz="1700">
                  <a:solidFill>
                    <a:srgbClr val="FCBD2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63" name="Google Shape;163;p16"/>
          <p:cNvSpPr txBox="1"/>
          <p:nvPr/>
        </p:nvSpPr>
        <p:spPr>
          <a:xfrm>
            <a:off x="3243913" y="2458225"/>
            <a:ext cx="297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Providing instructions on combating cyberbullying along with specialist consultations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00" y="0"/>
            <a:ext cx="82767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flipH="1">
            <a:off x="1264663" y="2072588"/>
            <a:ext cx="1779000" cy="17790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4288018" y="1385500"/>
            <a:ext cx="2990100" cy="427200"/>
          </a:xfrm>
          <a:prstGeom prst="roundRect">
            <a:avLst>
              <a:gd fmla="val 50000" name="adj"/>
            </a:avLst>
          </a:prstGeom>
          <a:solidFill>
            <a:srgbClr val="01B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Privacy Checkup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77" name="Google Shape;177;p18"/>
          <p:cNvCxnSpPr>
            <a:stCxn id="176" idx="1"/>
            <a:endCxn id="178" idx="6"/>
          </p:cNvCxnSpPr>
          <p:nvPr/>
        </p:nvCxnSpPr>
        <p:spPr>
          <a:xfrm flipH="1">
            <a:off x="2830318" y="1599100"/>
            <a:ext cx="1457700" cy="40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8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rgbClr val="01B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4288018" y="2078700"/>
            <a:ext cx="2944800" cy="427200"/>
          </a:xfrm>
          <a:prstGeom prst="roundRect">
            <a:avLst>
              <a:gd fmla="val 50000" name="adj"/>
            </a:avLst>
          </a:prstGeom>
          <a:solidFill>
            <a:srgbClr val="0B8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Web Safety Tools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80" name="Google Shape;180;p18"/>
          <p:cNvCxnSpPr>
            <a:stCxn id="179" idx="1"/>
            <a:endCxn id="181" idx="6"/>
          </p:cNvCxnSpPr>
          <p:nvPr/>
        </p:nvCxnSpPr>
        <p:spPr>
          <a:xfrm flipH="1">
            <a:off x="3247918" y="2292300"/>
            <a:ext cx="1040100" cy="16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rgbClr val="0B8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288018" y="3464800"/>
            <a:ext cx="2990100" cy="427200"/>
          </a:xfrm>
          <a:prstGeom prst="roundRect">
            <a:avLst>
              <a:gd fmla="val 50000" name="adj"/>
            </a:avLst>
          </a:prstGeom>
          <a:solidFill>
            <a:srgbClr val="0B8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Consult a Psychiatrist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83" name="Google Shape;183;p18"/>
          <p:cNvCxnSpPr>
            <a:stCxn id="182" idx="1"/>
            <a:endCxn id="184" idx="6"/>
          </p:cNvCxnSpPr>
          <p:nvPr/>
        </p:nvCxnSpPr>
        <p:spPr>
          <a:xfrm rot="10800000">
            <a:off x="3247918" y="3494200"/>
            <a:ext cx="1040100" cy="18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8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rgbClr val="0B8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288018" y="2771750"/>
            <a:ext cx="2944800" cy="427200"/>
          </a:xfrm>
          <a:prstGeom prst="roundRect">
            <a:avLst>
              <a:gd fmla="val 50000" name="adj"/>
            </a:avLst>
          </a:prstGeom>
          <a:solidFill>
            <a:srgbClr val="01B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Consult an IT professional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86" name="Google Shape;186;p18"/>
          <p:cNvCxnSpPr>
            <a:stCxn id="185" idx="1"/>
            <a:endCxn id="187" idx="6"/>
          </p:cNvCxnSpPr>
          <p:nvPr/>
        </p:nvCxnSpPr>
        <p:spPr>
          <a:xfrm rot="10800000">
            <a:off x="3370318" y="2981150"/>
            <a:ext cx="9177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rgbClr val="01B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4288018" y="4157850"/>
            <a:ext cx="2944800" cy="427200"/>
          </a:xfrm>
          <a:prstGeom prst="roundRect">
            <a:avLst>
              <a:gd fmla="val 50000" name="adj"/>
            </a:avLst>
          </a:prstGeom>
          <a:solidFill>
            <a:srgbClr val="01B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Legal Aid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89" name="Google Shape;189;p18"/>
          <p:cNvCxnSpPr>
            <a:stCxn id="188" idx="1"/>
            <a:endCxn id="190" idx="6"/>
          </p:cNvCxnSpPr>
          <p:nvPr/>
        </p:nvCxnSpPr>
        <p:spPr>
          <a:xfrm rot="10800000">
            <a:off x="2830318" y="3971250"/>
            <a:ext cx="1457700" cy="4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8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rgbClr val="01B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1968922" y="3014999"/>
            <a:ext cx="546134" cy="75289"/>
          </a:xfrm>
          <a:custGeom>
            <a:rect b="b" l="l" r="r" t="t"/>
            <a:pathLst>
              <a:path extrusionOk="0" h="2513" w="17562">
                <a:moveTo>
                  <a:pt x="0" y="1"/>
                </a:moveTo>
                <a:lnTo>
                  <a:pt x="0" y="1310"/>
                </a:lnTo>
                <a:cubicBezTo>
                  <a:pt x="0" y="1965"/>
                  <a:pt x="548" y="2513"/>
                  <a:pt x="1215" y="2513"/>
                </a:cubicBezTo>
                <a:lnTo>
                  <a:pt x="16347" y="2513"/>
                </a:lnTo>
                <a:cubicBezTo>
                  <a:pt x="17014" y="2513"/>
                  <a:pt x="17562" y="1965"/>
                  <a:pt x="17562" y="1310"/>
                </a:cubicBezTo>
                <a:lnTo>
                  <a:pt x="17562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968922" y="2725700"/>
            <a:ext cx="546134" cy="289324"/>
          </a:xfrm>
          <a:custGeom>
            <a:rect b="b" l="l" r="r" t="t"/>
            <a:pathLst>
              <a:path extrusionOk="0" h="9657" w="17562">
                <a:moveTo>
                  <a:pt x="1215" y="1"/>
                </a:moveTo>
                <a:cubicBezTo>
                  <a:pt x="548" y="1"/>
                  <a:pt x="0" y="536"/>
                  <a:pt x="0" y="1203"/>
                </a:cubicBezTo>
                <a:lnTo>
                  <a:pt x="0" y="9657"/>
                </a:lnTo>
                <a:lnTo>
                  <a:pt x="17562" y="9657"/>
                </a:lnTo>
                <a:lnTo>
                  <a:pt x="17562" y="1203"/>
                </a:lnTo>
                <a:cubicBezTo>
                  <a:pt x="17562" y="536"/>
                  <a:pt x="17014" y="1"/>
                  <a:pt x="16347" y="1"/>
                </a:cubicBezTo>
                <a:close/>
              </a:path>
            </a:pathLst>
          </a:custGeom>
          <a:solidFill>
            <a:srgbClr val="2E29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2003719" y="2759226"/>
            <a:ext cx="473957" cy="235815"/>
          </a:xfrm>
          <a:custGeom>
            <a:rect b="b" l="l" r="r" t="t"/>
            <a:pathLst>
              <a:path extrusionOk="0" h="7871" w="15241">
                <a:moveTo>
                  <a:pt x="0" y="1"/>
                </a:moveTo>
                <a:lnTo>
                  <a:pt x="0" y="7871"/>
                </a:lnTo>
                <a:lnTo>
                  <a:pt x="15240" y="7871"/>
                </a:lnTo>
                <a:lnTo>
                  <a:pt x="1524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227334" y="3039626"/>
            <a:ext cx="26682" cy="26065"/>
          </a:xfrm>
          <a:custGeom>
            <a:rect b="b" l="l" r="r" t="t"/>
            <a:pathLst>
              <a:path extrusionOk="0" h="870" w="858">
                <a:moveTo>
                  <a:pt x="429" y="0"/>
                </a:moveTo>
                <a:cubicBezTo>
                  <a:pt x="191" y="0"/>
                  <a:pt x="1" y="203"/>
                  <a:pt x="1" y="441"/>
                </a:cubicBezTo>
                <a:cubicBezTo>
                  <a:pt x="1" y="679"/>
                  <a:pt x="191" y="869"/>
                  <a:pt x="429" y="869"/>
                </a:cubicBezTo>
                <a:cubicBezTo>
                  <a:pt x="667" y="869"/>
                  <a:pt x="858" y="679"/>
                  <a:pt x="858" y="441"/>
                </a:cubicBezTo>
                <a:cubicBezTo>
                  <a:pt x="858" y="203"/>
                  <a:pt x="667" y="0"/>
                  <a:pt x="42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195491" y="3090259"/>
            <a:ext cx="92982" cy="89580"/>
          </a:xfrm>
          <a:custGeom>
            <a:rect b="b" l="l" r="r" t="t"/>
            <a:pathLst>
              <a:path extrusionOk="0" h="2990" w="2990">
                <a:moveTo>
                  <a:pt x="191" y="1"/>
                </a:moveTo>
                <a:lnTo>
                  <a:pt x="1" y="2989"/>
                </a:lnTo>
                <a:lnTo>
                  <a:pt x="2989" y="2989"/>
                </a:lnTo>
                <a:lnTo>
                  <a:pt x="279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1923365" y="3179811"/>
            <a:ext cx="637250" cy="37839"/>
          </a:xfrm>
          <a:custGeom>
            <a:rect b="b" l="l" r="r" t="t"/>
            <a:pathLst>
              <a:path extrusionOk="0" h="1263" w="20492">
                <a:moveTo>
                  <a:pt x="1" y="0"/>
                </a:moveTo>
                <a:lnTo>
                  <a:pt x="1" y="1262"/>
                </a:lnTo>
                <a:lnTo>
                  <a:pt x="20491" y="1262"/>
                </a:lnTo>
                <a:lnTo>
                  <a:pt x="20491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1699003" y="2575239"/>
            <a:ext cx="375067" cy="338129"/>
          </a:xfrm>
          <a:custGeom>
            <a:rect b="b" l="l" r="r" t="t"/>
            <a:pathLst>
              <a:path extrusionOk="0" h="11286" w="12061">
                <a:moveTo>
                  <a:pt x="6862" y="1"/>
                </a:moveTo>
                <a:cubicBezTo>
                  <a:pt x="4798" y="1"/>
                  <a:pt x="2757" y="1120"/>
                  <a:pt x="1763" y="3225"/>
                </a:cubicBezTo>
                <a:cubicBezTo>
                  <a:pt x="1" y="6928"/>
                  <a:pt x="2656" y="11214"/>
                  <a:pt x="6751" y="11285"/>
                </a:cubicBezTo>
                <a:cubicBezTo>
                  <a:pt x="7251" y="11285"/>
                  <a:pt x="7251" y="10535"/>
                  <a:pt x="6751" y="10535"/>
                </a:cubicBezTo>
                <a:cubicBezTo>
                  <a:pt x="3191" y="10476"/>
                  <a:pt x="893" y="6761"/>
                  <a:pt x="2406" y="3546"/>
                </a:cubicBezTo>
                <a:cubicBezTo>
                  <a:pt x="3274" y="1715"/>
                  <a:pt x="5054" y="737"/>
                  <a:pt x="6853" y="737"/>
                </a:cubicBezTo>
                <a:cubicBezTo>
                  <a:pt x="8211" y="737"/>
                  <a:pt x="9579" y="1295"/>
                  <a:pt x="10573" y="2463"/>
                </a:cubicBezTo>
                <a:lnTo>
                  <a:pt x="10180" y="2784"/>
                </a:lnTo>
                <a:cubicBezTo>
                  <a:pt x="10085" y="2868"/>
                  <a:pt x="10109" y="3022"/>
                  <a:pt x="10228" y="3070"/>
                </a:cubicBezTo>
                <a:lnTo>
                  <a:pt x="11859" y="3677"/>
                </a:lnTo>
                <a:cubicBezTo>
                  <a:pt x="11872" y="3680"/>
                  <a:pt x="11884" y="3681"/>
                  <a:pt x="11896" y="3681"/>
                </a:cubicBezTo>
                <a:cubicBezTo>
                  <a:pt x="11987" y="3681"/>
                  <a:pt x="12060" y="3607"/>
                  <a:pt x="12050" y="3523"/>
                </a:cubicBezTo>
                <a:lnTo>
                  <a:pt x="11776" y="1808"/>
                </a:lnTo>
                <a:cubicBezTo>
                  <a:pt x="11759" y="1718"/>
                  <a:pt x="11682" y="1668"/>
                  <a:pt x="11604" y="1668"/>
                </a:cubicBezTo>
                <a:cubicBezTo>
                  <a:pt x="11568" y="1668"/>
                  <a:pt x="11532" y="1678"/>
                  <a:pt x="11502" y="1701"/>
                </a:cubicBezTo>
                <a:lnTo>
                  <a:pt x="11157" y="1999"/>
                </a:lnTo>
                <a:cubicBezTo>
                  <a:pt x="10010" y="647"/>
                  <a:pt x="8429" y="1"/>
                  <a:pt x="6862" y="1"/>
                </a:cubicBezTo>
                <a:close/>
              </a:path>
            </a:pathLst>
          </a:custGeom>
          <a:solidFill>
            <a:srgbClr val="1C1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1837476" y="2668985"/>
            <a:ext cx="152938" cy="147343"/>
          </a:xfrm>
          <a:custGeom>
            <a:rect b="b" l="l" r="r" t="t"/>
            <a:pathLst>
              <a:path extrusionOk="0" h="4918" w="4918">
                <a:moveTo>
                  <a:pt x="2465" y="1"/>
                </a:moveTo>
                <a:cubicBezTo>
                  <a:pt x="1108" y="1"/>
                  <a:pt x="0" y="1108"/>
                  <a:pt x="0" y="2465"/>
                </a:cubicBezTo>
                <a:cubicBezTo>
                  <a:pt x="0" y="3823"/>
                  <a:pt x="1108" y="4918"/>
                  <a:pt x="2465" y="4918"/>
                </a:cubicBezTo>
                <a:cubicBezTo>
                  <a:pt x="3822" y="4918"/>
                  <a:pt x="4918" y="3823"/>
                  <a:pt x="4918" y="2465"/>
                </a:cubicBezTo>
                <a:cubicBezTo>
                  <a:pt x="4918" y="1108"/>
                  <a:pt x="3822" y="1"/>
                  <a:pt x="2465" y="1"/>
                </a:cubicBezTo>
                <a:close/>
              </a:path>
            </a:pathLst>
          </a:custGeom>
          <a:solidFill>
            <a:srgbClr val="1C1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886360" y="2722135"/>
            <a:ext cx="56660" cy="46768"/>
          </a:xfrm>
          <a:custGeom>
            <a:rect b="b" l="l" r="r" t="t"/>
            <a:pathLst>
              <a:path extrusionOk="0" fill="none" h="1561" w="1822">
                <a:moveTo>
                  <a:pt x="0" y="941"/>
                </a:moveTo>
                <a:lnTo>
                  <a:pt x="726" y="1560"/>
                </a:lnTo>
                <a:lnTo>
                  <a:pt x="1822" y="1"/>
                </a:lnTo>
              </a:path>
            </a:pathLst>
          </a:custGeom>
          <a:noFill/>
          <a:ln cap="rnd" cmpd="sng" w="77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4288025" y="775900"/>
            <a:ext cx="2990100" cy="427200"/>
          </a:xfrm>
          <a:prstGeom prst="roundRect">
            <a:avLst>
              <a:gd fmla="val 50000" name="adj"/>
            </a:avLst>
          </a:prstGeom>
          <a:solidFill>
            <a:srgbClr val="0B8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Awareness Events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01" name="Google Shape;201;p18"/>
          <p:cNvCxnSpPr>
            <a:stCxn id="200" idx="1"/>
            <a:endCxn id="173" idx="4"/>
          </p:cNvCxnSpPr>
          <p:nvPr/>
        </p:nvCxnSpPr>
        <p:spPr>
          <a:xfrm flipH="1">
            <a:off x="2154125" y="989500"/>
            <a:ext cx="2133900" cy="82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8"/>
          <p:cNvSpPr/>
          <p:nvPr/>
        </p:nvSpPr>
        <p:spPr>
          <a:xfrm>
            <a:off x="2107515" y="1752711"/>
            <a:ext cx="93300" cy="93300"/>
          </a:xfrm>
          <a:prstGeom prst="ellipse">
            <a:avLst/>
          </a:prstGeom>
          <a:solidFill>
            <a:srgbClr val="0B8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531900" y="369525"/>
            <a:ext cx="1542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Features</a:t>
            </a:r>
            <a:endParaRPr sz="2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828400" y="871200"/>
            <a:ext cx="3397800" cy="3360000"/>
          </a:xfrm>
          <a:prstGeom prst="ellipse">
            <a:avLst/>
          </a:prstGeom>
          <a:solidFill>
            <a:srgbClr val="01B4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38" y="871200"/>
            <a:ext cx="2947664" cy="323062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5024875" y="1797000"/>
            <a:ext cx="3779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Impact</a:t>
            </a:r>
            <a:endParaRPr sz="43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On Users</a:t>
            </a:r>
            <a:endParaRPr sz="43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0"/>
          <p:cNvGrpSpPr/>
          <p:nvPr/>
        </p:nvGrpSpPr>
        <p:grpSpPr>
          <a:xfrm>
            <a:off x="838200" y="1096197"/>
            <a:ext cx="3390900" cy="2008953"/>
            <a:chOff x="838200" y="1096197"/>
            <a:chExt cx="3390900" cy="2008953"/>
          </a:xfrm>
        </p:grpSpPr>
        <p:grpSp>
          <p:nvGrpSpPr>
            <p:cNvPr id="216" name="Google Shape;216;p20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217" name="Google Shape;217;p20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8" name="Google Shape;218;p20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219" name="Google Shape;219;p20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rect b="b" l="l" r="r" t="t"/>
                  <a:pathLst>
                    <a:path extrusionOk="0" h="20965" w="2769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0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rect b="b" l="l" r="r" t="t"/>
                  <a:pathLst>
                    <a:path extrusionOk="0" h="3166" w="9185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0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rect b="b" l="l" r="r" t="t"/>
                  <a:pathLst>
                    <a:path extrusionOk="0" h="6419" w="6286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0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rect b="b" l="l" r="r" t="t"/>
                  <a:pathLst>
                    <a:path extrusionOk="0" h="7832" w="3895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0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rect b="b" l="l" r="r" t="t"/>
                  <a:pathLst>
                    <a:path extrusionOk="0" h="9383" w="13574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0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rect b="b" l="l" r="r" t="t"/>
                  <a:pathLst>
                    <a:path extrusionOk="0" h="953" w="13574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0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0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0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0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rect b="b" l="l" r="r" t="t"/>
                  <a:pathLst>
                    <a:path extrusionOk="0" h="274" w="8704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0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rect b="b" l="l" r="r" t="t"/>
                  <a:pathLst>
                    <a:path extrusionOk="0" h="263" w="8704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0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rect b="b" l="l" r="r" t="t"/>
                  <a:pathLst>
                    <a:path extrusionOk="0" h="275" w="8704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0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rect b="b" l="l" r="r" t="t"/>
                  <a:pathLst>
                    <a:path extrusionOk="0" h="2585" w="844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0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rect b="b" l="l" r="r" t="t"/>
                  <a:pathLst>
                    <a:path extrusionOk="0" h="6312" w="7395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rgbClr val="424B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0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rect b="b" l="l" r="r" t="t"/>
                  <a:pathLst>
                    <a:path extrusionOk="0" h="3395" w="5692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0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rect b="b" l="l" r="r" t="t"/>
                  <a:pathLst>
                    <a:path extrusionOk="0" h="1692" w="1704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0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rect b="b" l="l" r="r" t="t"/>
                  <a:pathLst>
                    <a:path extrusionOk="0" h="3718" w="3513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0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rect b="b" l="l" r="r" t="t"/>
                  <a:pathLst>
                    <a:path extrusionOk="0" h="4485" w="4002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0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rect b="b" l="l" r="r" t="t"/>
                  <a:pathLst>
                    <a:path extrusionOk="0" h="846" w="1072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0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rect b="b" l="l" r="r" t="t"/>
                  <a:pathLst>
                    <a:path extrusionOk="0" h="3860" w="4859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39" name="Google Shape;239;p20"/>
            <p:cNvCxnSpPr>
              <a:stCxn id="217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40" name="Google Shape;240;p20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241" name="Google Shape;241;p20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3" name="Google Shape;243;p20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244" name="Google Shape;244;p20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rect b="b" l="l" r="r" t="t"/>
                  <a:pathLst>
                    <a:path extrusionOk="0" h="21720" w="30481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0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rect b="b" l="l" r="r" t="t"/>
                  <a:pathLst>
                    <a:path extrusionOk="0" h="9979" w="568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0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rect b="b" l="l" r="r" t="t"/>
                  <a:pathLst>
                    <a:path extrusionOk="0" fill="none" h="9764" w="4288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0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rect b="b" l="l" r="r" t="t"/>
                  <a:pathLst>
                    <a:path extrusionOk="0" fill="none" h="2763" w="203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0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rect b="b" l="l" r="r" t="t"/>
                  <a:pathLst>
                    <a:path extrusionOk="0" fill="none" h="810" w="2478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0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rect b="b" l="l" r="r" t="t"/>
                  <a:pathLst>
                    <a:path extrusionOk="0" fill="none" h="1882" w="477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0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rect b="b" l="l" r="r" t="t"/>
                  <a:pathLst>
                    <a:path extrusionOk="0" h="8667" w="8968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rgbClr val="A060A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0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rect b="b" l="l" r="r" t="t"/>
                  <a:pathLst>
                    <a:path extrusionOk="0" fill="none" h="8109" w="855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rgbClr val="A060AD"/>
                </a:solidFill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0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rect b="b" l="l" r="r" t="t"/>
                  <a:pathLst>
                    <a:path extrusionOk="0" fill="none" h="156" w="2644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0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rect b="b" l="l" r="r" t="t"/>
                  <a:pathLst>
                    <a:path extrusionOk="0" fill="none" h="2918" w="691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0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rect b="b" l="l" r="r" t="t"/>
                  <a:pathLst>
                    <a:path extrusionOk="0" fill="none" h="775" w="2739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0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rect b="b" l="l" r="r" t="t"/>
                  <a:pathLst>
                    <a:path extrusionOk="0" h="7730" w="8837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0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rect b="b" l="l" r="r" t="t"/>
                  <a:pathLst>
                    <a:path extrusionOk="0" h="316" w="358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0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rect b="b" l="l" r="r" t="t"/>
                  <a:pathLst>
                    <a:path extrusionOk="0" h="215" w="263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0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rect b="b" l="l" r="r" t="t"/>
                  <a:pathLst>
                    <a:path extrusionOk="0" h="2013" w="2228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0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rect b="b" l="l" r="r" t="t"/>
                  <a:pathLst>
                    <a:path extrusionOk="0" h="1245" w="1572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0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rect b="b" l="l" r="r" t="t"/>
                  <a:pathLst>
                    <a:path extrusionOk="0" h="10931" w="15134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0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rect b="b" l="l" r="r" t="t"/>
                  <a:pathLst>
                    <a:path extrusionOk="0" h="1108" w="15134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0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rect b="b" l="l" r="r" t="t"/>
                  <a:pathLst>
                    <a:path extrusionOk="0" h="490" w="597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0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rect b="b" l="l" r="r" t="t"/>
                  <a:pathLst>
                    <a:path extrusionOk="0" h="490" w="596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0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rect b="b" l="l" r="r" t="t"/>
                  <a:pathLst>
                    <a:path extrusionOk="0" h="490" w="596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0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rect b="b" l="l" r="r" t="t"/>
                  <a:pathLst>
                    <a:path extrusionOk="0" h="4192" w="3133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rgbClr val="A060A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0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rect b="b" l="l" r="r" t="t"/>
                  <a:pathLst>
                    <a:path extrusionOk="0" h="7348" w="12419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67" name="Google Shape;267;p20"/>
            <p:cNvCxnSpPr>
              <a:stCxn id="242" idx="3"/>
            </p:cNvCxnSpPr>
            <p:nvPr/>
          </p:nvCxnSpPr>
          <p:spPr>
            <a:xfrm flipH="1" rot="10800000">
              <a:off x="2240700" y="3619525"/>
              <a:ext cx="2026500" cy="403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269" name="Google Shape;269;p20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270" name="Google Shape;270;p20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1" name="Google Shape;271;p20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272" name="Google Shape;272;p20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rect b="b" l="l" r="r" t="t"/>
                  <a:pathLst>
                    <a:path extrusionOk="0" h="17812" w="27874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0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rect b="b" l="l" r="r" t="t"/>
                  <a:pathLst>
                    <a:path extrusionOk="0" h="16569" w="1309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rgbClr val="A060A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0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rect b="b" l="l" r="r" t="t"/>
                  <a:pathLst>
                    <a:path extrusionOk="0" h="16148" w="8883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0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rect b="b" l="l" r="r" t="t"/>
                  <a:pathLst>
                    <a:path extrusionOk="0" h="2491" w="7181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0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rect b="b" l="l" r="r" t="t"/>
                  <a:pathLst>
                    <a:path extrusionOk="0" h="7352" w="1751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0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rect b="b" l="l" r="r" t="t"/>
                  <a:pathLst>
                    <a:path extrusionOk="0" h="1432" w="5466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0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rect b="b" l="l" r="r" t="t"/>
                  <a:pathLst>
                    <a:path extrusionOk="0" h="8311" w="9205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0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rect b="b" l="l" r="r" t="t"/>
                  <a:pathLst>
                    <a:path extrusionOk="0" h="5144" w="6442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0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rect b="b" l="l" r="r" t="t"/>
                  <a:pathLst>
                    <a:path extrusionOk="0" h="4823" w="2894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0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rect b="b" l="l" r="r" t="t"/>
                  <a:pathLst>
                    <a:path extrusionOk="0" h="5239" w="5239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0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rect b="b" l="l" r="r" t="t"/>
                  <a:pathLst>
                    <a:path extrusionOk="0" h="2314" w="1621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0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rect b="b" l="l" r="r" t="t"/>
                  <a:pathLst>
                    <a:path extrusionOk="0" h="1763" w="3014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0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rect b="b" l="l" r="r" t="t"/>
                  <a:pathLst>
                    <a:path extrusionOk="0" h="2330" w="162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0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rect b="b" l="l" r="r" t="t"/>
                  <a:pathLst>
                    <a:path extrusionOk="0" h="1765" w="3038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0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rect b="b" l="l" r="r" t="t"/>
                  <a:pathLst>
                    <a:path extrusionOk="0" h="2132" w="2144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87" name="Google Shape;287;p20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fmla="val 5408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8" name="Google Shape;288;p20"/>
          <p:cNvGrpSpPr/>
          <p:nvPr/>
        </p:nvGrpSpPr>
        <p:grpSpPr>
          <a:xfrm>
            <a:off x="4924425" y="2896750"/>
            <a:ext cx="3381300" cy="1633725"/>
            <a:chOff x="4924425" y="2896750"/>
            <a:chExt cx="3381300" cy="1633725"/>
          </a:xfrm>
        </p:grpSpPr>
        <p:grpSp>
          <p:nvGrpSpPr>
            <p:cNvPr id="289" name="Google Shape;289;p20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290" name="Google Shape;290;p20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1" name="Google Shape;291;p20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292" name="Google Shape;292;p20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rect b="b" l="l" r="r" t="t"/>
                  <a:pathLst>
                    <a:path extrusionOk="0" h="20895" w="33077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0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rect b="b" l="l" r="r" t="t"/>
                  <a:pathLst>
                    <a:path extrusionOk="0" h="6039" w="5418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0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rect b="b" l="l" r="r" t="t"/>
                  <a:pathLst>
                    <a:path extrusionOk="0" h="2801" w="2251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0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rect b="b" l="l" r="r" t="t"/>
                  <a:pathLst>
                    <a:path extrusionOk="0" h="2709" w="3144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0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rect b="b" l="l" r="r" t="t"/>
                  <a:pathLst>
                    <a:path extrusionOk="0" h="3215" w="299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0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rect b="b" l="l" r="r" t="t"/>
                  <a:pathLst>
                    <a:path extrusionOk="0" h="3792" w="154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0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rect b="b" l="l" r="r" t="t"/>
                  <a:pathLst>
                    <a:path extrusionOk="0" h="2505" w="2489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0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rect b="b" l="l" r="r" t="t"/>
                  <a:pathLst>
                    <a:path extrusionOk="0" h="2213" w="2525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0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rect b="b" l="l" r="r" t="t"/>
                  <a:pathLst>
                    <a:path extrusionOk="0" h="2187" w="3288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0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rect b="b" l="l" r="r" t="t"/>
                  <a:pathLst>
                    <a:path extrusionOk="0" h="6996" w="1037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rgbClr val="8058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0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rect b="b" l="l" r="r" t="t"/>
                  <a:pathLst>
                    <a:path extrusionOk="0" h="11201" w="6763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0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rect b="b" l="l" r="r" t="t"/>
                  <a:pathLst>
                    <a:path extrusionOk="0" h="11574" w="8454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0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rect b="b" l="l" r="r" t="t"/>
                  <a:pathLst>
                    <a:path extrusionOk="0" fill="none" h="1323" w="1263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cap="rnd" cmpd="sng" w="38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0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rect b="b" l="l" r="r" t="t"/>
                  <a:pathLst>
                    <a:path extrusionOk="0" fill="none" h="1311" w="704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0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rect b="b" l="l" r="r" t="t"/>
                  <a:pathLst>
                    <a:path extrusionOk="0" h="2728" w="6501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0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rect b="b" l="l" r="r" t="t"/>
                  <a:pathLst>
                    <a:path extrusionOk="0" h="2159" w="5526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rgbClr val="DD90B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0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rect b="b" l="l" r="r" t="t"/>
                  <a:pathLst>
                    <a:path extrusionOk="0" h="2525" w="11431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0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rect b="b" l="l" r="r" t="t"/>
                  <a:pathLst>
                    <a:path extrusionOk="0" h="799" w="799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0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rect b="b" l="l" r="r" t="t"/>
                  <a:pathLst>
                    <a:path extrusionOk="0" h="799" w="799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0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rect b="b" l="l" r="r" t="t"/>
                  <a:pathLst>
                    <a:path extrusionOk="0" h="799" w="81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0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rect b="b" l="l" r="r" t="t"/>
                  <a:pathLst>
                    <a:path extrusionOk="0" h="799" w="81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0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rect b="b" l="l" r="r" t="t"/>
                  <a:pathLst>
                    <a:path extrusionOk="0" h="799" w="811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0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rect b="b" l="l" r="r" t="t"/>
                  <a:pathLst>
                    <a:path extrusionOk="0" h="2248" w="1167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rgbClr val="A060A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0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rect b="b" l="l" r="r" t="t"/>
                  <a:pathLst>
                    <a:path extrusionOk="0" h="902" w="2447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rgbClr val="A060A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0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rect b="b" l="l" r="r" t="t"/>
                  <a:pathLst>
                    <a:path extrusionOk="0" h="981" w="112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rgbClr val="A060A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0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rect b="b" l="l" r="r" t="t"/>
                  <a:pathLst>
                    <a:path extrusionOk="0" fill="none" h="11574" w="8454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cap="flat" cmpd="sng" w="3875">
                  <a:solidFill>
                    <a:srgbClr val="000000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18" name="Google Shape;318;p20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fmla="val 52827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19" name="Google Shape;319;p20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320" name="Google Shape;320;p20"/>
            <p:cNvSpPr/>
            <p:nvPr/>
          </p:nvSpPr>
          <p:spPr>
            <a:xfrm>
              <a:off x="3389209" y="2519899"/>
              <a:ext cx="2445736" cy="2445333"/>
            </a:xfrm>
            <a:custGeom>
              <a:rect b="b" l="l" r="r" t="t"/>
              <a:pathLst>
                <a:path extrusionOk="0" h="78939" w="78952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074121" y="2720881"/>
              <a:ext cx="1101343" cy="1310100"/>
            </a:xfrm>
            <a:custGeom>
              <a:rect b="b" l="l" r="r" t="t"/>
              <a:pathLst>
                <a:path extrusionOk="0" h="42292" w="35553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223386" y="3455388"/>
              <a:ext cx="471385" cy="1014885"/>
            </a:xfrm>
            <a:custGeom>
              <a:rect b="b" l="l" r="r" t="t"/>
              <a:pathLst>
                <a:path extrusionOk="0" h="32762" w="15217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5248850" y="3461522"/>
              <a:ext cx="312036" cy="1008751"/>
            </a:xfrm>
            <a:custGeom>
              <a:rect b="b" l="l" r="r" t="t"/>
              <a:pathLst>
                <a:path extrusionOk="0" fill="none" h="32564" w="10073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5373875" y="3575829"/>
              <a:ext cx="85591" cy="212846"/>
            </a:xfrm>
            <a:custGeom>
              <a:rect b="b" l="l" r="r" t="t"/>
              <a:pathLst>
                <a:path extrusionOk="0" fill="none" h="6871" w="2763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5416655" y="3817794"/>
              <a:ext cx="191100" cy="110311"/>
            </a:xfrm>
            <a:custGeom>
              <a:rect b="b" l="l" r="r" t="t"/>
              <a:pathLst>
                <a:path extrusionOk="0" fill="none" h="3561" w="6169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5282399" y="3890808"/>
              <a:ext cx="83020" cy="201787"/>
            </a:xfrm>
            <a:custGeom>
              <a:rect b="b" l="l" r="r" t="t"/>
              <a:pathLst>
                <a:path extrusionOk="0" fill="none" h="6514" w="268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244792" y="3605722"/>
              <a:ext cx="531512" cy="1038645"/>
            </a:xfrm>
            <a:custGeom>
              <a:rect b="b" l="l" r="r" t="t"/>
              <a:pathLst>
                <a:path extrusionOk="0" h="33529" w="17158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343641" y="3606094"/>
              <a:ext cx="388768" cy="1038273"/>
            </a:xfrm>
            <a:custGeom>
              <a:rect b="b" l="l" r="r" t="t"/>
              <a:pathLst>
                <a:path extrusionOk="0" fill="none" h="33517" w="1255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334410" y="4224962"/>
              <a:ext cx="78218" cy="207332"/>
            </a:xfrm>
            <a:custGeom>
              <a:rect b="b" l="l" r="r" t="t"/>
              <a:pathLst>
                <a:path extrusionOk="0" fill="none" h="6693" w="2525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468294" y="4210589"/>
              <a:ext cx="185555" cy="63845"/>
            </a:xfrm>
            <a:custGeom>
              <a:rect b="b" l="l" r="r" t="t"/>
              <a:pathLst>
                <a:path extrusionOk="0" fill="none" h="2061" w="599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474552" y="3875319"/>
              <a:ext cx="53901" cy="234624"/>
            </a:xfrm>
            <a:custGeom>
              <a:rect b="b" l="l" r="r" t="t"/>
              <a:pathLst>
                <a:path extrusionOk="0" fill="none" h="7574" w="174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613982" y="3803420"/>
              <a:ext cx="118427" cy="87419"/>
            </a:xfrm>
            <a:custGeom>
              <a:rect b="b" l="l" r="r" t="t"/>
              <a:pathLst>
                <a:path extrusionOk="0" fill="none" h="2822" w="3823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277844" y="3758782"/>
              <a:ext cx="531884" cy="962657"/>
            </a:xfrm>
            <a:custGeom>
              <a:rect b="b" l="l" r="r" t="t"/>
              <a:pathLst>
                <a:path extrusionOk="0" h="31076" w="1717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383323" y="3758782"/>
              <a:ext cx="334929" cy="962657"/>
            </a:xfrm>
            <a:custGeom>
              <a:rect b="b" l="l" r="r" t="t"/>
              <a:pathLst>
                <a:path extrusionOk="0" fill="none" h="31076" w="10812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306963" y="4112111"/>
              <a:ext cx="226507" cy="116568"/>
            </a:xfrm>
            <a:custGeom>
              <a:rect b="b" l="l" r="r" t="t"/>
              <a:pathLst>
                <a:path extrusionOk="0" fill="none" h="3763" w="7312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503918" y="3928817"/>
              <a:ext cx="65703" cy="211731"/>
            </a:xfrm>
            <a:custGeom>
              <a:rect b="b" l="l" r="r" t="t"/>
              <a:pathLst>
                <a:path extrusionOk="0" fill="none" h="6835" w="2121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27218" y="4415288"/>
              <a:ext cx="200672" cy="81533"/>
            </a:xfrm>
            <a:custGeom>
              <a:rect b="b" l="l" r="r" t="t"/>
              <a:pathLst>
                <a:path extrusionOk="0" fill="none" h="2632" w="6478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598338" y="4180355"/>
              <a:ext cx="120286" cy="234964"/>
            </a:xfrm>
            <a:custGeom>
              <a:rect b="b" l="l" r="r" t="t"/>
              <a:pathLst>
                <a:path extrusionOk="0" fill="none" h="7585" w="3883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343378" y="2851110"/>
              <a:ext cx="506048" cy="711305"/>
            </a:xfrm>
            <a:custGeom>
              <a:rect b="b" l="l" r="r" t="t"/>
              <a:pathLst>
                <a:path extrusionOk="0" h="22962" w="16336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273306" y="3173183"/>
              <a:ext cx="90764" cy="165544"/>
            </a:xfrm>
            <a:custGeom>
              <a:rect b="b" l="l" r="r" t="t"/>
              <a:pathLst>
                <a:path extrusionOk="0" h="5344" w="293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445541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680103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4548820" y="3107449"/>
              <a:ext cx="47241" cy="201013"/>
            </a:xfrm>
            <a:custGeom>
              <a:rect b="b" l="l" r="r" t="t"/>
              <a:pathLst>
                <a:path extrusionOk="0" h="6489" w="1525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4485378" y="3359575"/>
              <a:ext cx="31380" cy="18617"/>
            </a:xfrm>
            <a:custGeom>
              <a:rect b="b" l="l" r="r" t="t"/>
              <a:pathLst>
                <a:path extrusionOk="0" h="601" w="1013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4520786" y="3359141"/>
              <a:ext cx="174837" cy="27167"/>
            </a:xfrm>
            <a:custGeom>
              <a:rect b="b" l="l" r="r" t="t"/>
              <a:pathLst>
                <a:path extrusionOk="0" h="877" w="5644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409762" y="3055747"/>
              <a:ext cx="125056" cy="26641"/>
            </a:xfrm>
            <a:custGeom>
              <a:rect b="b" l="l" r="r" t="t"/>
              <a:pathLst>
                <a:path extrusionOk="0" h="860" w="4037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4662043" y="3051782"/>
              <a:ext cx="140917" cy="23357"/>
            </a:xfrm>
            <a:custGeom>
              <a:rect b="b" l="l" r="r" t="t"/>
              <a:pathLst>
                <a:path extrusionOk="0" h="754" w="4549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4113586" y="3193411"/>
              <a:ext cx="78218" cy="494958"/>
            </a:xfrm>
            <a:custGeom>
              <a:rect b="b" l="l" r="r" t="t"/>
              <a:pathLst>
                <a:path extrusionOk="0" h="15978" w="2525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088758" y="3380825"/>
              <a:ext cx="73819" cy="384617"/>
            </a:xfrm>
            <a:custGeom>
              <a:rect b="b" l="l" r="r" t="t"/>
              <a:pathLst>
                <a:path extrusionOk="0" h="12416" w="2383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584971" y="2844295"/>
              <a:ext cx="240478" cy="249152"/>
            </a:xfrm>
            <a:custGeom>
              <a:rect b="b" l="l" r="r" t="t"/>
              <a:pathLst>
                <a:path extrusionOk="0" h="8043" w="7763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4193632" y="3457464"/>
              <a:ext cx="812540" cy="570637"/>
            </a:xfrm>
            <a:custGeom>
              <a:rect b="b" l="l" r="r" t="t"/>
              <a:pathLst>
                <a:path extrusionOk="0" h="18421" w="2623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3513521" y="3570624"/>
              <a:ext cx="437093" cy="912938"/>
            </a:xfrm>
            <a:custGeom>
              <a:rect b="b" l="l" r="r" t="t"/>
              <a:pathLst>
                <a:path extrusionOk="0" h="29471" w="1411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3602396" y="3573629"/>
              <a:ext cx="348218" cy="910305"/>
            </a:xfrm>
            <a:custGeom>
              <a:rect b="b" l="l" r="r" t="t"/>
              <a:pathLst>
                <a:path extrusionOk="0" fill="none" h="29386" w="11241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3563302" y="3770956"/>
              <a:ext cx="129858" cy="178183"/>
            </a:xfrm>
            <a:custGeom>
              <a:rect b="b" l="l" r="r" t="t"/>
              <a:pathLst>
                <a:path extrusionOk="0" fill="none" h="5752" w="4192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718221" y="3846944"/>
              <a:ext cx="118799" cy="232362"/>
            </a:xfrm>
            <a:custGeom>
              <a:rect b="b" l="l" r="r" t="t"/>
              <a:pathLst>
                <a:path extrusionOk="0" fill="none" h="7501" w="3835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3615685" y="4154519"/>
              <a:ext cx="174125" cy="119914"/>
            </a:xfrm>
            <a:custGeom>
              <a:rect b="b" l="l" r="r" t="t"/>
              <a:pathLst>
                <a:path extrusionOk="0" fill="none" h="3871" w="5621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620858" y="3862959"/>
              <a:ext cx="1947060" cy="1050013"/>
            </a:xfrm>
            <a:custGeom>
              <a:rect b="b" l="l" r="r" t="t"/>
              <a:pathLst>
                <a:path extrusionOk="0" h="33896" w="62854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026199" y="4373251"/>
              <a:ext cx="1136379" cy="279882"/>
            </a:xfrm>
            <a:custGeom>
              <a:rect b="b" l="l" r="r" t="t"/>
              <a:pathLst>
                <a:path extrusionOk="0" h="9035" w="36684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3779432" y="4555058"/>
              <a:ext cx="359649" cy="64588"/>
            </a:xfrm>
            <a:custGeom>
              <a:rect b="b" l="l" r="r" t="t"/>
              <a:pathLst>
                <a:path extrusionOk="0" h="2085" w="1161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882339" y="4489975"/>
              <a:ext cx="99624" cy="83206"/>
            </a:xfrm>
            <a:custGeom>
              <a:rect b="b" l="l" r="r" t="t"/>
              <a:pathLst>
                <a:path extrusionOk="0" h="2686" w="3216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016968" y="4346642"/>
              <a:ext cx="45754" cy="246829"/>
            </a:xfrm>
            <a:custGeom>
              <a:rect b="b" l="l" r="r" t="t"/>
              <a:pathLst>
                <a:path extrusionOk="0" h="7968" w="1477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086559" y="4542234"/>
              <a:ext cx="291777" cy="51237"/>
            </a:xfrm>
            <a:custGeom>
              <a:rect b="b" l="l" r="r" t="t"/>
              <a:pathLst>
                <a:path extrusionOk="0" h="1654" w="9419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5143743" y="4372880"/>
              <a:ext cx="22149" cy="194012"/>
            </a:xfrm>
            <a:custGeom>
              <a:rect b="b" l="l" r="r" t="t"/>
              <a:pathLst>
                <a:path extrusionOk="0" h="6263" w="715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5186895" y="4451810"/>
              <a:ext cx="132801" cy="103279"/>
            </a:xfrm>
            <a:custGeom>
              <a:rect b="b" l="l" r="r" t="t"/>
              <a:pathLst>
                <a:path extrusionOk="0" h="3334" w="4287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4493123" y="3457464"/>
              <a:ext cx="287719" cy="137881"/>
            </a:xfrm>
            <a:custGeom>
              <a:rect b="b" l="l" r="r" t="t"/>
              <a:pathLst>
                <a:path extrusionOk="0" h="4451" w="9288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363668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620858" y="4566520"/>
              <a:ext cx="1937828" cy="347010"/>
            </a:xfrm>
            <a:custGeom>
              <a:rect b="b" l="l" r="r" t="t"/>
              <a:pathLst>
                <a:path extrusionOk="0" h="11202" w="62556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rgbClr val="424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4734345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093327" y="4335614"/>
              <a:ext cx="1037158" cy="618187"/>
            </a:xfrm>
            <a:custGeom>
              <a:rect b="b" l="l" r="r" t="t"/>
              <a:pathLst>
                <a:path extrusionOk="0" h="19956" w="33481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4093327" y="4302437"/>
              <a:ext cx="1037158" cy="33208"/>
            </a:xfrm>
            <a:custGeom>
              <a:rect b="b" l="l" r="r" t="t"/>
              <a:pathLst>
                <a:path extrusionOk="0" h="1072" w="33481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507496" y="4570578"/>
              <a:ext cx="184440" cy="184440"/>
            </a:xfrm>
            <a:custGeom>
              <a:rect b="b" l="l" r="r" t="t"/>
              <a:pathLst>
                <a:path extrusionOk="0" h="5954" w="5954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0"/>
          <p:cNvSpPr txBox="1"/>
          <p:nvPr/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"/>
                <a:ea typeface="Fira Sans"/>
                <a:cs typeface="Fira Sans"/>
                <a:sym typeface="Fira Sans"/>
              </a:rPr>
              <a:t>How our services help our Users</a:t>
            </a:r>
            <a:endParaRPr b="1" sz="28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944550" y="1999675"/>
            <a:ext cx="1189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Utilising reporting tools in online platforms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009575" y="1879125"/>
            <a:ext cx="1189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Collecting and documenting evidence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5" name="Google Shape;375;p20"/>
          <p:cNvSpPr txBox="1"/>
          <p:nvPr/>
        </p:nvSpPr>
        <p:spPr>
          <a:xfrm>
            <a:off x="944550" y="3744028"/>
            <a:ext cx="1189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Avoiding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retaliation with the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perpetrator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7009575" y="3744000"/>
            <a:ext cx="118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Seeking help if needed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/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User benefits</a:t>
            </a:r>
            <a:endParaRPr sz="28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2" name="Google Shape;382;p21"/>
          <p:cNvGrpSpPr/>
          <p:nvPr/>
        </p:nvGrpSpPr>
        <p:grpSpPr>
          <a:xfrm>
            <a:off x="1704100" y="1254350"/>
            <a:ext cx="7095400" cy="757850"/>
            <a:chOff x="2206725" y="1254350"/>
            <a:chExt cx="7095400" cy="757850"/>
          </a:xfrm>
        </p:grpSpPr>
        <p:sp>
          <p:nvSpPr>
            <p:cNvPr id="383" name="Google Shape;383;p21"/>
            <p:cNvSpPr/>
            <p:nvPr/>
          </p:nvSpPr>
          <p:spPr>
            <a:xfrm>
              <a:off x="2820775" y="1614200"/>
              <a:ext cx="1440375" cy="25"/>
            </a:xfrm>
            <a:custGeom>
              <a:rect b="b" l="l" r="r" t="t"/>
              <a:pathLst>
                <a:path extrusionOk="0" fill="none" h="1" w="57615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cap="rnd" cmpd="sng" w="3362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206725" y="12543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9E7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268325" y="13251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 txBox="1"/>
            <p:nvPr/>
          </p:nvSpPr>
          <p:spPr>
            <a:xfrm>
              <a:off x="5766325" y="1422050"/>
              <a:ext cx="35358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will be equipped with the knowledge to combat instances of bullying.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4261150" y="1478600"/>
              <a:ext cx="1440300" cy="271200"/>
            </a:xfrm>
            <a:prstGeom prst="roundRect">
              <a:avLst>
                <a:gd fmla="val 50000" name="adj"/>
              </a:avLst>
            </a:pr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How to react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388" name="Google Shape;388;p21"/>
          <p:cNvGrpSpPr/>
          <p:nvPr/>
        </p:nvGrpSpPr>
        <p:grpSpPr>
          <a:xfrm>
            <a:off x="2419950" y="1903088"/>
            <a:ext cx="6379550" cy="757850"/>
            <a:chOff x="2922575" y="1798150"/>
            <a:chExt cx="6379550" cy="757850"/>
          </a:xfrm>
        </p:grpSpPr>
        <p:sp>
          <p:nvSpPr>
            <p:cNvPr id="389" name="Google Shape;389;p21"/>
            <p:cNvSpPr/>
            <p:nvPr/>
          </p:nvSpPr>
          <p:spPr>
            <a:xfrm>
              <a:off x="3523550" y="2181525"/>
              <a:ext cx="737600" cy="25"/>
            </a:xfrm>
            <a:custGeom>
              <a:rect b="b" l="l" r="r" t="t"/>
              <a:pathLst>
                <a:path extrusionOk="0" fill="none" h="1" w="29504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cap="rnd" cmpd="sng" w="3362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922575" y="17981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984200" y="1869300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261150" y="2045938"/>
              <a:ext cx="1396200" cy="271200"/>
            </a:xfrm>
            <a:prstGeom prst="roundRect">
              <a:avLst>
                <a:gd fmla="val 50000" name="adj"/>
              </a:avLst>
            </a:pr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Identify Bullies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393" name="Google Shape;393;p21"/>
            <p:cNvSpPr txBox="1"/>
            <p:nvPr/>
          </p:nvSpPr>
          <p:spPr>
            <a:xfrm>
              <a:off x="5766325" y="2031388"/>
              <a:ext cx="35358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will learn to identify instances of h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arassment and bullying and take precautions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4" name="Google Shape;394;p21"/>
          <p:cNvGrpSpPr/>
          <p:nvPr/>
        </p:nvGrpSpPr>
        <p:grpSpPr>
          <a:xfrm>
            <a:off x="2949200" y="2551825"/>
            <a:ext cx="5484800" cy="757850"/>
            <a:chOff x="3451825" y="2525325"/>
            <a:chExt cx="5484800" cy="757850"/>
          </a:xfrm>
        </p:grpSpPr>
        <p:sp>
          <p:nvSpPr>
            <p:cNvPr id="395" name="Google Shape;395;p21"/>
            <p:cNvSpPr/>
            <p:nvPr/>
          </p:nvSpPr>
          <p:spPr>
            <a:xfrm>
              <a:off x="3989675" y="2914375"/>
              <a:ext cx="271475" cy="0"/>
            </a:xfrm>
            <a:custGeom>
              <a:rect b="b" l="l" r="r" t="t"/>
              <a:pathLst>
                <a:path extrusionOk="0" fill="none" h="0" w="10859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cap="rnd" cmpd="sng" w="3362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451825" y="2525325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5EB2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513125" y="25964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261150" y="2785475"/>
              <a:ext cx="13458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Seek help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399" name="Google Shape;399;p21"/>
            <p:cNvSpPr txBox="1"/>
            <p:nvPr/>
          </p:nvSpPr>
          <p:spPr>
            <a:xfrm>
              <a:off x="5759925" y="2764225"/>
              <a:ext cx="31767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 case of queries, users can consult IT Specialists and Psychologists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" name="Google Shape;400;p21"/>
          <p:cNvGrpSpPr/>
          <p:nvPr/>
        </p:nvGrpSpPr>
        <p:grpSpPr>
          <a:xfrm>
            <a:off x="2419950" y="3200563"/>
            <a:ext cx="6014100" cy="757850"/>
            <a:chOff x="2922575" y="3259950"/>
            <a:chExt cx="6014100" cy="757850"/>
          </a:xfrm>
        </p:grpSpPr>
        <p:sp>
          <p:nvSpPr>
            <p:cNvPr id="401" name="Google Shape;401;p21"/>
            <p:cNvSpPr/>
            <p:nvPr/>
          </p:nvSpPr>
          <p:spPr>
            <a:xfrm>
              <a:off x="3523550" y="3638850"/>
              <a:ext cx="737600" cy="25"/>
            </a:xfrm>
            <a:custGeom>
              <a:rect b="b" l="l" r="r" t="t"/>
              <a:pathLst>
                <a:path extrusionOk="0" fill="none" h="1" w="29504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cap="rnd" cmpd="sng" w="33625">
              <a:solidFill>
                <a:srgbClr val="EC3A3B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922575" y="32599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C3A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984200" y="33307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261150" y="3506688"/>
              <a:ext cx="1352700" cy="271200"/>
            </a:xfrm>
            <a:prstGeom prst="roundRect">
              <a:avLst>
                <a:gd fmla="val 50000" name="adj"/>
              </a:avLst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Awareness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21"/>
            <p:cNvSpPr txBox="1"/>
            <p:nvPr/>
          </p:nvSpPr>
          <p:spPr>
            <a:xfrm>
              <a:off x="5759675" y="3488563"/>
              <a:ext cx="3177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will be made aware of their rights and the existing laws of the country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6" name="Google Shape;406;p21"/>
          <p:cNvGrpSpPr/>
          <p:nvPr/>
        </p:nvGrpSpPr>
        <p:grpSpPr>
          <a:xfrm>
            <a:off x="1704100" y="3849300"/>
            <a:ext cx="6857050" cy="757550"/>
            <a:chOff x="2206725" y="3849300"/>
            <a:chExt cx="6857050" cy="757550"/>
          </a:xfrm>
        </p:grpSpPr>
        <p:sp>
          <p:nvSpPr>
            <p:cNvPr id="407" name="Google Shape;407;p21"/>
            <p:cNvSpPr/>
            <p:nvPr/>
          </p:nvSpPr>
          <p:spPr>
            <a:xfrm>
              <a:off x="2820775" y="4227925"/>
              <a:ext cx="1440375" cy="25"/>
            </a:xfrm>
            <a:custGeom>
              <a:rect b="b" l="l" r="r" t="t"/>
              <a:pathLst>
                <a:path extrusionOk="0" fill="none" h="1" w="57615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cap="rnd" cmpd="sng" w="3362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206725" y="3849300"/>
              <a:ext cx="656350" cy="757550"/>
            </a:xfrm>
            <a:custGeom>
              <a:rect b="b" l="l" r="r" t="t"/>
              <a:pathLst>
                <a:path extrusionOk="0" h="30302" w="26254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949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268325" y="3920150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4261150" y="4092350"/>
              <a:ext cx="1352700" cy="271200"/>
            </a:xfrm>
            <a:prstGeom prst="roundRect">
              <a:avLst>
                <a:gd fmla="val 50000" name="adj"/>
              </a:avLst>
            </a:pr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21"/>
            <p:cNvSpPr txBox="1"/>
            <p:nvPr/>
          </p:nvSpPr>
          <p:spPr>
            <a:xfrm>
              <a:off x="5782375" y="4077950"/>
              <a:ext cx="32814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 will gain a better understanding of how to secure their accounts and private data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2" name="Google Shape;412;p21"/>
          <p:cNvSpPr/>
          <p:nvPr/>
        </p:nvSpPr>
        <p:spPr>
          <a:xfrm>
            <a:off x="3761525" y="4092475"/>
            <a:ext cx="1359300" cy="271200"/>
          </a:xfrm>
          <a:prstGeom prst="roundRect">
            <a:avLst>
              <a:gd fmla="val 50000" name="adj"/>
            </a:avLst>
          </a:pr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Security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