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283" r:id="rId7"/>
    <p:sldId id="297" r:id="rId8"/>
    <p:sldId id="292" r:id="rId9"/>
    <p:sldId id="284" r:id="rId10"/>
    <p:sldId id="293" r:id="rId11"/>
    <p:sldId id="294" r:id="rId12"/>
    <p:sldId id="295" r:id="rId13"/>
    <p:sldId id="285" r:id="rId14"/>
    <p:sldId id="296" r:id="rId15"/>
    <p:sldId id="302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523118" y="0"/>
            <a:ext cx="8733866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8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789D-7C73-469A-BD3B-F33145B4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C672CC-DAA6-4D6D-86D0-FBBD4580DC1E}"/>
              </a:ext>
            </a:extLst>
          </p:cNvPr>
          <p:cNvSpPr txBox="1">
            <a:spLocks/>
          </p:cNvSpPr>
          <p:nvPr/>
        </p:nvSpPr>
        <p:spPr>
          <a:xfrm>
            <a:off x="432000" y="2442934"/>
            <a:ext cx="5472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Trey Research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E7CD3E7-68E5-4629-B28C-1F3B224EDCE2}"/>
              </a:ext>
            </a:extLst>
          </p:cNvPr>
          <p:cNvSpPr txBox="1">
            <a:spLocks/>
          </p:cNvSpPr>
          <p:nvPr/>
        </p:nvSpPr>
        <p:spPr>
          <a:xfrm>
            <a:off x="431999" y="2950768"/>
            <a:ext cx="12159875" cy="2194694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0" i="0" dirty="0">
                <a:solidFill>
                  <a:srgbClr val="0A0A0A"/>
                </a:solidFill>
                <a:effectLst/>
                <a:latin typeface="Proxima Nova"/>
              </a:rPr>
              <a:t>This document and the information in it are inspired during my interview with </a:t>
            </a:r>
            <a:r>
              <a:rPr lang="en-US" sz="800" dirty="0">
                <a:solidFill>
                  <a:srgbClr val="0A0A0A"/>
                </a:solidFill>
                <a:latin typeface="Proxima Nova"/>
              </a:rPr>
              <a:t>SecurityScorecard</a:t>
            </a:r>
            <a:r>
              <a:rPr lang="en-US" sz="800" b="0" i="0" dirty="0">
                <a:solidFill>
                  <a:srgbClr val="0A0A0A"/>
                </a:solidFill>
                <a:effectLst/>
                <a:latin typeface="Proxima Nova"/>
              </a:rPr>
              <a:t> and it may contain false assumption or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3705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2</a:t>
            </a:r>
            <a:endParaRPr lang="es" dirty="0"/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3</a:t>
            </a:r>
            <a:endParaRPr lang="es" dirty="0"/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4</a:t>
            </a:r>
            <a:endParaRPr lang="es" dirty="0"/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9" y="1422005"/>
            <a:ext cx="4179503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TECHNOLOGY COMPONENT OVERVIEW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218209"/>
            <a:ext cx="2841230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&amp; 3</a:t>
            </a:r>
            <a:r>
              <a:rPr lang="en-CA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PARTY TOOLS</a:t>
            </a: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5</a:t>
            </a:r>
            <a:endParaRPr lang="es" dirty="0"/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202281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2654" y="295184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954" y="3813367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81</TotalTime>
  <Words>484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</vt:lpstr>
      <vt:lpstr>Corbel</vt:lpstr>
      <vt:lpstr>Proxima Nova</vt:lpstr>
      <vt:lpstr>Times New Roman</vt:lpstr>
      <vt:lpstr>Office Theme</vt:lpstr>
      <vt:lpstr>How to Build a Team</vt:lpstr>
      <vt:lpstr>Large image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Section Divider Option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14</cp:revision>
  <dcterms:created xsi:type="dcterms:W3CDTF">2021-01-15T02:24:51Z</dcterms:created>
  <dcterms:modified xsi:type="dcterms:W3CDTF">2021-01-15T04:18:57Z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