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98" r:id="rId5"/>
    <p:sldId id="300" r:id="rId6"/>
    <p:sldId id="283" r:id="rId7"/>
    <p:sldId id="297" r:id="rId8"/>
    <p:sldId id="292" r:id="rId9"/>
    <p:sldId id="284" r:id="rId10"/>
    <p:sldId id="293" r:id="rId11"/>
    <p:sldId id="294" r:id="rId12"/>
    <p:sldId id="295" r:id="rId13"/>
    <p:sldId id="285" r:id="rId14"/>
    <p:sldId id="29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73A0DAA-6AF3-43AB-8588-CEC1D06C72B9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712" autoAdjust="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outlineViewPr>
    <p:cViewPr>
      <p:scale>
        <a:sx n="33" d="100"/>
        <a:sy n="33" d="100"/>
      </p:scale>
      <p:origin x="0" y="-94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Gross Revenue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ADA-48E7-A321-402E979D2202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ADA-48E7-A321-402E979D2202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0ADA-48E7-A321-402E979D2202}"/>
              </c:ext>
            </c:extLst>
          </c:dPt>
          <c:cat>
            <c:strRef>
              <c:f>Sheet1!$A$2:$A$6</c:f>
              <c:strCache>
                <c:ptCount val="5"/>
                <c:pt idx="0">
                  <c:v>20YY</c:v>
                </c:pt>
                <c:pt idx="1">
                  <c:v>20YY</c:v>
                </c:pt>
                <c:pt idx="2">
                  <c:v>20YY</c:v>
                </c:pt>
                <c:pt idx="3">
                  <c:v>20YY</c:v>
                </c:pt>
                <c:pt idx="4">
                  <c:v>20YY</c:v>
                </c:pt>
              </c:strCache>
            </c:strRef>
          </c:cat>
          <c:val>
            <c:numRef>
              <c:f>Sheet1!$B$2:$B$6</c:f>
              <c:numCache>
                <c:formatCode>[$$-409]#,##0</c:formatCode>
                <c:ptCount val="5"/>
                <c:pt idx="0">
                  <c:v>0</c:v>
                </c:pt>
                <c:pt idx="1">
                  <c:v>6750</c:v>
                </c:pt>
                <c:pt idx="2">
                  <c:v>33750</c:v>
                </c:pt>
                <c:pt idx="3">
                  <c:v>135000</c:v>
                </c:pt>
                <c:pt idx="4">
                  <c:v>270000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0ADA-48E7-A321-402E979D22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5"/>
        <c:axId val="1000041416"/>
        <c:axId val="1000041744"/>
      </c:barChart>
      <c:catAx>
        <c:axId val="10000414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0041744"/>
        <c:crosses val="autoZero"/>
        <c:auto val="1"/>
        <c:lblAlgn val="ctr"/>
        <c:lblOffset val="100"/>
        <c:noMultiLvlLbl val="0"/>
      </c:catAx>
      <c:valAx>
        <c:axId val="10000417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[$$-409]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00414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Company Sales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3"/>
            </a:solidFill>
          </c:spPr>
          <c:dPt>
            <c:idx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BEFA-4A5E-AB52-FBB4B74C74A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ADA-48E7-A321-402E979D220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BEFA-4A5E-AB52-FBB4B74C74A7}"/>
              </c:ext>
            </c:extLst>
          </c:dPt>
          <c:dPt>
            <c:idx val="3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ADA-48E7-A321-402E979D2202}"/>
              </c:ext>
            </c:extLst>
          </c:dPt>
          <c:dPt>
            <c:idx val="4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0ADA-48E7-A321-402E979D2202}"/>
              </c:ext>
            </c:extLst>
          </c:dPt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BEFA-4A5E-AB52-FBB4B74C74A7}"/>
                </c:ext>
              </c:extLst>
            </c:dLbl>
            <c:dLbl>
              <c:idx val="1"/>
              <c:layout>
                <c:manualLayout>
                  <c:x val="-0.11615923344937455"/>
                  <c:y val="-0.14002523289348653"/>
                </c:manualLayout>
              </c:layout>
              <c:showLegendKey val="1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0ADA-48E7-A321-402E979D2202}"/>
                </c:ext>
              </c:extLst>
            </c:dLbl>
            <c:dLbl>
              <c:idx val="2"/>
              <c:layout>
                <c:manualLayout>
                  <c:x val="0.13864166572989867"/>
                  <c:y val="-0.15145586415009771"/>
                </c:manualLayout>
              </c:layout>
              <c:showLegendKey val="1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BEFA-4A5E-AB52-FBB4B74C74A7}"/>
                </c:ext>
              </c:extLst>
            </c:dLbl>
            <c:dLbl>
              <c:idx val="3"/>
              <c:layout>
                <c:manualLayout>
                  <c:x val="6.9525299079784011E-2"/>
                  <c:y val="0.28576578141527864"/>
                </c:manualLayout>
              </c:layout>
              <c:showLegendKey val="1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0ADA-48E7-A321-402E979D2202}"/>
                </c:ext>
              </c:extLst>
            </c:dLbl>
            <c:dLbl>
              <c:idx val="4"/>
              <c:layout>
                <c:manualLayout>
                  <c:x val="-8.1787666114047294E-2"/>
                  <c:y val="0.22861262513222283"/>
                </c:manualLayout>
              </c:layout>
              <c:showLegendKey val="1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0ADA-48E7-A321-402E979D220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1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20YY</c:v>
                </c:pt>
                <c:pt idx="1">
                  <c:v>20YY</c:v>
                </c:pt>
                <c:pt idx="2">
                  <c:v>20YY</c:v>
                </c:pt>
                <c:pt idx="3">
                  <c:v>20YY</c:v>
                </c:pt>
                <c:pt idx="4">
                  <c:v>20YY</c:v>
                </c:pt>
              </c:strCache>
            </c:strRef>
          </c:cat>
          <c:val>
            <c:numRef>
              <c:f>Sheet1!$B$2:$B$6</c:f>
              <c:numCache>
                <c:formatCode>[$$-409]#,##0</c:formatCode>
                <c:ptCount val="5"/>
                <c:pt idx="0">
                  <c:v>0</c:v>
                </c:pt>
                <c:pt idx="1">
                  <c:v>6750</c:v>
                </c:pt>
                <c:pt idx="2">
                  <c:v>33750</c:v>
                </c:pt>
                <c:pt idx="3">
                  <c:v>135000</c:v>
                </c:pt>
                <c:pt idx="4">
                  <c:v>270000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0ADA-48E7-A321-402E979D22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Revenue</a:t>
            </a:r>
            <a:r>
              <a:rPr lang="en-US" baseline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Over Time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Pt>
            <c:idx val="1"/>
            <c:marker>
              <c:symbol val="circle"/>
              <c:size val="5"/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0ADA-48E7-A321-402E979D2202}"/>
              </c:ext>
            </c:extLst>
          </c:dPt>
          <c:dPt>
            <c:idx val="3"/>
            <c:marker>
              <c:symbol val="circle"/>
              <c:size val="5"/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0ADA-48E7-A321-402E979D2202}"/>
              </c:ext>
            </c:extLst>
          </c:dPt>
          <c:dPt>
            <c:idx val="4"/>
            <c:marker>
              <c:symbol val="circle"/>
              <c:size val="5"/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5-0ADA-48E7-A321-402E979D2202}"/>
              </c:ext>
            </c:extLst>
          </c:dPt>
          <c:cat>
            <c:strRef>
              <c:f>Sheet1!$A$2:$A$6</c:f>
              <c:strCache>
                <c:ptCount val="5"/>
                <c:pt idx="0">
                  <c:v>20YY</c:v>
                </c:pt>
                <c:pt idx="1">
                  <c:v>20YY</c:v>
                </c:pt>
                <c:pt idx="2">
                  <c:v>20YY</c:v>
                </c:pt>
                <c:pt idx="3">
                  <c:v>20YY</c:v>
                </c:pt>
                <c:pt idx="4">
                  <c:v>20YY</c:v>
                </c:pt>
              </c:strCache>
            </c:strRef>
          </c:cat>
          <c:val>
            <c:numRef>
              <c:f>Sheet1!$B$2:$B$6</c:f>
              <c:numCache>
                <c:formatCode>[$$-409]#,##0</c:formatCode>
                <c:ptCount val="5"/>
                <c:pt idx="0">
                  <c:v>0</c:v>
                </c:pt>
                <c:pt idx="1">
                  <c:v>6750</c:v>
                </c:pt>
                <c:pt idx="2">
                  <c:v>33750</c:v>
                </c:pt>
                <c:pt idx="3">
                  <c:v>135000</c:v>
                </c:pt>
                <c:pt idx="4">
                  <c:v>270000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0ADA-48E7-A321-402E979D22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00041416"/>
        <c:axId val="1000041744"/>
      </c:lineChart>
      <c:catAx>
        <c:axId val="10000414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0041744"/>
        <c:crosses val="autoZero"/>
        <c:auto val="1"/>
        <c:lblAlgn val="ctr"/>
        <c:lblOffset val="100"/>
        <c:noMultiLvlLbl val="0"/>
      </c:catAx>
      <c:valAx>
        <c:axId val="10000417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[$$-409]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00414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US" noProof="0" smtClean="0"/>
              <a:t>1/14/2021</a:t>
            </a:fld>
            <a:endParaRPr lang="en-US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588" cy="6804025"/>
          </a:xfrm>
          <a:solidFill>
            <a:schemeClr val="bg1">
              <a:lumMod val="85000"/>
            </a:schemeClr>
          </a:solidFill>
        </p:spPr>
        <p:txBody>
          <a:bodyPr tIns="172800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00400" y="2811053"/>
            <a:ext cx="8991600" cy="1261295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/>
            <a:r>
              <a:rPr lang="en-US" noProof="0"/>
              <a:t>Click to edit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0400" y="4061039"/>
            <a:ext cx="6580188" cy="580921"/>
          </a:xfrm>
          <a:solidFill>
            <a:schemeClr val="tx1">
              <a:alpha val="80000"/>
            </a:schemeClr>
          </a:solidFill>
        </p:spPr>
        <p:txBody>
          <a:bodyPr vert="horz" lIns="180000" tIns="180000" rIns="180000" bIns="180000" rtlCol="0">
            <a:noAutofit/>
          </a:bodyPr>
          <a:lstStyle>
            <a:lvl1pPr marL="0" indent="0" algn="r">
              <a:buNone/>
              <a:defRPr lang="en-ZA" dirty="0">
                <a:solidFill>
                  <a:schemeClr val="bg1"/>
                </a:solidFill>
              </a:defRPr>
            </a:lvl1pPr>
          </a:lstStyle>
          <a:p>
            <a:pPr marL="266700" lvl="0" indent="-266700" algn="ctr"/>
            <a:r>
              <a:rPr lang="en-US" noProof="0"/>
              <a:t>Click to edit Master subtitle style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269861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7DEBF36F-ADC5-48FF-BFAF-3BED06924FD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2000"/>
            <a:ext cx="5472000" cy="468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7867C73D-EE16-41D1-B7CE-A35C765E3B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1511250"/>
            <a:ext cx="5472113" cy="4680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360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01550" y="1511476"/>
            <a:ext cx="3600450" cy="4679249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71550" y="1511475"/>
            <a:ext cx="3600450" cy="4679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216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26412" y="1512000"/>
            <a:ext cx="2160588" cy="4679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21412" y="1512000"/>
            <a:ext cx="2160588" cy="4679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6412" y="1507535"/>
            <a:ext cx="2160588" cy="4679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11412" y="1507535"/>
            <a:ext cx="2160588" cy="468371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ABD5E-B8F1-4246-B167-09138760AD7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00400" y="2811053"/>
            <a:ext cx="8991600" cy="1261295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/>
            <a:r>
              <a:rPr lang="en-US" noProof="0"/>
              <a:t>Click to edit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0400" y="4061039"/>
            <a:ext cx="6580188" cy="580921"/>
          </a:xfrm>
          <a:solidFill>
            <a:schemeClr val="tx1">
              <a:alpha val="80000"/>
            </a:schemeClr>
          </a:solidFill>
        </p:spPr>
        <p:txBody>
          <a:bodyPr vert="horz" lIns="180000" tIns="180000" rIns="180000" bIns="180000" rtlCol="0">
            <a:noAutofit/>
          </a:bodyPr>
          <a:lstStyle>
            <a:lvl1pPr marL="0" indent="0" algn="r">
              <a:buNone/>
              <a:defRPr lang="en-ZA" dirty="0">
                <a:solidFill>
                  <a:schemeClr val="bg1"/>
                </a:solidFill>
              </a:defRPr>
            </a:lvl1pPr>
          </a:lstStyle>
          <a:p>
            <a:pPr marL="266700" lvl="0" indent="-266700" algn="ctr"/>
            <a:r>
              <a:rPr lang="en-US" noProof="0"/>
              <a:t>Click to edit Master subtitle style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269861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577601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473AB13-DFF9-4538-9907-E261659E0E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700" y="2156226"/>
            <a:ext cx="5958000" cy="1958400"/>
          </a:xfrm>
          <a:solidFill>
            <a:schemeClr val="bg1"/>
          </a:solidFill>
        </p:spPr>
        <p:txBody>
          <a:bodyPr lIns="252000" tIns="180000" rIns="180000" bIns="180000"/>
          <a:lstStyle>
            <a:lvl1pPr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 noProof="0"/>
              <a:t>Click to edit section divider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0" y="5209682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14B95064-E6BF-43CD-ACBD-6363E8D9BF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4114627"/>
            <a:ext cx="5956300" cy="1095056"/>
          </a:xfrm>
          <a:solidFill>
            <a:schemeClr val="tx1">
              <a:alpha val="80000"/>
            </a:schemeClr>
          </a:solidFill>
        </p:spPr>
        <p:txBody>
          <a:bodyPr vert="horz" lIns="252000" tIns="180000" rIns="180000" bIns="180000" rtlCol="0">
            <a:noAutofit/>
          </a:bodyPr>
          <a:lstStyle>
            <a:lvl1pPr marL="0" indent="0" algn="l">
              <a:buNone/>
              <a:defRPr lang="en-US">
                <a:solidFill>
                  <a:schemeClr val="bg1"/>
                </a:solidFill>
              </a:defRPr>
            </a:lvl1pPr>
          </a:lstStyle>
          <a:p>
            <a:pPr marL="266700" lvl="0" indent="-26670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825637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008000"/>
            <a:ext cx="11328000" cy="5183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DE0AAD-6FBD-416B-A91A-21F2B737919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62075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EE1E0B79-3CC8-4DCF-8AEC-AC43BC9A30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1886" y="1007250"/>
            <a:ext cx="5460114" cy="516971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5546508-E26C-46CD-8939-D20E71BF4E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1999" y="1007250"/>
            <a:ext cx="5448115" cy="516971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55533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Rectangle 10" descr="Accent block left">
            <a:extLst>
              <a:ext uri="{FF2B5EF4-FFF2-40B4-BE49-F238E27FC236}">
                <a16:creationId xmlns:a16="http://schemas.microsoft.com/office/drawing/2014/main" id="{48A1A904-FE62-4BE3-BAE9-0EEAE7B1E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1800" y="1016231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2" name="Rectangle 11" descr="Accent bar right&#10;">
            <a:extLst>
              <a:ext uri="{FF2B5EF4-FFF2-40B4-BE49-F238E27FC236}">
                <a16:creationId xmlns:a16="http://schemas.microsoft.com/office/drawing/2014/main" id="{3E8A46E0-47C2-4441-B7DD-F621A80F1F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99887" y="1016231"/>
            <a:ext cx="1984175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D902C307-6561-4E11-9899-1F34830AE8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1800" y="1224128"/>
            <a:ext cx="5448115" cy="3587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CD73439B-6B1B-47C5-B2B0-409015FB33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2086" y="1224128"/>
            <a:ext cx="5447914" cy="3587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12AC6878-44C6-4445-A225-70C0DC482E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99886" y="1955731"/>
            <a:ext cx="5447914" cy="423393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6D675DA8-374F-4915-973A-53612A41FF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1800" y="1943031"/>
            <a:ext cx="5447914" cy="424663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253150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3932037" cy="1411276"/>
          </a:xfrm>
        </p:spPr>
        <p:txBody>
          <a:bodyPr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Rectangle 10" descr="Accent block left">
            <a:extLst>
              <a:ext uri="{FF2B5EF4-FFF2-40B4-BE49-F238E27FC236}">
                <a16:creationId xmlns:a16="http://schemas.microsoft.com/office/drawing/2014/main" id="{48A1A904-FE62-4BE3-BAE9-0EEAE7B1E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1800" y="1892926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85B68CA9-AC4C-4D15-9BA1-A9F1AC560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8816" y="432001"/>
            <a:ext cx="6971184" cy="542905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29B24D8A-D8A5-4F57-A260-A4CF75FCB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200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014327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3932037" cy="1411276"/>
          </a:xfrm>
        </p:spPr>
        <p:txBody>
          <a:bodyPr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Rectangle 10" descr="Accent block left">
            <a:extLst>
              <a:ext uri="{FF2B5EF4-FFF2-40B4-BE49-F238E27FC236}">
                <a16:creationId xmlns:a16="http://schemas.microsoft.com/office/drawing/2014/main" id="{48A1A904-FE62-4BE3-BAE9-0EEAE7B1E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1800" y="1892926"/>
            <a:ext cx="1984175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3E50A411-2E68-4F4D-B4BC-62E87C6336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200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2FBF39A8-0BD5-48FD-9993-F595D4F727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788816" y="432001"/>
            <a:ext cx="6971184" cy="54290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40633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1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588" cy="6371351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</a:t>
            </a:r>
            <a:br>
              <a:rPr lang="en-US" noProof="0" dirty="0"/>
            </a:br>
            <a:r>
              <a:rPr lang="en-US" noProof="0" dirty="0"/>
              <a:t>your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35700" y="2204792"/>
            <a:ext cx="5956300" cy="1944000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/>
            <a:r>
              <a:rPr lang="en-US" noProof="0"/>
              <a:t>Click to edit section divider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9E4D4535-D519-40ED-B8A4-2EA1276BB6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35700" y="4148860"/>
            <a:ext cx="5956300" cy="1100565"/>
          </a:xfrm>
          <a:solidFill>
            <a:schemeClr val="tx1">
              <a:alpha val="80000"/>
            </a:schemeClr>
          </a:solidFill>
        </p:spPr>
        <p:txBody>
          <a:bodyPr lIns="180000" tIns="180000" rIns="252000" bIns="18000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266700" indent="0" algn="r">
              <a:buNone/>
              <a:defRPr sz="1800">
                <a:solidFill>
                  <a:schemeClr val="bg1"/>
                </a:solidFill>
              </a:defRPr>
            </a:lvl2pPr>
            <a:lvl3pPr marL="542925" indent="0" algn="r">
              <a:buNone/>
              <a:defRPr sz="1800">
                <a:solidFill>
                  <a:schemeClr val="bg1"/>
                </a:solidFill>
              </a:defRPr>
            </a:lvl3pPr>
            <a:lvl4pPr marL="809625" indent="0" algn="r">
              <a:buNone/>
              <a:defRPr sz="1800">
                <a:solidFill>
                  <a:schemeClr val="bg1"/>
                </a:solidFill>
              </a:defRPr>
            </a:lvl4pPr>
            <a:lvl5pPr marL="1076325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524778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371590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3CF994-8B2C-443F-B695-7378DD360DAA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0694D9D-C633-4D52-965E-E5BBD9883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0694D9D-C633-4D52-965E-E5BBD9883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DB3A426-6D4A-4D91-ACD6-A2C25BAE44E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64370" y="2033588"/>
            <a:ext cx="8863262" cy="2790825"/>
          </a:xfrm>
        </p:spPr>
        <p:txBody>
          <a:bodyPr anchor="ctr"/>
          <a:lstStyle>
            <a:lvl1pPr marL="0" indent="0" algn="ctr">
              <a:buNone/>
              <a:defRPr sz="6000"/>
            </a:lvl1pPr>
            <a:lvl2pPr marL="2667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7724365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00433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er Slide 2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411412" y="0"/>
            <a:ext cx="9780588" cy="6371351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</a:t>
            </a:r>
            <a:br>
              <a:rPr lang="en-US" noProof="0" dirty="0"/>
            </a:br>
            <a:r>
              <a:rPr lang="en-US" noProof="0" dirty="0"/>
              <a:t>your Photo Here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473AB13-DFF9-4538-9907-E261659E0E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700" y="2156226"/>
            <a:ext cx="5958000" cy="1958400"/>
          </a:xfrm>
          <a:solidFill>
            <a:schemeClr val="bg1"/>
          </a:solidFill>
        </p:spPr>
        <p:txBody>
          <a:bodyPr lIns="252000" tIns="180000" rIns="180000" bIns="180000"/>
          <a:lstStyle>
            <a:lvl1pPr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 noProof="0"/>
              <a:t>Click to edit section divider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9E4D4535-D519-40ED-B8A4-2EA1276BB6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110760"/>
            <a:ext cx="5956300" cy="1100565"/>
          </a:xfrm>
          <a:solidFill>
            <a:schemeClr val="tx1">
              <a:alpha val="80000"/>
            </a:schemeClr>
          </a:solidFill>
        </p:spPr>
        <p:txBody>
          <a:bodyPr lIns="252000" tIns="180000" rIns="180000" bIns="180000"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266700" indent="0" algn="r">
              <a:buNone/>
              <a:defRPr sz="1800">
                <a:solidFill>
                  <a:schemeClr val="bg1"/>
                </a:solidFill>
              </a:defRPr>
            </a:lvl2pPr>
            <a:lvl3pPr marL="542925" indent="0" algn="r">
              <a:buNone/>
              <a:defRPr sz="1800">
                <a:solidFill>
                  <a:schemeClr val="bg1"/>
                </a:solidFill>
              </a:defRPr>
            </a:lvl3pPr>
            <a:lvl4pPr marL="809625" indent="0" algn="r">
              <a:buNone/>
              <a:defRPr sz="1800">
                <a:solidFill>
                  <a:schemeClr val="bg1"/>
                </a:solidFill>
              </a:defRPr>
            </a:lvl4pPr>
            <a:lvl5pPr marL="1076325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0" y="5209682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82858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Image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9600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11800" y="3802899"/>
            <a:ext cx="4648200" cy="985000"/>
          </a:xfrm>
          <a:solidFill>
            <a:schemeClr val="bg1"/>
          </a:solidFill>
        </p:spPr>
        <p:txBody>
          <a:bodyPr lIns="180000" tIns="180000" rIns="180000" bIns="180000"/>
          <a:lstStyle>
            <a:lvl1pPr algn="r"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111800" y="4787900"/>
            <a:ext cx="4648200" cy="1162800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2668686"/>
            <a:ext cx="5472000" cy="2999426"/>
          </a:xfrm>
        </p:spPr>
        <p:txBody>
          <a:bodyPr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508F53F-6AA2-4060-904A-BC90211DC043}"/>
              </a:ext>
            </a:extLst>
          </p:cNvPr>
          <p:cNvSpPr/>
          <p:nvPr userDrawn="1"/>
        </p:nvSpPr>
        <p:spPr>
          <a:xfrm>
            <a:off x="9348588" y="3700775"/>
            <a:ext cx="2411412" cy="1148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Imag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18100" y="1869795"/>
            <a:ext cx="6641900" cy="1124345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/>
          <a:lstStyle>
            <a:lvl1pPr algn="l"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118334" y="2994141"/>
            <a:ext cx="6641626" cy="590155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8000" y="3763648"/>
            <a:ext cx="5472000" cy="2428351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A5285E0-8F27-49C4-AADF-92A3B72D41FD}"/>
              </a:ext>
            </a:extLst>
          </p:cNvPr>
          <p:cNvSpPr/>
          <p:nvPr userDrawn="1"/>
        </p:nvSpPr>
        <p:spPr>
          <a:xfrm>
            <a:off x="9775824" y="1762069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4389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mparison Left Placeholder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2307689"/>
            <a:ext cx="5472000" cy="3600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815037"/>
            <a:ext cx="5472000" cy="3376963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Comparison Left Placeholder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2308214"/>
            <a:ext cx="5472000" cy="358775"/>
          </a:xfrm>
        </p:spPr>
        <p:txBody>
          <a:bodyPr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812214"/>
            <a:ext cx="5472113" cy="337903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733E7E-50D2-4F6C-9DF2-CF4C98C4B8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0" name="Rectangle 9" descr="Accent block left">
            <a:extLst>
              <a:ext uri="{FF2B5EF4-FFF2-40B4-BE49-F238E27FC236}">
                <a16:creationId xmlns:a16="http://schemas.microsoft.com/office/drawing/2014/main" id="{BBC0CAF5-0DE6-4BEA-824E-124A54A76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1800" y="2100317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1" name="Rectangle 10" descr="Accent bar right&#10;">
            <a:extLst>
              <a:ext uri="{FF2B5EF4-FFF2-40B4-BE49-F238E27FC236}">
                <a16:creationId xmlns:a16="http://schemas.microsoft.com/office/drawing/2014/main" id="{ED008080-B2F5-441A-8B15-30AE86BBF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99887" y="2100317"/>
            <a:ext cx="1984175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1"/>
            <a:ext cx="12192000" cy="6371350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096000" y="5359400"/>
            <a:ext cx="5664000" cy="565899"/>
          </a:xfrm>
          <a:solidFill>
            <a:schemeClr val="tx1"/>
          </a:solidFill>
        </p:spPr>
        <p:txBody>
          <a:bodyPr lIns="180000" tIns="180000" rIns="180000" bIns="180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Enter your caption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3D119C-DBF5-4B4F-BE38-7BD7B5C8A5D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F8E7C83-06D7-4C5B-85B7-0E5713B4F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102" cy="6804025"/>
          </a:xfrm>
          <a:solidFill>
            <a:schemeClr val="bg1">
              <a:lumMod val="85000"/>
            </a:schemeClr>
          </a:solidFill>
        </p:spPr>
        <p:txBody>
          <a:bodyPr tIns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58200" y="2798354"/>
            <a:ext cx="3733800" cy="1013684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/>
            <a:r>
              <a:rPr lang="en-US" noProof="0"/>
              <a:t>Thank You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52FA7FC9-E40E-4144-84E4-34E3722E9A6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458200" y="3957705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97289182-4FE6-4A18-9775-4588D5801CF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458200" y="4306722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Phone Number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BD4E94C7-6CAF-4FEE-9E02-D3D3A2AC5EA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458200" y="4655739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Email or Social Media Handle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0DE421A3-3C59-48FC-BC3B-007ADFBEB4F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458200" y="5004756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Company Website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8458200" y="2685912"/>
            <a:ext cx="3733800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FB6A7-1E80-487C-93E6-DCAA8751EF2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49663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E97A9A62-1AA6-47A9-A1A0-54196823744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DE0AAD-6FBD-416B-A91A-21F2B737919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EB0D177-9AA4-42F4-9CD7-CD206217CA6D}"/>
              </a:ext>
            </a:extLst>
          </p:cNvPr>
          <p:cNvSpPr/>
          <p:nvPr userDrawn="1"/>
        </p:nvSpPr>
        <p:spPr>
          <a:xfrm>
            <a:off x="9780101" y="6371351"/>
            <a:ext cx="1979897" cy="4319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825DB53-D610-4A40-AFDC-EBC47DB613CE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C2B9A6A4-83D0-40B1-8B15-964C84BF0705}"/>
              </a:ext>
            </a:extLst>
          </p:cNvPr>
          <p:cNvSpPr/>
          <p:nvPr userDrawn="1"/>
        </p:nvSpPr>
        <p:spPr>
          <a:xfrm>
            <a:off x="0" y="6371351"/>
            <a:ext cx="9780102" cy="432000"/>
          </a:xfrm>
          <a:custGeom>
            <a:avLst/>
            <a:gdLst>
              <a:gd name="connsiteX0" fmla="*/ 0 w 9780102"/>
              <a:gd name="connsiteY0" fmla="*/ 0 h 432000"/>
              <a:gd name="connsiteX1" fmla="*/ 9780102 w 9780102"/>
              <a:gd name="connsiteY1" fmla="*/ 0 h 432000"/>
              <a:gd name="connsiteX2" fmla="*/ 9780102 w 9780102"/>
              <a:gd name="connsiteY2" fmla="*/ 432000 h 432000"/>
              <a:gd name="connsiteX3" fmla="*/ 0 w 9780102"/>
              <a:gd name="connsiteY3" fmla="*/ 432000 h 4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80102" h="432000">
                <a:moveTo>
                  <a:pt x="0" y="0"/>
                </a:moveTo>
                <a:lnTo>
                  <a:pt x="9780102" y="0"/>
                </a:lnTo>
                <a:lnTo>
                  <a:pt x="9780102" y="432000"/>
                </a:lnTo>
                <a:lnTo>
                  <a:pt x="0" y="432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noProof="0"/>
              <a:t>Click to edit page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11328000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439820"/>
            <a:ext cx="5664000" cy="295062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0" tIns="0" rIns="0" bIns="0" rtlCol="0" anchor="ctr"/>
          <a:lstStyle>
            <a:lvl1pPr algn="ctr"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C39664-EB8B-4A32-915A-D4308F79277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B49670D-8F18-44A8-B217-67B412095C0D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30FA059-EC32-4FFF-9673-48849B2FA43A}"/>
              </a:ext>
            </a:extLst>
          </p:cNvPr>
          <p:cNvCxnSpPr>
            <a:cxnSpLocks/>
          </p:cNvCxnSpPr>
          <p:nvPr userDrawn="1"/>
        </p:nvCxnSpPr>
        <p:spPr>
          <a:xfrm flipH="1">
            <a:off x="1" y="6371351"/>
            <a:ext cx="12191999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19461CDC-F957-41FC-A129-47AF1DF96A85}"/>
              </a:ext>
            </a:extLst>
          </p:cNvPr>
          <p:cNvPicPr>
            <a:picLocks noChangeAspect="1"/>
          </p:cNvPicPr>
          <p:nvPr userDrawn="1"/>
        </p:nvPicPr>
        <p:blipFill>
          <a:blip r:embed="rId25"/>
          <a:stretch>
            <a:fillRect/>
          </a:stretch>
        </p:blipFill>
        <p:spPr>
          <a:xfrm>
            <a:off x="10050912" y="6439820"/>
            <a:ext cx="1438275" cy="28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58" r:id="rId4"/>
    <p:sldLayoutId id="2147483666" r:id="rId5"/>
    <p:sldLayoutId id="2147483659" r:id="rId6"/>
    <p:sldLayoutId id="2147483660" r:id="rId7"/>
    <p:sldLayoutId id="2147483664" r:id="rId8"/>
    <p:sldLayoutId id="2147483650" r:id="rId9"/>
    <p:sldLayoutId id="2147483652" r:id="rId10"/>
    <p:sldLayoutId id="2147483656" r:id="rId11"/>
    <p:sldLayoutId id="2147483657" r:id="rId12"/>
    <p:sldLayoutId id="2147483667" r:id="rId13"/>
    <p:sldLayoutId id="2147483668" r:id="rId14"/>
    <p:sldLayoutId id="2147483669" r:id="rId15"/>
    <p:sldLayoutId id="2147483670" r:id="rId16"/>
    <p:sldLayoutId id="2147483671" r:id="rId17"/>
    <p:sldLayoutId id="2147483673" r:id="rId18"/>
    <p:sldLayoutId id="2147483674" r:id="rId19"/>
    <p:sldLayoutId id="2147483654" r:id="rId20"/>
    <p:sldLayoutId id="2147483655" r:id="rId21"/>
    <p:sldLayoutId id="2147483675" r:id="rId22"/>
    <p:sldLayoutId id="2147483672" r:id="rId2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spc="-15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0.xml"/><Relationship Id="rId4" Type="http://schemas.openxmlformats.org/officeDocument/2006/relationships/chart" Target="../charts/char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AA8A1CBA-9BB5-2246-9F4B-98EAD7C9015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/>
          <a:stretch/>
        </p:blipFill>
        <p:spPr>
          <a:xfrm>
            <a:off x="0" y="141816"/>
            <a:ext cx="9780588" cy="6520392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0400" y="2811053"/>
            <a:ext cx="8991600" cy="1261295"/>
          </a:xfrm>
          <a:solidFill>
            <a:srgbClr val="FFFFFF">
              <a:alpha val="80000"/>
            </a:srgbClr>
          </a:solidFill>
        </p:spPr>
        <p:txBody>
          <a:bodyPr/>
          <a:lstStyle/>
          <a:p>
            <a:r>
              <a:rPr lang="en-US" dirty="0"/>
              <a:t>How to Build a Team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0400" y="4061039"/>
            <a:ext cx="6580188" cy="1261295"/>
          </a:xfrm>
        </p:spPr>
        <p:txBody>
          <a:bodyPr/>
          <a:lstStyle/>
          <a:p>
            <a:r>
              <a:rPr lang="en-US" dirty="0"/>
              <a:t>Interview Presentation – SecurityScorecard</a:t>
            </a:r>
            <a:br>
              <a:rPr lang="en-US" dirty="0"/>
            </a:br>
            <a:br>
              <a:rPr lang="en-US" dirty="0"/>
            </a:br>
            <a:r>
              <a:rPr lang="en-US" dirty="0"/>
              <a:t>Yaser Shadmehr</a:t>
            </a:r>
            <a:br>
              <a:rPr lang="en-US" dirty="0"/>
            </a:br>
            <a:r>
              <a:rPr lang="en-US" dirty="0"/>
              <a:t>Jan 14, 2021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FDF901-D28D-4620-9DDD-F5DD39FB00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9463" y="4236199"/>
            <a:ext cx="952633" cy="95263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5668FE1-8C4E-4F78-B206-60767477D406}"/>
              </a:ext>
            </a:extLst>
          </p:cNvPr>
          <p:cNvSpPr txBox="1"/>
          <p:nvPr/>
        </p:nvSpPr>
        <p:spPr>
          <a:xfrm>
            <a:off x="6901717" y="3747793"/>
            <a:ext cx="52315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  deliver a  highly  distributed  port    scanning  collector  solution</a:t>
            </a:r>
          </a:p>
        </p:txBody>
      </p:sp>
    </p:spTree>
    <p:extLst>
      <p:ext uri="{BB962C8B-B14F-4D97-AF65-F5344CB8AC3E}">
        <p14:creationId xmlns:p14="http://schemas.microsoft.com/office/powerpoint/2010/main" val="39899232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 descr="conference room">
            <a:extLst>
              <a:ext uri="{FF2B5EF4-FFF2-40B4-BE49-F238E27FC236}">
                <a16:creationId xmlns:a16="http://schemas.microsoft.com/office/drawing/2014/main" id="{8F5AE0D5-C196-A947-8AFE-449A48B2615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45" b="45"/>
          <a:stretch>
            <a:fillRect/>
          </a:stretch>
        </p:blipFill>
        <p:spPr/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86E961-B76E-423F-995E-11B31E9214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071104" y="5359400"/>
            <a:ext cx="3688896" cy="565899"/>
          </a:xfrm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r>
              <a:rPr lang="en-US" dirty="0"/>
              <a:t>Full screen image with caption lorem ipsum dolor sit amet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202D98-AA1E-41BB-B94E-180311759C1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1" name="Title 10" hidden="1">
            <a:extLst>
              <a:ext uri="{FF2B5EF4-FFF2-40B4-BE49-F238E27FC236}">
                <a16:creationId xmlns:a16="http://schemas.microsoft.com/office/drawing/2014/main" id="{C5462610-1D7E-437B-B516-F30D9A789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 image</a:t>
            </a:r>
          </a:p>
        </p:txBody>
      </p:sp>
    </p:spTree>
    <p:extLst>
      <p:ext uri="{BB962C8B-B14F-4D97-AF65-F5344CB8AC3E}">
        <p14:creationId xmlns:p14="http://schemas.microsoft.com/office/powerpoint/2010/main" val="6652193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Placeholder 31">
            <a:extLst>
              <a:ext uri="{FF2B5EF4-FFF2-40B4-BE49-F238E27FC236}">
                <a16:creationId xmlns:a16="http://schemas.microsoft.com/office/drawing/2014/main" id="{AAB6EE12-FEF8-FB41-A909-0DA61D7725C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/>
          <a:stretch/>
        </p:blipFill>
        <p:spPr>
          <a:xfrm>
            <a:off x="0" y="0"/>
            <a:ext cx="9256984" cy="6804025"/>
          </a:xfrm>
        </p:spPr>
      </p:pic>
      <p:sp>
        <p:nvSpPr>
          <p:cNvPr id="14" name="Title 13">
            <a:extLst>
              <a:ext uri="{FF2B5EF4-FFF2-40B4-BE49-F238E27FC236}">
                <a16:creationId xmlns:a16="http://schemas.microsoft.com/office/drawing/2014/main" id="{6C38D7A9-9299-4108-BB08-026F4B9CAE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828E04-9C2A-4859-8050-C2DF67A249C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solidFill>
            <a:schemeClr val="tx1">
              <a:lumMod val="75000"/>
              <a:lumOff val="25000"/>
            </a:schemeClr>
          </a:solidFill>
        </p:spPr>
        <p:txBody>
          <a:bodyPr/>
          <a:lstStyle/>
          <a:p>
            <a:r>
              <a:rPr lang="en-US" sz="1400" dirty="0"/>
              <a:t>Yaser Shadmehr</a:t>
            </a:r>
          </a:p>
        </p:txBody>
      </p:sp>
      <p:pic>
        <p:nvPicPr>
          <p:cNvPr id="8" name="Graphic 7" descr="User" title="Icon - Presenter Name">
            <a:extLst>
              <a:ext uri="{FF2B5EF4-FFF2-40B4-BE49-F238E27FC236}">
                <a16:creationId xmlns:a16="http://schemas.microsoft.com/office/drawing/2014/main" id="{111541C4-DB03-4E53-994D-499C7D73C4DF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85495" y="4006655"/>
            <a:ext cx="218900" cy="218900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265965-2271-4C1C-BD0A-6F85F80FF9A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solidFill>
            <a:schemeClr val="tx1">
              <a:lumMod val="75000"/>
              <a:lumOff val="25000"/>
            </a:schemeClr>
          </a:solidFill>
        </p:spPr>
        <p:txBody>
          <a:bodyPr/>
          <a:lstStyle/>
          <a:p>
            <a:r>
              <a:rPr lang="en-US" sz="1400" dirty="0"/>
              <a:t>y.Shadmehr@gmail.com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91814EC9-246A-4C6E-941E-5774FE72F08E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15" name="Graphic 14" descr="Envelope" title="Icon Presenter Email">
            <a:extLst>
              <a:ext uri="{FF2B5EF4-FFF2-40B4-BE49-F238E27FC236}">
                <a16:creationId xmlns:a16="http://schemas.microsoft.com/office/drawing/2014/main" id="{DEDD26CF-32BC-4B44-8F02-EA834076E06A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486893" y="4369389"/>
            <a:ext cx="218900" cy="218900"/>
          </a:xfrm>
          <a:prstGeom prst="rect">
            <a:avLst/>
          </a:prstGeom>
        </p:spPr>
      </p:pic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5F15CAA7-E2CB-4CFD-8380-B08565C909A5}"/>
              </a:ext>
            </a:extLst>
          </p:cNvPr>
          <p:cNvSpPr txBox="1">
            <a:spLocks/>
          </p:cNvSpPr>
          <p:nvPr/>
        </p:nvSpPr>
        <p:spPr>
          <a:xfrm>
            <a:off x="1285479" y="5788240"/>
            <a:ext cx="6686025" cy="583111"/>
          </a:xfrm>
          <a:prstGeom prst="rect">
            <a:avLst/>
          </a:prstGeom>
        </p:spPr>
        <p:txBody>
          <a:bodyPr/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400" b="0" i="0" dirty="0">
                <a:solidFill>
                  <a:schemeClr val="bg2">
                    <a:lumMod val="75000"/>
                  </a:schemeClr>
                </a:solidFill>
                <a:effectLst/>
              </a:rPr>
              <a:t>The content of this presentation is inspired by my interview with </a:t>
            </a:r>
            <a:r>
              <a:rPr lang="en-US" sz="1400" dirty="0">
                <a:solidFill>
                  <a:schemeClr val="bg2">
                    <a:lumMod val="75000"/>
                  </a:schemeClr>
                </a:solidFill>
              </a:rPr>
              <a:t>SecurityScorecard</a:t>
            </a:r>
            <a:r>
              <a:rPr lang="en-US" sz="1400" b="0" i="0" dirty="0">
                <a:solidFill>
                  <a:schemeClr val="bg2">
                    <a:lumMod val="75000"/>
                  </a:schemeClr>
                </a:solidFill>
                <a:effectLst/>
              </a:rPr>
              <a:t> and it may contain false assumption or confidential information.</a:t>
            </a:r>
          </a:p>
        </p:txBody>
      </p:sp>
    </p:spTree>
    <p:extLst>
      <p:ext uri="{BB962C8B-B14F-4D97-AF65-F5344CB8AC3E}">
        <p14:creationId xmlns:p14="http://schemas.microsoft.com/office/powerpoint/2010/main" val="4153678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8F5AE0D5-C196-A947-8AFE-449A48B2615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 t="10897" b="10897"/>
          <a:stretch/>
        </p:blipFill>
        <p:spPr>
          <a:xfrm>
            <a:off x="0" y="1"/>
            <a:ext cx="12192000" cy="6371350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202D98-AA1E-41BB-B94E-180311759C1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1" name="Title 10" hidden="1">
            <a:extLst>
              <a:ext uri="{FF2B5EF4-FFF2-40B4-BE49-F238E27FC236}">
                <a16:creationId xmlns:a16="http://schemas.microsoft.com/office/drawing/2014/main" id="{C5462610-1D7E-437B-B516-F30D9A789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 image</a:t>
            </a:r>
          </a:p>
        </p:txBody>
      </p:sp>
      <p:sp>
        <p:nvSpPr>
          <p:cNvPr id="10" name="Arrow: Chevron 9">
            <a:extLst>
              <a:ext uri="{FF2B5EF4-FFF2-40B4-BE49-F238E27FC236}">
                <a16:creationId xmlns:a16="http://schemas.microsoft.com/office/drawing/2014/main" id="{E865DFB2-5455-46FD-BF1F-AA978030C363}"/>
              </a:ext>
            </a:extLst>
          </p:cNvPr>
          <p:cNvSpPr/>
          <p:nvPr/>
        </p:nvSpPr>
        <p:spPr>
          <a:xfrm>
            <a:off x="3251741" y="-4491"/>
            <a:ext cx="9240253" cy="6535919"/>
          </a:xfrm>
          <a:prstGeom prst="chevr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BEB070-A4AE-4874-9AD9-2699CC61F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634608" y="740474"/>
            <a:ext cx="450350" cy="365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14" name="Google Shape;160;p19">
            <a:extLst>
              <a:ext uri="{FF2B5EF4-FFF2-40B4-BE49-F238E27FC236}">
                <a16:creationId xmlns:a16="http://schemas.microsoft.com/office/drawing/2014/main" id="{BEDDB538-2BDB-4146-BE83-965CDED74148}"/>
              </a:ext>
            </a:extLst>
          </p:cNvPr>
          <p:cNvSpPr txBox="1">
            <a:spLocks/>
          </p:cNvSpPr>
          <p:nvPr/>
        </p:nvSpPr>
        <p:spPr>
          <a:xfrm>
            <a:off x="4628144" y="223935"/>
            <a:ext cx="456813" cy="60693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spcBef>
                <a:spcPts val="0"/>
              </a:spcBef>
            </a:pPr>
            <a:r>
              <a:rPr lang="es" sz="4000" dirty="0"/>
              <a:t>1</a:t>
            </a:r>
          </a:p>
        </p:txBody>
      </p:sp>
      <p:sp>
        <p:nvSpPr>
          <p:cNvPr id="15" name="Google Shape;157;p19">
            <a:extLst>
              <a:ext uri="{FF2B5EF4-FFF2-40B4-BE49-F238E27FC236}">
                <a16:creationId xmlns:a16="http://schemas.microsoft.com/office/drawing/2014/main" id="{AC03434D-D207-4B3F-BE0B-5A22B1A77236}"/>
              </a:ext>
            </a:extLst>
          </p:cNvPr>
          <p:cNvSpPr txBox="1">
            <a:spLocks/>
          </p:cNvSpPr>
          <p:nvPr/>
        </p:nvSpPr>
        <p:spPr>
          <a:xfrm flipH="1">
            <a:off x="5226813" y="233778"/>
            <a:ext cx="4455699" cy="485537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2000" dirty="0">
                <a:cs typeface="Arial" panose="020B0604020202020204" pitchFamily="34" charset="0"/>
              </a:rPr>
              <a:t>ARCHITECTURAL OVERVIEW</a:t>
            </a:r>
          </a:p>
        </p:txBody>
      </p:sp>
      <p:sp>
        <p:nvSpPr>
          <p:cNvPr id="16" name="Google Shape;160;p19">
            <a:extLst>
              <a:ext uri="{FF2B5EF4-FFF2-40B4-BE49-F238E27FC236}">
                <a16:creationId xmlns:a16="http://schemas.microsoft.com/office/drawing/2014/main" id="{1F918B4B-95F3-4F31-BA77-58B810603AE3}"/>
              </a:ext>
            </a:extLst>
          </p:cNvPr>
          <p:cNvSpPr txBox="1">
            <a:spLocks/>
          </p:cNvSpPr>
          <p:nvPr/>
        </p:nvSpPr>
        <p:spPr>
          <a:xfrm>
            <a:off x="5313906" y="966518"/>
            <a:ext cx="450350" cy="58203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spcBef>
                <a:spcPts val="0"/>
              </a:spcBef>
            </a:pPr>
            <a:r>
              <a:rPr lang="es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e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Google Shape;160;p19">
            <a:extLst>
              <a:ext uri="{FF2B5EF4-FFF2-40B4-BE49-F238E27FC236}">
                <a16:creationId xmlns:a16="http://schemas.microsoft.com/office/drawing/2014/main" id="{3F65B0F2-A340-4389-ADE9-493D1471A937}"/>
              </a:ext>
            </a:extLst>
          </p:cNvPr>
          <p:cNvSpPr txBox="1">
            <a:spLocks/>
          </p:cNvSpPr>
          <p:nvPr/>
        </p:nvSpPr>
        <p:spPr>
          <a:xfrm>
            <a:off x="6008181" y="1624295"/>
            <a:ext cx="431839" cy="601146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spcBef>
                <a:spcPts val="0"/>
              </a:spcBef>
            </a:pPr>
            <a:r>
              <a:rPr lang="es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endParaRPr lang="e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Google Shape;160;p19">
            <a:extLst>
              <a:ext uri="{FF2B5EF4-FFF2-40B4-BE49-F238E27FC236}">
                <a16:creationId xmlns:a16="http://schemas.microsoft.com/office/drawing/2014/main" id="{56350983-9591-4690-8787-F6F9CD764D8B}"/>
              </a:ext>
            </a:extLst>
          </p:cNvPr>
          <p:cNvSpPr txBox="1">
            <a:spLocks/>
          </p:cNvSpPr>
          <p:nvPr/>
        </p:nvSpPr>
        <p:spPr>
          <a:xfrm>
            <a:off x="6742270" y="2434543"/>
            <a:ext cx="456490" cy="549658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spcBef>
                <a:spcPts val="0"/>
              </a:spcBef>
            </a:pPr>
            <a:r>
              <a:rPr lang="es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endParaRPr lang="e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Google Shape;157;p19">
            <a:extLst>
              <a:ext uri="{FF2B5EF4-FFF2-40B4-BE49-F238E27FC236}">
                <a16:creationId xmlns:a16="http://schemas.microsoft.com/office/drawing/2014/main" id="{9BCB12AB-00B9-44FC-805B-4C89C114D2D2}"/>
              </a:ext>
            </a:extLst>
          </p:cNvPr>
          <p:cNvSpPr txBox="1">
            <a:spLocks/>
          </p:cNvSpPr>
          <p:nvPr/>
        </p:nvSpPr>
        <p:spPr>
          <a:xfrm flipH="1">
            <a:off x="6591939" y="1422005"/>
            <a:ext cx="4179503" cy="7971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CA" sz="2000" dirty="0">
                <a:cs typeface="Arial" panose="020B0604020202020204" pitchFamily="34" charset="0"/>
              </a:rPr>
              <a:t>TECHNOLOGY COMPONENT OVERVIEW</a:t>
            </a:r>
          </a:p>
        </p:txBody>
      </p:sp>
      <p:sp>
        <p:nvSpPr>
          <p:cNvPr id="20" name="Google Shape;157;p19">
            <a:extLst>
              <a:ext uri="{FF2B5EF4-FFF2-40B4-BE49-F238E27FC236}">
                <a16:creationId xmlns:a16="http://schemas.microsoft.com/office/drawing/2014/main" id="{5DDC7385-32D6-49D0-947C-7DF7EF4FC34D}"/>
              </a:ext>
            </a:extLst>
          </p:cNvPr>
          <p:cNvSpPr txBox="1">
            <a:spLocks/>
          </p:cNvSpPr>
          <p:nvPr/>
        </p:nvSpPr>
        <p:spPr>
          <a:xfrm flipH="1">
            <a:off x="7386753" y="2218209"/>
            <a:ext cx="2841230" cy="7971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2000" dirty="0">
                <a:cs typeface="Arial" panose="020B0604020202020204" pitchFamily="34" charset="0"/>
              </a:rPr>
              <a:t>INFRASTRUCTURE &amp; 3RD PARTY</a:t>
            </a:r>
            <a:endParaRPr lang="en-CA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Google Shape;160;p19">
            <a:extLst>
              <a:ext uri="{FF2B5EF4-FFF2-40B4-BE49-F238E27FC236}">
                <a16:creationId xmlns:a16="http://schemas.microsoft.com/office/drawing/2014/main" id="{1E035458-2668-48FE-9098-F15312773852}"/>
              </a:ext>
            </a:extLst>
          </p:cNvPr>
          <p:cNvSpPr txBox="1">
            <a:spLocks/>
          </p:cNvSpPr>
          <p:nvPr/>
        </p:nvSpPr>
        <p:spPr>
          <a:xfrm>
            <a:off x="7268954" y="3268231"/>
            <a:ext cx="439966" cy="572188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spcBef>
                <a:spcPts val="0"/>
              </a:spcBef>
            </a:pPr>
            <a:r>
              <a:rPr lang="es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  <a:endParaRPr lang="e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Google Shape;157;p19">
            <a:extLst>
              <a:ext uri="{FF2B5EF4-FFF2-40B4-BE49-F238E27FC236}">
                <a16:creationId xmlns:a16="http://schemas.microsoft.com/office/drawing/2014/main" id="{6FC2E0EE-4026-4712-9EE9-8AC7F948FD33}"/>
              </a:ext>
            </a:extLst>
          </p:cNvPr>
          <p:cNvSpPr txBox="1">
            <a:spLocks/>
          </p:cNvSpPr>
          <p:nvPr/>
        </p:nvSpPr>
        <p:spPr>
          <a:xfrm flipH="1">
            <a:off x="7871867" y="3231655"/>
            <a:ext cx="3768244" cy="491259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2000" dirty="0">
                <a:cs typeface="Arial" panose="020B0604020202020204" pitchFamily="34" charset="0"/>
              </a:rPr>
              <a:t>CLUSTERING &amp; SCALABILITY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1DE3746-9D5E-47F1-9BE9-6C064E51E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318855" y="1415390"/>
            <a:ext cx="450350" cy="365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24" name="Google Shape;157;p19">
            <a:extLst>
              <a:ext uri="{FF2B5EF4-FFF2-40B4-BE49-F238E27FC236}">
                <a16:creationId xmlns:a16="http://schemas.microsoft.com/office/drawing/2014/main" id="{E8292A04-CFCB-47FC-B9F1-152A06E737B0}"/>
              </a:ext>
            </a:extLst>
          </p:cNvPr>
          <p:cNvSpPr txBox="1">
            <a:spLocks/>
          </p:cNvSpPr>
          <p:nvPr/>
        </p:nvSpPr>
        <p:spPr>
          <a:xfrm flipH="1">
            <a:off x="5904598" y="927255"/>
            <a:ext cx="3609474" cy="44896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CA" sz="2000" dirty="0">
                <a:cs typeface="Arial" panose="020B0604020202020204" pitchFamily="34" charset="0"/>
              </a:rPr>
              <a:t>DATA FLOW DIAGRAM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30AC22B-FCAE-4E47-9524-500A489B5D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012426" y="2202281"/>
            <a:ext cx="450350" cy="365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322C6EA-2C0D-4B91-8C81-F408A8CAC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752654" y="2951844"/>
            <a:ext cx="450350" cy="365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65C945B-B75E-462F-9C78-A46A83EFE2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68954" y="3813367"/>
            <a:ext cx="450350" cy="365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689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Lorem ipsum dolor sit amet, consectetur adipiscing elit. </a:t>
            </a:r>
          </a:p>
          <a:p>
            <a:r>
              <a:rPr lang="en-US" dirty="0"/>
              <a:t>Ut fermentum a magna ut eleifend. Integer convallis suscipit ante eu varius. </a:t>
            </a:r>
          </a:p>
          <a:p>
            <a:r>
              <a:rPr lang="en-US" dirty="0"/>
              <a:t>Morbi a purus dolor. Suspendisse sit amet ipsum finibus justo viverra blandit. </a:t>
            </a:r>
          </a:p>
          <a:p>
            <a:r>
              <a:rPr lang="en-US" dirty="0"/>
              <a:t>Ut congue quis tortor eget sodales. </a:t>
            </a:r>
          </a:p>
        </p:txBody>
      </p:sp>
      <p:pic>
        <p:nvPicPr>
          <p:cNvPr id="9" name="Picture Placeholder 8" descr="Handing touching mobile phone">
            <a:extLst>
              <a:ext uri="{FF2B5EF4-FFF2-40B4-BE49-F238E27FC236}">
                <a16:creationId xmlns:a16="http://schemas.microsoft.com/office/drawing/2014/main" id="{A9A75888-22E3-1D43-9112-DA02186070B5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EFA08948-2B6F-46B1-9D2D-8D7B2B3FB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48588" y="3688075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Us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1DC577-0A95-47D0-95D9-5F8DA763D46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Lorem ipsum dolor sit amet, consectetur adipiscing elit. Etiam aliquet eu mi quis lacinia. Ut fermentum a magna ut.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746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 descr="Hand writing on post-it note">
            <a:extLst>
              <a:ext uri="{FF2B5EF4-FFF2-40B4-BE49-F238E27FC236}">
                <a16:creationId xmlns:a16="http://schemas.microsoft.com/office/drawing/2014/main" id="{7E468295-904F-0743-AD06-67DA21353B9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"/>
            <a:ext cx="6096000" cy="6371351"/>
          </a:xfr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EFA08948-2B6F-46B1-9D2D-8D7B2B3FB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775824" y="1762069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8100" y="1869795"/>
            <a:ext cx="6641900" cy="1124345"/>
          </a:xfrm>
        </p:spPr>
        <p:txBody>
          <a:bodyPr/>
          <a:lstStyle/>
          <a:p>
            <a:r>
              <a:rPr lang="en-US" dirty="0"/>
              <a:t>Our Promise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1DC577-0A95-47D0-95D9-5F8DA763D46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Lorem ipsum dolor sit amet, consectetur adipiscing elit.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Lorem ipsum dolor sit amet, consectetur adipiscing elit. </a:t>
            </a:r>
          </a:p>
          <a:p>
            <a:r>
              <a:rPr lang="en-US" dirty="0"/>
              <a:t>Ut fermentum a magna ut eleifend. Integer convallis suscipit ante eu varius. </a:t>
            </a:r>
          </a:p>
          <a:p>
            <a:r>
              <a:rPr lang="en-US" dirty="0"/>
              <a:t>Morbi a purus dolor. Suspendisse sit amet ipsum finibus justo viverra blandit. </a:t>
            </a:r>
          </a:p>
          <a:p>
            <a:r>
              <a:rPr lang="en-US" dirty="0"/>
              <a:t>Ut congue quis tortor eget sodales.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098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 descr="Desk with computer, phone, books, etc.">
            <a:extLst>
              <a:ext uri="{FF2B5EF4-FFF2-40B4-BE49-F238E27FC236}">
                <a16:creationId xmlns:a16="http://schemas.microsoft.com/office/drawing/2014/main" id="{2E7ADBC3-DECA-9F4C-9289-9E43C727592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Section Divider Option 1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278402B-CA7D-4F5B-B3FA-ED74AB3CFB6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Lorem ipsum dolor sit amet, consectetur adipiscing elit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D5A594-D852-43BB-B591-E9D902725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674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A42D59-EAD6-4F95-84F1-32A30F057856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Lorem ipsum dolor sit amet, consectetur adipiscing elit.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65E93D-09FF-42EE-B9DD-7506389666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1800" y="2100317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B259A0-0017-492F-A0DC-4B70C7052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2442934"/>
            <a:ext cx="5472000" cy="360000"/>
          </a:xfrm>
        </p:spPr>
        <p:txBody>
          <a:bodyPr/>
          <a:lstStyle/>
          <a:p>
            <a:r>
              <a:rPr lang="en-US" dirty="0"/>
              <a:t>Trey Research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EEB3BAE-C0B2-447C-B8BE-96C6BD84D6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950768"/>
            <a:ext cx="5472000" cy="2194694"/>
          </a:xfrm>
        </p:spPr>
        <p:txBody>
          <a:bodyPr/>
          <a:lstStyle/>
          <a:p>
            <a:r>
              <a:rPr lang="en-US" dirty="0"/>
              <a:t>Nulla a erat eget nunc hendrerit ultrices eu nec nulla. Donec viverra leo aliquet, auctor quam id, convallis orci. </a:t>
            </a:r>
          </a:p>
          <a:p>
            <a:pPr lvl="1"/>
            <a:r>
              <a:rPr lang="en-US" dirty="0"/>
              <a:t>Sed in molestie est. Cras ornare turpis at ligula posuere, sit amet accumsan neque lobortis.</a:t>
            </a:r>
          </a:p>
          <a:p>
            <a:pPr lvl="1"/>
            <a:r>
              <a:rPr lang="en-US" dirty="0"/>
              <a:t>Maecenas mattis risus ligula, sed ullamcorper nunc efficitur sed. 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A563457-1EC8-4978-BCCB-AFD88C9ED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6096000" y="2363035"/>
            <a:ext cx="0" cy="241133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A7CD04AE-9A8B-4DED-855D-F51B510D0B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299887" y="2100317"/>
            <a:ext cx="1984175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237D1CA-B91A-410E-A968-D017BBE99F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2443459"/>
            <a:ext cx="5472000" cy="358775"/>
          </a:xfrm>
        </p:spPr>
        <p:txBody>
          <a:bodyPr/>
          <a:lstStyle/>
          <a:p>
            <a:r>
              <a:rPr lang="en-US" dirty="0"/>
              <a:t>Competitive Service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6A87885-D672-4CF9-A78D-CFE98385B03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947459"/>
            <a:ext cx="5472113" cy="2196041"/>
          </a:xfrm>
        </p:spPr>
        <p:txBody>
          <a:bodyPr/>
          <a:lstStyle/>
          <a:p>
            <a:r>
              <a:rPr lang="en-US" dirty="0"/>
              <a:t>Praesent venenatis quam tortor, viverra nunc rutrum. </a:t>
            </a:r>
          </a:p>
          <a:p>
            <a:pPr lvl="1"/>
            <a:r>
              <a:rPr lang="en-US" dirty="0"/>
              <a:t>Maecenas malesuada ultricies sapien sit amet pharetra. </a:t>
            </a:r>
          </a:p>
          <a:p>
            <a:pPr lvl="1"/>
            <a:r>
              <a:rPr lang="en-US" dirty="0"/>
              <a:t>Nunc tempus, risus sodales hendrerit, arcu dolor commodo libero, a sollicitudin quam nulla quis lectus. In at porta mauris. 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837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Placeholder 22" descr="Woman on laptop smiling">
            <a:extLst>
              <a:ext uri="{FF2B5EF4-FFF2-40B4-BE49-F238E27FC236}">
                <a16:creationId xmlns:a16="http://schemas.microsoft.com/office/drawing/2014/main" id="{35E3CE9E-B03C-CB4B-A83A-D3265C7A054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700" y="2156226"/>
            <a:ext cx="4903599" cy="1958400"/>
          </a:xfrm>
        </p:spPr>
        <p:txBody>
          <a:bodyPr/>
          <a:lstStyle/>
          <a:p>
            <a:r>
              <a:rPr lang="en-US" dirty="0"/>
              <a:t>Section Divider Option 2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972F17A-D965-40B9-8ABB-C634072DBCC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4110760"/>
            <a:ext cx="4902200" cy="1100565"/>
          </a:xfrm>
        </p:spPr>
        <p:txBody>
          <a:bodyPr/>
          <a:lstStyle/>
          <a:p>
            <a:r>
              <a:rPr lang="en-US" dirty="0"/>
              <a:t>Lorem ipsum dolor sit amet, consectetur adipiscing elit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964141-6F81-4947-A236-746D94ED3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695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FB4D5-DA14-4F29-9320-2DE0A6B57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Chart Options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9D0F75-42B5-4960-8C3A-291285872DA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31800" y="1008000"/>
            <a:ext cx="11339513" cy="360000"/>
          </a:xfrm>
        </p:spPr>
        <p:txBody>
          <a:bodyPr/>
          <a:lstStyle/>
          <a:p>
            <a:r>
              <a:rPr lang="en-US" dirty="0"/>
              <a:t>Lorem ipsum dolor sit amet, consectetur adipiscing elit. </a:t>
            </a:r>
          </a:p>
        </p:txBody>
      </p:sp>
      <p:graphicFrame>
        <p:nvGraphicFramePr>
          <p:cNvPr id="4" name="Chart 3" title="Gross Revenue Placeholder Chart">
            <a:extLst>
              <a:ext uri="{FF2B5EF4-FFF2-40B4-BE49-F238E27FC236}">
                <a16:creationId xmlns:a16="http://schemas.microsoft.com/office/drawing/2014/main" id="{FFE8AFAB-AE1F-4453-8C1B-70D2EF9B137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07591491"/>
              </p:ext>
            </p:extLst>
          </p:nvPr>
        </p:nvGraphicFramePr>
        <p:xfrm>
          <a:off x="431800" y="1512000"/>
          <a:ext cx="3389313" cy="4444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 title="Gross Revenue Placeholder Chart">
            <a:extLst>
              <a:ext uri="{FF2B5EF4-FFF2-40B4-BE49-F238E27FC236}">
                <a16:creationId xmlns:a16="http://schemas.microsoft.com/office/drawing/2014/main" id="{9BEBE5AF-1D10-425C-8F3C-2236E52E6E6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78817833"/>
              </p:ext>
            </p:extLst>
          </p:nvPr>
        </p:nvGraphicFramePr>
        <p:xfrm>
          <a:off x="4406900" y="1512000"/>
          <a:ext cx="3389313" cy="4444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Chart 7" title="Gross Revenue Placeholder Chart">
            <a:extLst>
              <a:ext uri="{FF2B5EF4-FFF2-40B4-BE49-F238E27FC236}">
                <a16:creationId xmlns:a16="http://schemas.microsoft.com/office/drawing/2014/main" id="{A8D5CDFF-2AF9-4CDE-BF8D-15F294BD509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6506538"/>
              </p:ext>
            </p:extLst>
          </p:nvPr>
        </p:nvGraphicFramePr>
        <p:xfrm>
          <a:off x="8382000" y="1512000"/>
          <a:ext cx="3389313" cy="4444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A34EBD-7DEA-4599-A81B-0A363A0E17F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07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67129-D582-495A-8F4B-6B9075899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04AFD2-303D-4B48-AA3E-C96B74D8127A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Lorem ipsum dolor sit amet, consectetur adipiscing elit.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EE0921D-4C1D-4106-9AC0-F73F30E8DA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9029760"/>
              </p:ext>
            </p:extLst>
          </p:nvPr>
        </p:nvGraphicFramePr>
        <p:xfrm>
          <a:off x="431801" y="1614845"/>
          <a:ext cx="11339510" cy="4252505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619930">
                  <a:extLst>
                    <a:ext uri="{9D8B030D-6E8A-4147-A177-3AD203B41FA5}">
                      <a16:colId xmlns:a16="http://schemas.microsoft.com/office/drawing/2014/main" val="1173992025"/>
                    </a:ext>
                  </a:extLst>
                </a:gridCol>
                <a:gridCol w="1619930">
                  <a:extLst>
                    <a:ext uri="{9D8B030D-6E8A-4147-A177-3AD203B41FA5}">
                      <a16:colId xmlns:a16="http://schemas.microsoft.com/office/drawing/2014/main" val="115202853"/>
                    </a:ext>
                  </a:extLst>
                </a:gridCol>
                <a:gridCol w="1619930">
                  <a:extLst>
                    <a:ext uri="{9D8B030D-6E8A-4147-A177-3AD203B41FA5}">
                      <a16:colId xmlns:a16="http://schemas.microsoft.com/office/drawing/2014/main" val="1010693434"/>
                    </a:ext>
                  </a:extLst>
                </a:gridCol>
                <a:gridCol w="1619930">
                  <a:extLst>
                    <a:ext uri="{9D8B030D-6E8A-4147-A177-3AD203B41FA5}">
                      <a16:colId xmlns:a16="http://schemas.microsoft.com/office/drawing/2014/main" val="608292439"/>
                    </a:ext>
                  </a:extLst>
                </a:gridCol>
                <a:gridCol w="1619930">
                  <a:extLst>
                    <a:ext uri="{9D8B030D-6E8A-4147-A177-3AD203B41FA5}">
                      <a16:colId xmlns:a16="http://schemas.microsoft.com/office/drawing/2014/main" val="1007882540"/>
                    </a:ext>
                  </a:extLst>
                </a:gridCol>
                <a:gridCol w="1619930">
                  <a:extLst>
                    <a:ext uri="{9D8B030D-6E8A-4147-A177-3AD203B41FA5}">
                      <a16:colId xmlns:a16="http://schemas.microsoft.com/office/drawing/2014/main" val="3778082769"/>
                    </a:ext>
                  </a:extLst>
                </a:gridCol>
                <a:gridCol w="1619930">
                  <a:extLst>
                    <a:ext uri="{9D8B030D-6E8A-4147-A177-3AD203B41FA5}">
                      <a16:colId xmlns:a16="http://schemas.microsoft.com/office/drawing/2014/main" val="1136644251"/>
                    </a:ext>
                  </a:extLst>
                </a:gridCol>
              </a:tblGrid>
              <a:tr h="617885">
                <a:tc>
                  <a:txBody>
                    <a:bodyPr/>
                    <a:lstStyle/>
                    <a:p>
                      <a:pPr algn="ctr"/>
                      <a:endParaRPr lang="en-ZA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b="0" dirty="0">
                          <a:solidFill>
                            <a:schemeClr val="bg1"/>
                          </a:solidFill>
                          <a:latin typeface="+mj-lt"/>
                        </a:rPr>
                        <a:t>Vendors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b="0" dirty="0">
                          <a:solidFill>
                            <a:schemeClr val="bg1"/>
                          </a:solidFill>
                          <a:latin typeface="+mj-lt"/>
                        </a:rPr>
                        <a:t>Users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b="0" dirty="0">
                          <a:solidFill>
                            <a:schemeClr val="bg1"/>
                          </a:solidFill>
                          <a:latin typeface="+mj-lt"/>
                        </a:rPr>
                        <a:t>Consultants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b="0" dirty="0">
                          <a:solidFill>
                            <a:schemeClr val="bg1"/>
                          </a:solidFill>
                          <a:latin typeface="+mj-lt"/>
                        </a:rPr>
                        <a:t>Ad Buyers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b="0" dirty="0">
                          <a:solidFill>
                            <a:schemeClr val="bg1"/>
                          </a:solidFill>
                          <a:latin typeface="+mj-lt"/>
                        </a:rPr>
                        <a:t>Gross Revenue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b="0" dirty="0">
                          <a:solidFill>
                            <a:schemeClr val="bg1"/>
                          </a:solidFill>
                          <a:latin typeface="+mj-lt"/>
                        </a:rPr>
                        <a:t>Company Revenue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223600"/>
                  </a:ext>
                </a:extLst>
              </a:tr>
              <a:tr h="726924">
                <a:tc>
                  <a:txBody>
                    <a:bodyPr/>
                    <a:lstStyle/>
                    <a:p>
                      <a:pPr algn="ctr"/>
                      <a:r>
                        <a:rPr lang="en-ZA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20YY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3495943"/>
                  </a:ext>
                </a:extLst>
              </a:tr>
              <a:tr h="726924">
                <a:tc>
                  <a:txBody>
                    <a:bodyPr/>
                    <a:lstStyle/>
                    <a:p>
                      <a:pPr algn="ctr"/>
                      <a:r>
                        <a:rPr lang="en-ZA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20YY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$6,750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$1,013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2132828"/>
                  </a:ext>
                </a:extLst>
              </a:tr>
              <a:tr h="726924">
                <a:tc>
                  <a:txBody>
                    <a:bodyPr/>
                    <a:lstStyle/>
                    <a:p>
                      <a:pPr algn="ctr"/>
                      <a:r>
                        <a:rPr lang="en-ZA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20YY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60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$33,750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$5,063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4300830"/>
                  </a:ext>
                </a:extLst>
              </a:tr>
              <a:tr h="726924">
                <a:tc>
                  <a:txBody>
                    <a:bodyPr/>
                    <a:lstStyle/>
                    <a:p>
                      <a:pPr algn="ctr"/>
                      <a:r>
                        <a:rPr lang="en-ZA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20YY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$135,000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$20,250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7728417"/>
                  </a:ext>
                </a:extLst>
              </a:tr>
              <a:tr h="726924">
                <a:tc>
                  <a:txBody>
                    <a:bodyPr/>
                    <a:lstStyle/>
                    <a:p>
                      <a:pPr algn="ctr"/>
                      <a:r>
                        <a:rPr lang="en-ZA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20YY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4000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50000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$270,000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$40,500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7078208"/>
                  </a:ext>
                </a:extLst>
              </a:tr>
            </a:tbl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379698-AB4C-493D-BF95-F5781FDF2AC5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4214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ecurityScoreCardTheme">
      <a:dk1>
        <a:sysClr val="windowText" lastClr="000000"/>
      </a:dk1>
      <a:lt1>
        <a:srgbClr val="FFFFFF"/>
      </a:lt1>
      <a:dk2>
        <a:srgbClr val="3F3F3F"/>
      </a:dk2>
      <a:lt2>
        <a:srgbClr val="F2F2F2"/>
      </a:lt2>
      <a:accent1>
        <a:srgbClr val="52989E"/>
      </a:accent1>
      <a:accent2>
        <a:srgbClr val="E80554"/>
      </a:accent2>
      <a:accent3>
        <a:srgbClr val="E5BD2D"/>
      </a:accent3>
      <a:accent4>
        <a:srgbClr val="41A303"/>
      </a:accent4>
      <a:accent5>
        <a:srgbClr val="404D56"/>
      </a:accent5>
      <a:accent6>
        <a:srgbClr val="D43B1A"/>
      </a:accent6>
      <a:hlink>
        <a:srgbClr val="52989E"/>
      </a:hlink>
      <a:folHlink>
        <a:srgbClr val="52989E"/>
      </a:folHlink>
    </a:clrScheme>
    <a:fontScheme name="Custom 1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16411250_Bright business presentation_AAS_v3" id="{57D58BC9-3F05-45D4-81CD-7BA898B4CAAD}" vid="{0F92AA19-00D6-4C71-B13F-219D7994A0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EDB5DD7-8DCC-4069-9EB3-5D09818665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F90D0D0-7C1D-47FF-A2F0-9937AA567A3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B8E15EA0-2F38-456B-B156-038699A5D17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Bright business presentation</Template>
  <TotalTime>92</TotalTime>
  <Words>453</Words>
  <Application>Microsoft Office PowerPoint</Application>
  <PresentationFormat>Widescreen</PresentationFormat>
  <Paragraphs>108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Office Theme</vt:lpstr>
      <vt:lpstr>How to Build a Team</vt:lpstr>
      <vt:lpstr>Large image</vt:lpstr>
      <vt:lpstr>About Us</vt:lpstr>
      <vt:lpstr>Our Promise</vt:lpstr>
      <vt:lpstr>Section Divider Option 1</vt:lpstr>
      <vt:lpstr>Comparison</vt:lpstr>
      <vt:lpstr>Section Divider Option 2</vt:lpstr>
      <vt:lpstr>Chart Options</vt:lpstr>
      <vt:lpstr>Table</vt:lpstr>
      <vt:lpstr>Large image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Yaser Shadmehr</dc:creator>
  <cp:lastModifiedBy>Yaser Shadmehr</cp:lastModifiedBy>
  <cp:revision>20</cp:revision>
  <dcterms:created xsi:type="dcterms:W3CDTF">2021-01-15T02:24:51Z</dcterms:created>
  <dcterms:modified xsi:type="dcterms:W3CDTF">2021-01-15T04:56:03Z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