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april@treyresearch.com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5</TotalTime>
  <Words>422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Office Theme</vt:lpstr>
      <vt:lpstr>How to Build a Team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5</cp:revision>
  <dcterms:created xsi:type="dcterms:W3CDTF">2021-01-15T02:24:51Z</dcterms:created>
  <dcterms:modified xsi:type="dcterms:W3CDTF">2021-01-15T02:30:20Z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