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300" r:id="rId6"/>
    <p:sldId id="283" r:id="rId7"/>
    <p:sldId id="297" r:id="rId8"/>
    <p:sldId id="292" r:id="rId9"/>
    <p:sldId id="284" r:id="rId10"/>
    <p:sldId id="293" r:id="rId11"/>
    <p:sldId id="294" r:id="rId12"/>
    <p:sldId id="295" r:id="rId13"/>
    <p:sldId id="28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461CDC-F957-41FC-A129-47AF1DF96A85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050912" y="6439820"/>
            <a:ext cx="1438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41816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How to Build a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1261295"/>
          </a:xfrm>
        </p:spPr>
        <p:txBody>
          <a:bodyPr/>
          <a:lstStyle/>
          <a:p>
            <a:r>
              <a:rPr lang="en-US" dirty="0"/>
              <a:t>Interview Presentation – SecurityScorecard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Yaser Shadmehr</a:t>
            </a:r>
            <a:br>
              <a:rPr lang="en-US" dirty="0"/>
            </a:br>
            <a:r>
              <a:rPr lang="en-US" dirty="0"/>
              <a:t>Jan 14, 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F901-D28D-4620-9DDD-F5DD39FB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463" y="4236199"/>
            <a:ext cx="952633" cy="95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68FE1-8C4E-4F78-B206-60767477D406}"/>
              </a:ext>
            </a:extLst>
          </p:cNvPr>
          <p:cNvSpPr txBox="1"/>
          <p:nvPr/>
        </p:nvSpPr>
        <p:spPr>
          <a:xfrm>
            <a:off x="6901717" y="3747793"/>
            <a:ext cx="523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 deliver a  highly  distributed  port    scanning  collector  solution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Yaser Shadmehr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y.Shadmehr@gmail.com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Graphic 14" descr="Envelope" title="Icon Presenter Email">
            <a:extLst>
              <a:ext uri="{FF2B5EF4-FFF2-40B4-BE49-F238E27FC236}">
                <a16:creationId xmlns:a16="http://schemas.microsoft.com/office/drawing/2014/main" id="{DEDD26CF-32BC-4B44-8F02-EA834076E0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6893" y="4369389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897" b="10897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65DFB2-5455-46FD-BF1F-AA978030C363}"/>
              </a:ext>
            </a:extLst>
          </p:cNvPr>
          <p:cNvSpPr/>
          <p:nvPr/>
        </p:nvSpPr>
        <p:spPr>
          <a:xfrm>
            <a:off x="3251741" y="-4491"/>
            <a:ext cx="9240253" cy="6535919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EB070-A4AE-4874-9AD9-2699CC61F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4608" y="740474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4" name="Google Shape;160;p19">
            <a:extLst>
              <a:ext uri="{FF2B5EF4-FFF2-40B4-BE49-F238E27FC236}">
                <a16:creationId xmlns:a16="http://schemas.microsoft.com/office/drawing/2014/main" id="{BEDDB538-2BDB-4146-BE83-965CDED74148}"/>
              </a:ext>
            </a:extLst>
          </p:cNvPr>
          <p:cNvSpPr txBox="1">
            <a:spLocks/>
          </p:cNvSpPr>
          <p:nvPr/>
        </p:nvSpPr>
        <p:spPr>
          <a:xfrm>
            <a:off x="4628144" y="223935"/>
            <a:ext cx="456813" cy="606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1</a:t>
            </a:r>
          </a:p>
        </p:txBody>
      </p:sp>
      <p:sp>
        <p:nvSpPr>
          <p:cNvPr id="15" name="Google Shape;157;p19">
            <a:extLst>
              <a:ext uri="{FF2B5EF4-FFF2-40B4-BE49-F238E27FC236}">
                <a16:creationId xmlns:a16="http://schemas.microsoft.com/office/drawing/2014/main" id="{AC03434D-D207-4B3F-BE0B-5A22B1A77236}"/>
              </a:ext>
            </a:extLst>
          </p:cNvPr>
          <p:cNvSpPr txBox="1">
            <a:spLocks/>
          </p:cNvSpPr>
          <p:nvPr/>
        </p:nvSpPr>
        <p:spPr>
          <a:xfrm flipH="1">
            <a:off x="5226813" y="233778"/>
            <a:ext cx="4455699" cy="4855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ARCHITECTURAL OVERVIEW</a:t>
            </a:r>
          </a:p>
        </p:txBody>
      </p:sp>
      <p:sp>
        <p:nvSpPr>
          <p:cNvPr id="16" name="Google Shape;160;p19">
            <a:extLst>
              <a:ext uri="{FF2B5EF4-FFF2-40B4-BE49-F238E27FC236}">
                <a16:creationId xmlns:a16="http://schemas.microsoft.com/office/drawing/2014/main" id="{1F918B4B-95F3-4F31-BA77-58B810603AE3}"/>
              </a:ext>
            </a:extLst>
          </p:cNvPr>
          <p:cNvSpPr txBox="1">
            <a:spLocks/>
          </p:cNvSpPr>
          <p:nvPr/>
        </p:nvSpPr>
        <p:spPr>
          <a:xfrm>
            <a:off x="5313906" y="966518"/>
            <a:ext cx="450350" cy="5820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2</a:t>
            </a:r>
            <a:endParaRPr lang="es" dirty="0"/>
          </a:p>
        </p:txBody>
      </p:sp>
      <p:sp>
        <p:nvSpPr>
          <p:cNvPr id="17" name="Google Shape;160;p19">
            <a:extLst>
              <a:ext uri="{FF2B5EF4-FFF2-40B4-BE49-F238E27FC236}">
                <a16:creationId xmlns:a16="http://schemas.microsoft.com/office/drawing/2014/main" id="{3F65B0F2-A340-4389-ADE9-493D1471A937}"/>
              </a:ext>
            </a:extLst>
          </p:cNvPr>
          <p:cNvSpPr txBox="1">
            <a:spLocks/>
          </p:cNvSpPr>
          <p:nvPr/>
        </p:nvSpPr>
        <p:spPr>
          <a:xfrm>
            <a:off x="6008181" y="1624295"/>
            <a:ext cx="431839" cy="6011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3</a:t>
            </a:r>
            <a:endParaRPr lang="es" dirty="0"/>
          </a:p>
        </p:txBody>
      </p:sp>
      <p:sp>
        <p:nvSpPr>
          <p:cNvPr id="18" name="Google Shape;160;p19">
            <a:extLst>
              <a:ext uri="{FF2B5EF4-FFF2-40B4-BE49-F238E27FC236}">
                <a16:creationId xmlns:a16="http://schemas.microsoft.com/office/drawing/2014/main" id="{56350983-9591-4690-8787-F6F9CD764D8B}"/>
              </a:ext>
            </a:extLst>
          </p:cNvPr>
          <p:cNvSpPr txBox="1">
            <a:spLocks/>
          </p:cNvSpPr>
          <p:nvPr/>
        </p:nvSpPr>
        <p:spPr>
          <a:xfrm>
            <a:off x="6742270" y="2434543"/>
            <a:ext cx="456490" cy="5496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4</a:t>
            </a:r>
            <a:endParaRPr lang="es" dirty="0"/>
          </a:p>
        </p:txBody>
      </p:sp>
      <p:sp>
        <p:nvSpPr>
          <p:cNvPr id="19" name="Google Shape;157;p19">
            <a:extLst>
              <a:ext uri="{FF2B5EF4-FFF2-40B4-BE49-F238E27FC236}">
                <a16:creationId xmlns:a16="http://schemas.microsoft.com/office/drawing/2014/main" id="{9BCB12AB-00B9-44FC-805B-4C89C114D2D2}"/>
              </a:ext>
            </a:extLst>
          </p:cNvPr>
          <p:cNvSpPr txBox="1">
            <a:spLocks/>
          </p:cNvSpPr>
          <p:nvPr/>
        </p:nvSpPr>
        <p:spPr>
          <a:xfrm flipH="1">
            <a:off x="6591939" y="1422005"/>
            <a:ext cx="4179503" cy="79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TECHNOLOGY COMPONENT OVERVIEW</a:t>
            </a:r>
          </a:p>
        </p:txBody>
      </p:sp>
      <p:sp>
        <p:nvSpPr>
          <p:cNvPr id="20" name="Google Shape;157;p19">
            <a:extLst>
              <a:ext uri="{FF2B5EF4-FFF2-40B4-BE49-F238E27FC236}">
                <a16:creationId xmlns:a16="http://schemas.microsoft.com/office/drawing/2014/main" id="{5DDC7385-32D6-49D0-947C-7DF7EF4FC34D}"/>
              </a:ext>
            </a:extLst>
          </p:cNvPr>
          <p:cNvSpPr txBox="1">
            <a:spLocks/>
          </p:cNvSpPr>
          <p:nvPr/>
        </p:nvSpPr>
        <p:spPr>
          <a:xfrm flipH="1">
            <a:off x="7386753" y="2218209"/>
            <a:ext cx="2841230" cy="79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&amp; 3</a:t>
            </a:r>
            <a:r>
              <a:rPr lang="en-CA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PARTY TOOLS</a:t>
            </a:r>
          </a:p>
        </p:txBody>
      </p:sp>
      <p:sp>
        <p:nvSpPr>
          <p:cNvPr id="21" name="Google Shape;160;p19">
            <a:extLst>
              <a:ext uri="{FF2B5EF4-FFF2-40B4-BE49-F238E27FC236}">
                <a16:creationId xmlns:a16="http://schemas.microsoft.com/office/drawing/2014/main" id="{1E035458-2668-48FE-9098-F15312773852}"/>
              </a:ext>
            </a:extLst>
          </p:cNvPr>
          <p:cNvSpPr txBox="1">
            <a:spLocks/>
          </p:cNvSpPr>
          <p:nvPr/>
        </p:nvSpPr>
        <p:spPr>
          <a:xfrm>
            <a:off x="7268954" y="3268231"/>
            <a:ext cx="439966" cy="5721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5</a:t>
            </a:r>
            <a:endParaRPr lang="es" dirty="0"/>
          </a:p>
        </p:txBody>
      </p:sp>
      <p:sp>
        <p:nvSpPr>
          <p:cNvPr id="22" name="Google Shape;157;p19">
            <a:extLst>
              <a:ext uri="{FF2B5EF4-FFF2-40B4-BE49-F238E27FC236}">
                <a16:creationId xmlns:a16="http://schemas.microsoft.com/office/drawing/2014/main" id="{6FC2E0EE-4026-4712-9EE9-8AC7F948FD33}"/>
              </a:ext>
            </a:extLst>
          </p:cNvPr>
          <p:cNvSpPr txBox="1">
            <a:spLocks/>
          </p:cNvSpPr>
          <p:nvPr/>
        </p:nvSpPr>
        <p:spPr>
          <a:xfrm flipH="1">
            <a:off x="7871867" y="3231655"/>
            <a:ext cx="3768244" cy="4912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CLUSTERING &amp; SCALABILITY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DE3746-9D5E-47F1-9BE9-6C064E51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855" y="1415390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4" name="Google Shape;157;p19">
            <a:extLst>
              <a:ext uri="{FF2B5EF4-FFF2-40B4-BE49-F238E27FC236}">
                <a16:creationId xmlns:a16="http://schemas.microsoft.com/office/drawing/2014/main" id="{E8292A04-CFCB-47FC-B9F1-152A06E737B0}"/>
              </a:ext>
            </a:extLst>
          </p:cNvPr>
          <p:cNvSpPr txBox="1">
            <a:spLocks/>
          </p:cNvSpPr>
          <p:nvPr/>
        </p:nvSpPr>
        <p:spPr>
          <a:xfrm flipH="1">
            <a:off x="5904598" y="927255"/>
            <a:ext cx="3609474" cy="4489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DATA FLOW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AC22B-FCAE-4E47-9524-500A489B5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2426" y="2202281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22C6EA-2C0D-4B91-8C81-F408A8CA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52654" y="2951844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C945B-B75E-462F-9C78-A46A83EF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8954" y="3813367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curityScoreCardTheme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52989E"/>
      </a:accent1>
      <a:accent2>
        <a:srgbClr val="E80554"/>
      </a:accent2>
      <a:accent3>
        <a:srgbClr val="E5BD2D"/>
      </a:accent3>
      <a:accent4>
        <a:srgbClr val="41A303"/>
      </a:accent4>
      <a:accent5>
        <a:srgbClr val="404D56"/>
      </a:accent5>
      <a:accent6>
        <a:srgbClr val="D43B1A"/>
      </a:accent6>
      <a:hlink>
        <a:srgbClr val="52989E"/>
      </a:hlink>
      <a:folHlink>
        <a:srgbClr val="52989E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41</TotalTime>
  <Words>432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Corbel</vt:lpstr>
      <vt:lpstr>Times New Roman</vt:lpstr>
      <vt:lpstr>Office Theme</vt:lpstr>
      <vt:lpstr>How to Build a Team</vt:lpstr>
      <vt:lpstr>Large image</vt:lpstr>
      <vt:lpstr>About Us</vt:lpstr>
      <vt:lpstr>Our Promise</vt:lpstr>
      <vt:lpstr>Section Divider Option 1</vt:lpstr>
      <vt:lpstr>Comparison</vt:lpstr>
      <vt:lpstr>Section Divider Option 2</vt:lpstr>
      <vt:lpstr>Chart Options</vt:lpstr>
      <vt:lpstr>Table</vt:lpstr>
      <vt:lpstr>Large image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Yaser Shadmehr</dc:creator>
  <cp:lastModifiedBy>Yaser Shadmehr</cp:lastModifiedBy>
  <cp:revision>11</cp:revision>
  <dcterms:created xsi:type="dcterms:W3CDTF">2021-01-15T02:24:51Z</dcterms:created>
  <dcterms:modified xsi:type="dcterms:W3CDTF">2021-01-15T03:38:18Z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