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283" r:id="rId6"/>
    <p:sldId id="297" r:id="rId7"/>
    <p:sldId id="292" r:id="rId8"/>
    <p:sldId id="284" r:id="rId9"/>
    <p:sldId id="293" r:id="rId10"/>
    <p:sldId id="294" r:id="rId11"/>
    <p:sldId id="295" r:id="rId12"/>
    <p:sldId id="285" r:id="rId13"/>
    <p:sldId id="296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461CDC-F957-41FC-A129-47AF1DF96A85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050912" y="6439820"/>
            <a:ext cx="1438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41816"/>
            <a:ext cx="9780588" cy="65203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How to Build a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1261295"/>
          </a:xfrm>
        </p:spPr>
        <p:txBody>
          <a:bodyPr/>
          <a:lstStyle/>
          <a:p>
            <a:r>
              <a:rPr lang="en-US" dirty="0"/>
              <a:t>Interview Presentation – SecurityScorecard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Yaser Shadmehr</a:t>
            </a:r>
            <a:br>
              <a:rPr lang="en-US" dirty="0"/>
            </a:br>
            <a:r>
              <a:rPr lang="en-US" dirty="0"/>
              <a:t>Jan 14, 2021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F901-D28D-4620-9DDD-F5DD39FB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463" y="4236199"/>
            <a:ext cx="952633" cy="95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68FE1-8C4E-4F78-B206-60767477D406}"/>
              </a:ext>
            </a:extLst>
          </p:cNvPr>
          <p:cNvSpPr txBox="1"/>
          <p:nvPr/>
        </p:nvSpPr>
        <p:spPr>
          <a:xfrm>
            <a:off x="6901717" y="3747793"/>
            <a:ext cx="523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 deliver a  highly  distributed  port    scanning  collector  solution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april@treyresearch.com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C54E2-35CD-4B4C-8AF6-A9BBA506FC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curityScoreCardTheme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52989E"/>
      </a:accent1>
      <a:accent2>
        <a:srgbClr val="E80554"/>
      </a:accent2>
      <a:accent3>
        <a:srgbClr val="E5BD2D"/>
      </a:accent3>
      <a:accent4>
        <a:srgbClr val="41A303"/>
      </a:accent4>
      <a:accent5>
        <a:srgbClr val="404D56"/>
      </a:accent5>
      <a:accent6>
        <a:srgbClr val="D43B1A"/>
      </a:accent6>
      <a:hlink>
        <a:srgbClr val="52989E"/>
      </a:hlink>
      <a:folHlink>
        <a:srgbClr val="52989E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7</TotalTime>
  <Words>422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Corbel</vt:lpstr>
      <vt:lpstr>Times New Roman</vt:lpstr>
      <vt:lpstr>Office Theme</vt:lpstr>
      <vt:lpstr>How to Build a Team</vt:lpstr>
      <vt:lpstr>About Us</vt:lpstr>
      <vt:lpstr>Our Promise</vt:lpstr>
      <vt:lpstr>Section Divider Option 1</vt:lpstr>
      <vt:lpstr>Comparison</vt:lpstr>
      <vt:lpstr>Section Divider Option 2</vt:lpstr>
      <vt:lpstr>Chart Options</vt:lpstr>
      <vt:lpstr>Table</vt:lpstr>
      <vt:lpstr>Large image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Yaser Shadmehr</dc:creator>
  <cp:lastModifiedBy>Yaser Shadmehr</cp:lastModifiedBy>
  <cp:revision>7</cp:revision>
  <dcterms:created xsi:type="dcterms:W3CDTF">2021-01-15T02:24:51Z</dcterms:created>
  <dcterms:modified xsi:type="dcterms:W3CDTF">2021-01-15T02:32:25Z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