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309" r:id="rId6"/>
    <p:sldId id="310" r:id="rId7"/>
    <p:sldId id="312" r:id="rId8"/>
    <p:sldId id="311" r:id="rId9"/>
    <p:sldId id="313" r:id="rId10"/>
    <p:sldId id="301" r:id="rId11"/>
    <p:sldId id="307" r:id="rId12"/>
    <p:sldId id="314" r:id="rId13"/>
    <p:sldId id="26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E80554"/>
    <a:srgbClr val="F8F8F8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18C0C-B4B6-4987-BE8F-F0817E1DDB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EC9C4-0EAF-4943-8AC0-9D376A16ED58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Building Team</a:t>
          </a:r>
        </a:p>
      </dgm:t>
    </dgm:pt>
    <dgm:pt modelId="{F7F77542-BEBF-41C0-B96D-B68C641A953D}" type="parTrans" cxnId="{DEA98233-7FE1-4245-A319-B28073786190}">
      <dgm:prSet/>
      <dgm:spPr/>
      <dgm:t>
        <a:bodyPr/>
        <a:lstStyle/>
        <a:p>
          <a:endParaRPr lang="en-US"/>
        </a:p>
      </dgm:t>
    </dgm:pt>
    <dgm:pt modelId="{E971DB89-68A5-4C52-8EED-179DE4BB06A3}" type="sibTrans" cxnId="{DEA98233-7FE1-4245-A319-B28073786190}">
      <dgm:prSet/>
      <dgm:spPr/>
      <dgm:t>
        <a:bodyPr/>
        <a:lstStyle/>
        <a:p>
          <a:endParaRPr lang="en-US"/>
        </a:p>
      </dgm:t>
    </dgm:pt>
    <dgm:pt modelId="{E2F5CBFC-74BF-4B09-9D26-C15914FEFC87}">
      <dgm:prSet phldrT="[Text]" custT="1"/>
      <dgm:spPr>
        <a:solidFill>
          <a:srgbClr val="E80554"/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Architecture Blueprint</a:t>
          </a:r>
        </a:p>
      </dgm:t>
    </dgm:pt>
    <dgm:pt modelId="{DC6B145A-E270-4311-94ED-7F1177FE1E7A}" type="parTrans" cxnId="{E1658B02-CCEE-4A86-8322-78E95CDB22F1}">
      <dgm:prSet/>
      <dgm:spPr/>
      <dgm:t>
        <a:bodyPr/>
        <a:lstStyle/>
        <a:p>
          <a:endParaRPr lang="en-US"/>
        </a:p>
      </dgm:t>
    </dgm:pt>
    <dgm:pt modelId="{F7085810-232C-409A-8DB1-87946F50CECE}" type="sibTrans" cxnId="{E1658B02-CCEE-4A86-8322-78E95CDB22F1}">
      <dgm:prSet/>
      <dgm:spPr/>
      <dgm:t>
        <a:bodyPr/>
        <a:lstStyle/>
        <a:p>
          <a:endParaRPr lang="en-US"/>
        </a:p>
      </dgm:t>
    </dgm:pt>
    <dgm:pt modelId="{6DE82475-D11E-4673-9899-C19A8E9466A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/>
            <a:t>Success Criteria</a:t>
          </a:r>
        </a:p>
      </dgm:t>
    </dgm:pt>
    <dgm:pt modelId="{20F3A25E-8768-4665-9D25-C6528CD8C59F}" type="parTrans" cxnId="{E9026D85-0232-415A-91A5-B279F3C44759}">
      <dgm:prSet/>
      <dgm:spPr/>
      <dgm:t>
        <a:bodyPr/>
        <a:lstStyle/>
        <a:p>
          <a:endParaRPr lang="en-US"/>
        </a:p>
      </dgm:t>
    </dgm:pt>
    <dgm:pt modelId="{D7DB1B9F-ED9D-4751-AB3B-BCE717F2BED8}" type="sibTrans" cxnId="{E9026D85-0232-415A-91A5-B279F3C44759}">
      <dgm:prSet/>
      <dgm:spPr/>
      <dgm:t>
        <a:bodyPr/>
        <a:lstStyle/>
        <a:p>
          <a:endParaRPr lang="en-US"/>
        </a:p>
      </dgm:t>
    </dgm:pt>
    <dgm:pt modelId="{E2C816C6-5557-439C-93D2-2609DD31261D}" type="pres">
      <dgm:prSet presAssocID="{DAE18C0C-B4B6-4987-BE8F-F0817E1DDB06}" presName="Name0" presStyleCnt="0">
        <dgm:presLayoutVars>
          <dgm:chMax val="7"/>
          <dgm:chPref val="7"/>
          <dgm:dir/>
        </dgm:presLayoutVars>
      </dgm:prSet>
      <dgm:spPr/>
    </dgm:pt>
    <dgm:pt modelId="{6295C2EC-7C14-4AF7-8237-80BE04195A01}" type="pres">
      <dgm:prSet presAssocID="{DAE18C0C-B4B6-4987-BE8F-F0817E1DDB06}" presName="Name1" presStyleCnt="0"/>
      <dgm:spPr/>
    </dgm:pt>
    <dgm:pt modelId="{1896D534-3804-4EBA-A87C-F22B5E5B8D62}" type="pres">
      <dgm:prSet presAssocID="{DAE18C0C-B4B6-4987-BE8F-F0817E1DDB06}" presName="cycle" presStyleCnt="0"/>
      <dgm:spPr/>
    </dgm:pt>
    <dgm:pt modelId="{CD4A8122-9DC2-40C3-8C0F-26F6B43A433B}" type="pres">
      <dgm:prSet presAssocID="{DAE18C0C-B4B6-4987-BE8F-F0817E1DDB06}" presName="srcNode" presStyleLbl="node1" presStyleIdx="0" presStyleCnt="3"/>
      <dgm:spPr/>
    </dgm:pt>
    <dgm:pt modelId="{910EAB7F-D05D-45ED-9676-E8DFAD613FC7}" type="pres">
      <dgm:prSet presAssocID="{DAE18C0C-B4B6-4987-BE8F-F0817E1DDB06}" presName="conn" presStyleLbl="parChTrans1D2" presStyleIdx="0" presStyleCnt="1"/>
      <dgm:spPr/>
    </dgm:pt>
    <dgm:pt modelId="{121CA0D4-2B4C-4D00-B08D-4A4126C818DE}" type="pres">
      <dgm:prSet presAssocID="{DAE18C0C-B4B6-4987-BE8F-F0817E1DDB06}" presName="extraNode" presStyleLbl="node1" presStyleIdx="0" presStyleCnt="3"/>
      <dgm:spPr/>
    </dgm:pt>
    <dgm:pt modelId="{686AE3B7-9B5C-4C61-A596-C59065621747}" type="pres">
      <dgm:prSet presAssocID="{DAE18C0C-B4B6-4987-BE8F-F0817E1DDB06}" presName="dstNode" presStyleLbl="node1" presStyleIdx="0" presStyleCnt="3"/>
      <dgm:spPr/>
    </dgm:pt>
    <dgm:pt modelId="{A7807734-E6CD-45DA-B95C-404BE0271360}" type="pres">
      <dgm:prSet presAssocID="{77CEC9C4-0EAF-4943-8AC0-9D376A16ED58}" presName="text_1" presStyleLbl="node1" presStyleIdx="0" presStyleCnt="3">
        <dgm:presLayoutVars>
          <dgm:bulletEnabled val="1"/>
        </dgm:presLayoutVars>
      </dgm:prSet>
      <dgm:spPr/>
    </dgm:pt>
    <dgm:pt modelId="{8F069D32-AEC4-4244-BCBB-848887FBE97A}" type="pres">
      <dgm:prSet presAssocID="{77CEC9C4-0EAF-4943-8AC0-9D376A16ED58}" presName="accent_1" presStyleCnt="0"/>
      <dgm:spPr/>
    </dgm:pt>
    <dgm:pt modelId="{5C4CF72E-561D-4717-BB85-BDF13B128028}" type="pres">
      <dgm:prSet presAssocID="{77CEC9C4-0EAF-4943-8AC0-9D376A16ED58}" presName="accentRepeatNode" presStyleLbl="solidFgAcc1" presStyleIdx="0" presStyleCnt="3"/>
      <dgm:spPr/>
    </dgm:pt>
    <dgm:pt modelId="{A467D382-5AB3-4DDD-A1B3-6497AFF2A95A}" type="pres">
      <dgm:prSet presAssocID="{E2F5CBFC-74BF-4B09-9D26-C15914FEFC87}" presName="text_2" presStyleLbl="node1" presStyleIdx="1" presStyleCnt="3">
        <dgm:presLayoutVars>
          <dgm:bulletEnabled val="1"/>
        </dgm:presLayoutVars>
      </dgm:prSet>
      <dgm:spPr/>
    </dgm:pt>
    <dgm:pt modelId="{461BF1E1-E2A1-4E3B-AAE0-EA8D68B59A0D}" type="pres">
      <dgm:prSet presAssocID="{E2F5CBFC-74BF-4B09-9D26-C15914FEFC87}" presName="accent_2" presStyleCnt="0"/>
      <dgm:spPr/>
    </dgm:pt>
    <dgm:pt modelId="{DE5FF626-44BA-4402-A37B-F3D648D4C396}" type="pres">
      <dgm:prSet presAssocID="{E2F5CBFC-74BF-4B09-9D26-C15914FEFC87}" presName="accentRepeatNode" presStyleLbl="solidFgAcc1" presStyleIdx="1" presStyleCnt="3"/>
      <dgm:spPr/>
    </dgm:pt>
    <dgm:pt modelId="{120542C5-A070-47B7-9B14-964501EDC063}" type="pres">
      <dgm:prSet presAssocID="{6DE82475-D11E-4673-9899-C19A8E9466A3}" presName="text_3" presStyleLbl="node1" presStyleIdx="2" presStyleCnt="3">
        <dgm:presLayoutVars>
          <dgm:bulletEnabled val="1"/>
        </dgm:presLayoutVars>
      </dgm:prSet>
      <dgm:spPr/>
    </dgm:pt>
    <dgm:pt modelId="{A1AB8C9F-B6CD-4066-B65D-1C93BF7E4B49}" type="pres">
      <dgm:prSet presAssocID="{6DE82475-D11E-4673-9899-C19A8E9466A3}" presName="accent_3" presStyleCnt="0"/>
      <dgm:spPr/>
    </dgm:pt>
    <dgm:pt modelId="{268A5DB2-0A5E-40C2-B729-E01A9EC5BC17}" type="pres">
      <dgm:prSet presAssocID="{6DE82475-D11E-4673-9899-C19A8E9466A3}" presName="accentRepeatNode" presStyleLbl="solidFgAcc1" presStyleIdx="2" presStyleCnt="3"/>
      <dgm:spPr/>
    </dgm:pt>
  </dgm:ptLst>
  <dgm:cxnLst>
    <dgm:cxn modelId="{E1658B02-CCEE-4A86-8322-78E95CDB22F1}" srcId="{DAE18C0C-B4B6-4987-BE8F-F0817E1DDB06}" destId="{E2F5CBFC-74BF-4B09-9D26-C15914FEFC87}" srcOrd="1" destOrd="0" parTransId="{DC6B145A-E270-4311-94ED-7F1177FE1E7A}" sibTransId="{F7085810-232C-409A-8DB1-87946F50CECE}"/>
    <dgm:cxn modelId="{DD458911-7BD8-4A8A-86B2-91DF909EC63D}" type="presOf" srcId="{6DE82475-D11E-4673-9899-C19A8E9466A3}" destId="{120542C5-A070-47B7-9B14-964501EDC063}" srcOrd="0" destOrd="0" presId="urn:microsoft.com/office/officeart/2008/layout/VerticalCurvedList"/>
    <dgm:cxn modelId="{6787BA12-7E18-416F-87D1-0A74F0DC3344}" type="presOf" srcId="{E2F5CBFC-74BF-4B09-9D26-C15914FEFC87}" destId="{A467D382-5AB3-4DDD-A1B3-6497AFF2A95A}" srcOrd="0" destOrd="0" presId="urn:microsoft.com/office/officeart/2008/layout/VerticalCurvedList"/>
    <dgm:cxn modelId="{DEA98233-7FE1-4245-A319-B28073786190}" srcId="{DAE18C0C-B4B6-4987-BE8F-F0817E1DDB06}" destId="{77CEC9C4-0EAF-4943-8AC0-9D376A16ED58}" srcOrd="0" destOrd="0" parTransId="{F7F77542-BEBF-41C0-B96D-B68C641A953D}" sibTransId="{E971DB89-68A5-4C52-8EED-179DE4BB06A3}"/>
    <dgm:cxn modelId="{FD4FC05A-1A00-4BA2-954A-956A020C4D3E}" type="presOf" srcId="{DAE18C0C-B4B6-4987-BE8F-F0817E1DDB06}" destId="{E2C816C6-5557-439C-93D2-2609DD31261D}" srcOrd="0" destOrd="0" presId="urn:microsoft.com/office/officeart/2008/layout/VerticalCurvedList"/>
    <dgm:cxn modelId="{E9026D85-0232-415A-91A5-B279F3C44759}" srcId="{DAE18C0C-B4B6-4987-BE8F-F0817E1DDB06}" destId="{6DE82475-D11E-4673-9899-C19A8E9466A3}" srcOrd="2" destOrd="0" parTransId="{20F3A25E-8768-4665-9D25-C6528CD8C59F}" sibTransId="{D7DB1B9F-ED9D-4751-AB3B-BCE717F2BED8}"/>
    <dgm:cxn modelId="{21EB46A2-62FE-476A-B5F4-1EF0EA809704}" type="presOf" srcId="{E971DB89-68A5-4C52-8EED-179DE4BB06A3}" destId="{910EAB7F-D05D-45ED-9676-E8DFAD613FC7}" srcOrd="0" destOrd="0" presId="urn:microsoft.com/office/officeart/2008/layout/VerticalCurvedList"/>
    <dgm:cxn modelId="{3A9920B2-005E-4B10-BD37-6FC9A7DD64B4}" type="presOf" srcId="{77CEC9C4-0EAF-4943-8AC0-9D376A16ED58}" destId="{A7807734-E6CD-45DA-B95C-404BE0271360}" srcOrd="0" destOrd="0" presId="urn:microsoft.com/office/officeart/2008/layout/VerticalCurvedList"/>
    <dgm:cxn modelId="{0A3C135D-BB8C-4C84-9041-19EA9BBF7390}" type="presParOf" srcId="{E2C816C6-5557-439C-93D2-2609DD31261D}" destId="{6295C2EC-7C14-4AF7-8237-80BE04195A01}" srcOrd="0" destOrd="0" presId="urn:microsoft.com/office/officeart/2008/layout/VerticalCurvedList"/>
    <dgm:cxn modelId="{4CBD081F-4164-4A57-9D10-B201518EC433}" type="presParOf" srcId="{6295C2EC-7C14-4AF7-8237-80BE04195A01}" destId="{1896D534-3804-4EBA-A87C-F22B5E5B8D62}" srcOrd="0" destOrd="0" presId="urn:microsoft.com/office/officeart/2008/layout/VerticalCurvedList"/>
    <dgm:cxn modelId="{636F285E-6CFB-4565-8EA6-5D08E2338B71}" type="presParOf" srcId="{1896D534-3804-4EBA-A87C-F22B5E5B8D62}" destId="{CD4A8122-9DC2-40C3-8C0F-26F6B43A433B}" srcOrd="0" destOrd="0" presId="urn:microsoft.com/office/officeart/2008/layout/VerticalCurvedList"/>
    <dgm:cxn modelId="{55921A91-150D-4BFE-BFEA-767E94FA26CC}" type="presParOf" srcId="{1896D534-3804-4EBA-A87C-F22B5E5B8D62}" destId="{910EAB7F-D05D-45ED-9676-E8DFAD613FC7}" srcOrd="1" destOrd="0" presId="urn:microsoft.com/office/officeart/2008/layout/VerticalCurvedList"/>
    <dgm:cxn modelId="{5DE7DB62-6942-4A89-9EA0-BB7402DBE93C}" type="presParOf" srcId="{1896D534-3804-4EBA-A87C-F22B5E5B8D62}" destId="{121CA0D4-2B4C-4D00-B08D-4A4126C818DE}" srcOrd="2" destOrd="0" presId="urn:microsoft.com/office/officeart/2008/layout/VerticalCurvedList"/>
    <dgm:cxn modelId="{59ACD9B5-DFC7-4C01-9617-730667E4BD49}" type="presParOf" srcId="{1896D534-3804-4EBA-A87C-F22B5E5B8D62}" destId="{686AE3B7-9B5C-4C61-A596-C59065621747}" srcOrd="3" destOrd="0" presId="urn:microsoft.com/office/officeart/2008/layout/VerticalCurvedList"/>
    <dgm:cxn modelId="{2D08EEF4-3D90-4FC9-B049-19A20A79EF78}" type="presParOf" srcId="{6295C2EC-7C14-4AF7-8237-80BE04195A01}" destId="{A7807734-E6CD-45DA-B95C-404BE0271360}" srcOrd="1" destOrd="0" presId="urn:microsoft.com/office/officeart/2008/layout/VerticalCurvedList"/>
    <dgm:cxn modelId="{FC26237C-C892-4FEB-A869-9A1FEA7AED65}" type="presParOf" srcId="{6295C2EC-7C14-4AF7-8237-80BE04195A01}" destId="{8F069D32-AEC4-4244-BCBB-848887FBE97A}" srcOrd="2" destOrd="0" presId="urn:microsoft.com/office/officeart/2008/layout/VerticalCurvedList"/>
    <dgm:cxn modelId="{AD023E25-0CD8-45ED-A0E4-AD3A3BA338EE}" type="presParOf" srcId="{8F069D32-AEC4-4244-BCBB-848887FBE97A}" destId="{5C4CF72E-561D-4717-BB85-BDF13B128028}" srcOrd="0" destOrd="0" presId="urn:microsoft.com/office/officeart/2008/layout/VerticalCurvedList"/>
    <dgm:cxn modelId="{02C91C94-1F7D-48F2-9696-D7796A1DCDFD}" type="presParOf" srcId="{6295C2EC-7C14-4AF7-8237-80BE04195A01}" destId="{A467D382-5AB3-4DDD-A1B3-6497AFF2A95A}" srcOrd="3" destOrd="0" presId="urn:microsoft.com/office/officeart/2008/layout/VerticalCurvedList"/>
    <dgm:cxn modelId="{4D9BF196-AE0D-47DF-AEA5-81D48990BC33}" type="presParOf" srcId="{6295C2EC-7C14-4AF7-8237-80BE04195A01}" destId="{461BF1E1-E2A1-4E3B-AAE0-EA8D68B59A0D}" srcOrd="4" destOrd="0" presId="urn:microsoft.com/office/officeart/2008/layout/VerticalCurvedList"/>
    <dgm:cxn modelId="{8CB4F688-6BDE-446E-8EA7-161E545DDAED}" type="presParOf" srcId="{461BF1E1-E2A1-4E3B-AAE0-EA8D68B59A0D}" destId="{DE5FF626-44BA-4402-A37B-F3D648D4C396}" srcOrd="0" destOrd="0" presId="urn:microsoft.com/office/officeart/2008/layout/VerticalCurvedList"/>
    <dgm:cxn modelId="{23620BB2-EF2B-4FAE-AED9-7CF411F0A5BB}" type="presParOf" srcId="{6295C2EC-7C14-4AF7-8237-80BE04195A01}" destId="{120542C5-A070-47B7-9B14-964501EDC063}" srcOrd="5" destOrd="0" presId="urn:microsoft.com/office/officeart/2008/layout/VerticalCurvedList"/>
    <dgm:cxn modelId="{563BA8E6-1097-496D-9EC5-32F5F3A6357E}" type="presParOf" srcId="{6295C2EC-7C14-4AF7-8237-80BE04195A01}" destId="{A1AB8C9F-B6CD-4066-B65D-1C93BF7E4B49}" srcOrd="6" destOrd="0" presId="urn:microsoft.com/office/officeart/2008/layout/VerticalCurvedList"/>
    <dgm:cxn modelId="{F92C6C57-FBA5-4575-8672-CCC9CBF59959}" type="presParOf" srcId="{A1AB8C9F-B6CD-4066-B65D-1C93BF7E4B49}" destId="{268A5DB2-0A5E-40C2-B729-E01A9EC5BC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E18C0C-B4B6-4987-BE8F-F0817E1DDB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EC9C4-0EAF-4943-8AC0-9D376A16ED58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Building Team</a:t>
          </a:r>
        </a:p>
      </dgm:t>
    </dgm:pt>
    <dgm:pt modelId="{F7F77542-BEBF-41C0-B96D-B68C641A953D}" type="parTrans" cxnId="{DEA98233-7FE1-4245-A319-B28073786190}">
      <dgm:prSet/>
      <dgm:spPr/>
      <dgm:t>
        <a:bodyPr/>
        <a:lstStyle/>
        <a:p>
          <a:endParaRPr lang="en-US"/>
        </a:p>
      </dgm:t>
    </dgm:pt>
    <dgm:pt modelId="{E971DB89-68A5-4C52-8EED-179DE4BB06A3}" type="sibTrans" cxnId="{DEA98233-7FE1-4245-A319-B28073786190}">
      <dgm:prSet/>
      <dgm:spPr/>
      <dgm:t>
        <a:bodyPr/>
        <a:lstStyle/>
        <a:p>
          <a:endParaRPr lang="en-US"/>
        </a:p>
      </dgm:t>
    </dgm:pt>
    <dgm:pt modelId="{E2F5CBFC-74BF-4B09-9D26-C15914FEFC87}">
      <dgm:prSet phldrT="[Text]" custT="1"/>
      <dgm:spPr>
        <a:solidFill>
          <a:srgbClr val="E80554"/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Architecture Blueprint</a:t>
          </a:r>
        </a:p>
      </dgm:t>
    </dgm:pt>
    <dgm:pt modelId="{DC6B145A-E270-4311-94ED-7F1177FE1E7A}" type="parTrans" cxnId="{E1658B02-CCEE-4A86-8322-78E95CDB22F1}">
      <dgm:prSet/>
      <dgm:spPr/>
      <dgm:t>
        <a:bodyPr/>
        <a:lstStyle/>
        <a:p>
          <a:endParaRPr lang="en-US"/>
        </a:p>
      </dgm:t>
    </dgm:pt>
    <dgm:pt modelId="{F7085810-232C-409A-8DB1-87946F50CECE}" type="sibTrans" cxnId="{E1658B02-CCEE-4A86-8322-78E95CDB22F1}">
      <dgm:prSet/>
      <dgm:spPr/>
      <dgm:t>
        <a:bodyPr/>
        <a:lstStyle/>
        <a:p>
          <a:endParaRPr lang="en-US"/>
        </a:p>
      </dgm:t>
    </dgm:pt>
    <dgm:pt modelId="{6DE82475-D11E-4673-9899-C19A8E9466A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/>
            <a:t>Success Criteria</a:t>
          </a:r>
        </a:p>
      </dgm:t>
    </dgm:pt>
    <dgm:pt modelId="{20F3A25E-8768-4665-9D25-C6528CD8C59F}" type="parTrans" cxnId="{E9026D85-0232-415A-91A5-B279F3C44759}">
      <dgm:prSet/>
      <dgm:spPr/>
      <dgm:t>
        <a:bodyPr/>
        <a:lstStyle/>
        <a:p>
          <a:endParaRPr lang="en-US"/>
        </a:p>
      </dgm:t>
    </dgm:pt>
    <dgm:pt modelId="{D7DB1B9F-ED9D-4751-AB3B-BCE717F2BED8}" type="sibTrans" cxnId="{E9026D85-0232-415A-91A5-B279F3C44759}">
      <dgm:prSet/>
      <dgm:spPr/>
      <dgm:t>
        <a:bodyPr/>
        <a:lstStyle/>
        <a:p>
          <a:endParaRPr lang="en-US"/>
        </a:p>
      </dgm:t>
    </dgm:pt>
    <dgm:pt modelId="{E2C816C6-5557-439C-93D2-2609DD31261D}" type="pres">
      <dgm:prSet presAssocID="{DAE18C0C-B4B6-4987-BE8F-F0817E1DDB06}" presName="Name0" presStyleCnt="0">
        <dgm:presLayoutVars>
          <dgm:chMax val="7"/>
          <dgm:chPref val="7"/>
          <dgm:dir/>
        </dgm:presLayoutVars>
      </dgm:prSet>
      <dgm:spPr/>
    </dgm:pt>
    <dgm:pt modelId="{6295C2EC-7C14-4AF7-8237-80BE04195A01}" type="pres">
      <dgm:prSet presAssocID="{DAE18C0C-B4B6-4987-BE8F-F0817E1DDB06}" presName="Name1" presStyleCnt="0"/>
      <dgm:spPr/>
    </dgm:pt>
    <dgm:pt modelId="{1896D534-3804-4EBA-A87C-F22B5E5B8D62}" type="pres">
      <dgm:prSet presAssocID="{DAE18C0C-B4B6-4987-BE8F-F0817E1DDB06}" presName="cycle" presStyleCnt="0"/>
      <dgm:spPr/>
    </dgm:pt>
    <dgm:pt modelId="{CD4A8122-9DC2-40C3-8C0F-26F6B43A433B}" type="pres">
      <dgm:prSet presAssocID="{DAE18C0C-B4B6-4987-BE8F-F0817E1DDB06}" presName="srcNode" presStyleLbl="node1" presStyleIdx="0" presStyleCnt="3"/>
      <dgm:spPr/>
    </dgm:pt>
    <dgm:pt modelId="{910EAB7F-D05D-45ED-9676-E8DFAD613FC7}" type="pres">
      <dgm:prSet presAssocID="{DAE18C0C-B4B6-4987-BE8F-F0817E1DDB06}" presName="conn" presStyleLbl="parChTrans1D2" presStyleIdx="0" presStyleCnt="1"/>
      <dgm:spPr/>
    </dgm:pt>
    <dgm:pt modelId="{121CA0D4-2B4C-4D00-B08D-4A4126C818DE}" type="pres">
      <dgm:prSet presAssocID="{DAE18C0C-B4B6-4987-BE8F-F0817E1DDB06}" presName="extraNode" presStyleLbl="node1" presStyleIdx="0" presStyleCnt="3"/>
      <dgm:spPr/>
    </dgm:pt>
    <dgm:pt modelId="{686AE3B7-9B5C-4C61-A596-C59065621747}" type="pres">
      <dgm:prSet presAssocID="{DAE18C0C-B4B6-4987-BE8F-F0817E1DDB06}" presName="dstNode" presStyleLbl="node1" presStyleIdx="0" presStyleCnt="3"/>
      <dgm:spPr/>
    </dgm:pt>
    <dgm:pt modelId="{A7807734-E6CD-45DA-B95C-404BE0271360}" type="pres">
      <dgm:prSet presAssocID="{77CEC9C4-0EAF-4943-8AC0-9D376A16ED58}" presName="text_1" presStyleLbl="node1" presStyleIdx="0" presStyleCnt="3">
        <dgm:presLayoutVars>
          <dgm:bulletEnabled val="1"/>
        </dgm:presLayoutVars>
      </dgm:prSet>
      <dgm:spPr/>
    </dgm:pt>
    <dgm:pt modelId="{8F069D32-AEC4-4244-BCBB-848887FBE97A}" type="pres">
      <dgm:prSet presAssocID="{77CEC9C4-0EAF-4943-8AC0-9D376A16ED58}" presName="accent_1" presStyleCnt="0"/>
      <dgm:spPr/>
    </dgm:pt>
    <dgm:pt modelId="{5C4CF72E-561D-4717-BB85-BDF13B128028}" type="pres">
      <dgm:prSet presAssocID="{77CEC9C4-0EAF-4943-8AC0-9D376A16ED58}" presName="accentRepeatNode" presStyleLbl="solidFgAcc1" presStyleIdx="0" presStyleCnt="3"/>
      <dgm:spPr/>
    </dgm:pt>
    <dgm:pt modelId="{A467D382-5AB3-4DDD-A1B3-6497AFF2A95A}" type="pres">
      <dgm:prSet presAssocID="{E2F5CBFC-74BF-4B09-9D26-C15914FEFC87}" presName="text_2" presStyleLbl="node1" presStyleIdx="1" presStyleCnt="3">
        <dgm:presLayoutVars>
          <dgm:bulletEnabled val="1"/>
        </dgm:presLayoutVars>
      </dgm:prSet>
      <dgm:spPr/>
    </dgm:pt>
    <dgm:pt modelId="{461BF1E1-E2A1-4E3B-AAE0-EA8D68B59A0D}" type="pres">
      <dgm:prSet presAssocID="{E2F5CBFC-74BF-4B09-9D26-C15914FEFC87}" presName="accent_2" presStyleCnt="0"/>
      <dgm:spPr/>
    </dgm:pt>
    <dgm:pt modelId="{DE5FF626-44BA-4402-A37B-F3D648D4C396}" type="pres">
      <dgm:prSet presAssocID="{E2F5CBFC-74BF-4B09-9D26-C15914FEFC87}" presName="accentRepeatNode" presStyleLbl="solidFgAcc1" presStyleIdx="1" presStyleCnt="3"/>
      <dgm:spPr/>
    </dgm:pt>
    <dgm:pt modelId="{120542C5-A070-47B7-9B14-964501EDC063}" type="pres">
      <dgm:prSet presAssocID="{6DE82475-D11E-4673-9899-C19A8E9466A3}" presName="text_3" presStyleLbl="node1" presStyleIdx="2" presStyleCnt="3">
        <dgm:presLayoutVars>
          <dgm:bulletEnabled val="1"/>
        </dgm:presLayoutVars>
      </dgm:prSet>
      <dgm:spPr/>
    </dgm:pt>
    <dgm:pt modelId="{A1AB8C9F-B6CD-4066-B65D-1C93BF7E4B49}" type="pres">
      <dgm:prSet presAssocID="{6DE82475-D11E-4673-9899-C19A8E9466A3}" presName="accent_3" presStyleCnt="0"/>
      <dgm:spPr/>
    </dgm:pt>
    <dgm:pt modelId="{268A5DB2-0A5E-40C2-B729-E01A9EC5BC17}" type="pres">
      <dgm:prSet presAssocID="{6DE82475-D11E-4673-9899-C19A8E9466A3}" presName="accentRepeatNode" presStyleLbl="solidFgAcc1" presStyleIdx="2" presStyleCnt="3"/>
      <dgm:spPr/>
    </dgm:pt>
  </dgm:ptLst>
  <dgm:cxnLst>
    <dgm:cxn modelId="{E1658B02-CCEE-4A86-8322-78E95CDB22F1}" srcId="{DAE18C0C-B4B6-4987-BE8F-F0817E1DDB06}" destId="{E2F5CBFC-74BF-4B09-9D26-C15914FEFC87}" srcOrd="1" destOrd="0" parTransId="{DC6B145A-E270-4311-94ED-7F1177FE1E7A}" sibTransId="{F7085810-232C-409A-8DB1-87946F50CECE}"/>
    <dgm:cxn modelId="{DD458911-7BD8-4A8A-86B2-91DF909EC63D}" type="presOf" srcId="{6DE82475-D11E-4673-9899-C19A8E9466A3}" destId="{120542C5-A070-47B7-9B14-964501EDC063}" srcOrd="0" destOrd="0" presId="urn:microsoft.com/office/officeart/2008/layout/VerticalCurvedList"/>
    <dgm:cxn modelId="{6787BA12-7E18-416F-87D1-0A74F0DC3344}" type="presOf" srcId="{E2F5CBFC-74BF-4B09-9D26-C15914FEFC87}" destId="{A467D382-5AB3-4DDD-A1B3-6497AFF2A95A}" srcOrd="0" destOrd="0" presId="urn:microsoft.com/office/officeart/2008/layout/VerticalCurvedList"/>
    <dgm:cxn modelId="{DEA98233-7FE1-4245-A319-B28073786190}" srcId="{DAE18C0C-B4B6-4987-BE8F-F0817E1DDB06}" destId="{77CEC9C4-0EAF-4943-8AC0-9D376A16ED58}" srcOrd="0" destOrd="0" parTransId="{F7F77542-BEBF-41C0-B96D-B68C641A953D}" sibTransId="{E971DB89-68A5-4C52-8EED-179DE4BB06A3}"/>
    <dgm:cxn modelId="{FD4FC05A-1A00-4BA2-954A-956A020C4D3E}" type="presOf" srcId="{DAE18C0C-B4B6-4987-BE8F-F0817E1DDB06}" destId="{E2C816C6-5557-439C-93D2-2609DD31261D}" srcOrd="0" destOrd="0" presId="urn:microsoft.com/office/officeart/2008/layout/VerticalCurvedList"/>
    <dgm:cxn modelId="{E9026D85-0232-415A-91A5-B279F3C44759}" srcId="{DAE18C0C-B4B6-4987-BE8F-F0817E1DDB06}" destId="{6DE82475-D11E-4673-9899-C19A8E9466A3}" srcOrd="2" destOrd="0" parTransId="{20F3A25E-8768-4665-9D25-C6528CD8C59F}" sibTransId="{D7DB1B9F-ED9D-4751-AB3B-BCE717F2BED8}"/>
    <dgm:cxn modelId="{21EB46A2-62FE-476A-B5F4-1EF0EA809704}" type="presOf" srcId="{E971DB89-68A5-4C52-8EED-179DE4BB06A3}" destId="{910EAB7F-D05D-45ED-9676-E8DFAD613FC7}" srcOrd="0" destOrd="0" presId="urn:microsoft.com/office/officeart/2008/layout/VerticalCurvedList"/>
    <dgm:cxn modelId="{3A9920B2-005E-4B10-BD37-6FC9A7DD64B4}" type="presOf" srcId="{77CEC9C4-0EAF-4943-8AC0-9D376A16ED58}" destId="{A7807734-E6CD-45DA-B95C-404BE0271360}" srcOrd="0" destOrd="0" presId="urn:microsoft.com/office/officeart/2008/layout/VerticalCurvedList"/>
    <dgm:cxn modelId="{0A3C135D-BB8C-4C84-9041-19EA9BBF7390}" type="presParOf" srcId="{E2C816C6-5557-439C-93D2-2609DD31261D}" destId="{6295C2EC-7C14-4AF7-8237-80BE04195A01}" srcOrd="0" destOrd="0" presId="urn:microsoft.com/office/officeart/2008/layout/VerticalCurvedList"/>
    <dgm:cxn modelId="{4CBD081F-4164-4A57-9D10-B201518EC433}" type="presParOf" srcId="{6295C2EC-7C14-4AF7-8237-80BE04195A01}" destId="{1896D534-3804-4EBA-A87C-F22B5E5B8D62}" srcOrd="0" destOrd="0" presId="urn:microsoft.com/office/officeart/2008/layout/VerticalCurvedList"/>
    <dgm:cxn modelId="{636F285E-6CFB-4565-8EA6-5D08E2338B71}" type="presParOf" srcId="{1896D534-3804-4EBA-A87C-F22B5E5B8D62}" destId="{CD4A8122-9DC2-40C3-8C0F-26F6B43A433B}" srcOrd="0" destOrd="0" presId="urn:microsoft.com/office/officeart/2008/layout/VerticalCurvedList"/>
    <dgm:cxn modelId="{55921A91-150D-4BFE-BFEA-767E94FA26CC}" type="presParOf" srcId="{1896D534-3804-4EBA-A87C-F22B5E5B8D62}" destId="{910EAB7F-D05D-45ED-9676-E8DFAD613FC7}" srcOrd="1" destOrd="0" presId="urn:microsoft.com/office/officeart/2008/layout/VerticalCurvedList"/>
    <dgm:cxn modelId="{5DE7DB62-6942-4A89-9EA0-BB7402DBE93C}" type="presParOf" srcId="{1896D534-3804-4EBA-A87C-F22B5E5B8D62}" destId="{121CA0D4-2B4C-4D00-B08D-4A4126C818DE}" srcOrd="2" destOrd="0" presId="urn:microsoft.com/office/officeart/2008/layout/VerticalCurvedList"/>
    <dgm:cxn modelId="{59ACD9B5-DFC7-4C01-9617-730667E4BD49}" type="presParOf" srcId="{1896D534-3804-4EBA-A87C-F22B5E5B8D62}" destId="{686AE3B7-9B5C-4C61-A596-C59065621747}" srcOrd="3" destOrd="0" presId="urn:microsoft.com/office/officeart/2008/layout/VerticalCurvedList"/>
    <dgm:cxn modelId="{2D08EEF4-3D90-4FC9-B049-19A20A79EF78}" type="presParOf" srcId="{6295C2EC-7C14-4AF7-8237-80BE04195A01}" destId="{A7807734-E6CD-45DA-B95C-404BE0271360}" srcOrd="1" destOrd="0" presId="urn:microsoft.com/office/officeart/2008/layout/VerticalCurvedList"/>
    <dgm:cxn modelId="{FC26237C-C892-4FEB-A869-9A1FEA7AED65}" type="presParOf" srcId="{6295C2EC-7C14-4AF7-8237-80BE04195A01}" destId="{8F069D32-AEC4-4244-BCBB-848887FBE97A}" srcOrd="2" destOrd="0" presId="urn:microsoft.com/office/officeart/2008/layout/VerticalCurvedList"/>
    <dgm:cxn modelId="{AD023E25-0CD8-45ED-A0E4-AD3A3BA338EE}" type="presParOf" srcId="{8F069D32-AEC4-4244-BCBB-848887FBE97A}" destId="{5C4CF72E-561D-4717-BB85-BDF13B128028}" srcOrd="0" destOrd="0" presId="urn:microsoft.com/office/officeart/2008/layout/VerticalCurvedList"/>
    <dgm:cxn modelId="{02C91C94-1F7D-48F2-9696-D7796A1DCDFD}" type="presParOf" srcId="{6295C2EC-7C14-4AF7-8237-80BE04195A01}" destId="{A467D382-5AB3-4DDD-A1B3-6497AFF2A95A}" srcOrd="3" destOrd="0" presId="urn:microsoft.com/office/officeart/2008/layout/VerticalCurvedList"/>
    <dgm:cxn modelId="{4D9BF196-AE0D-47DF-AEA5-81D48990BC33}" type="presParOf" srcId="{6295C2EC-7C14-4AF7-8237-80BE04195A01}" destId="{461BF1E1-E2A1-4E3B-AAE0-EA8D68B59A0D}" srcOrd="4" destOrd="0" presId="urn:microsoft.com/office/officeart/2008/layout/VerticalCurvedList"/>
    <dgm:cxn modelId="{8CB4F688-6BDE-446E-8EA7-161E545DDAED}" type="presParOf" srcId="{461BF1E1-E2A1-4E3B-AAE0-EA8D68B59A0D}" destId="{DE5FF626-44BA-4402-A37B-F3D648D4C396}" srcOrd="0" destOrd="0" presId="urn:microsoft.com/office/officeart/2008/layout/VerticalCurvedList"/>
    <dgm:cxn modelId="{23620BB2-EF2B-4FAE-AED9-7CF411F0A5BB}" type="presParOf" srcId="{6295C2EC-7C14-4AF7-8237-80BE04195A01}" destId="{120542C5-A070-47B7-9B14-964501EDC063}" srcOrd="5" destOrd="0" presId="urn:microsoft.com/office/officeart/2008/layout/VerticalCurvedList"/>
    <dgm:cxn modelId="{563BA8E6-1097-496D-9EC5-32F5F3A6357E}" type="presParOf" srcId="{6295C2EC-7C14-4AF7-8237-80BE04195A01}" destId="{A1AB8C9F-B6CD-4066-B65D-1C93BF7E4B49}" srcOrd="6" destOrd="0" presId="urn:microsoft.com/office/officeart/2008/layout/VerticalCurvedList"/>
    <dgm:cxn modelId="{F92C6C57-FBA5-4575-8672-CCC9CBF59959}" type="presParOf" srcId="{A1AB8C9F-B6CD-4066-B65D-1C93BF7E4B49}" destId="{268A5DB2-0A5E-40C2-B729-E01A9EC5BC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18C0C-B4B6-4987-BE8F-F0817E1DDB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EC9C4-0EAF-4943-8AC0-9D376A16ED58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Building Team</a:t>
          </a:r>
        </a:p>
      </dgm:t>
    </dgm:pt>
    <dgm:pt modelId="{F7F77542-BEBF-41C0-B96D-B68C641A953D}" type="parTrans" cxnId="{DEA98233-7FE1-4245-A319-B28073786190}">
      <dgm:prSet/>
      <dgm:spPr/>
      <dgm:t>
        <a:bodyPr/>
        <a:lstStyle/>
        <a:p>
          <a:endParaRPr lang="en-US"/>
        </a:p>
      </dgm:t>
    </dgm:pt>
    <dgm:pt modelId="{E971DB89-68A5-4C52-8EED-179DE4BB06A3}" type="sibTrans" cxnId="{DEA98233-7FE1-4245-A319-B28073786190}">
      <dgm:prSet/>
      <dgm:spPr/>
      <dgm:t>
        <a:bodyPr/>
        <a:lstStyle/>
        <a:p>
          <a:endParaRPr lang="en-US"/>
        </a:p>
      </dgm:t>
    </dgm:pt>
    <dgm:pt modelId="{E2F5CBFC-74BF-4B09-9D26-C15914FEFC87}">
      <dgm:prSet phldrT="[Text]" custT="1"/>
      <dgm:spPr>
        <a:solidFill>
          <a:srgbClr val="E80554"/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Architecture Blueprint</a:t>
          </a:r>
        </a:p>
      </dgm:t>
    </dgm:pt>
    <dgm:pt modelId="{DC6B145A-E270-4311-94ED-7F1177FE1E7A}" type="parTrans" cxnId="{E1658B02-CCEE-4A86-8322-78E95CDB22F1}">
      <dgm:prSet/>
      <dgm:spPr/>
      <dgm:t>
        <a:bodyPr/>
        <a:lstStyle/>
        <a:p>
          <a:endParaRPr lang="en-US"/>
        </a:p>
      </dgm:t>
    </dgm:pt>
    <dgm:pt modelId="{F7085810-232C-409A-8DB1-87946F50CECE}" type="sibTrans" cxnId="{E1658B02-CCEE-4A86-8322-78E95CDB22F1}">
      <dgm:prSet/>
      <dgm:spPr/>
      <dgm:t>
        <a:bodyPr/>
        <a:lstStyle/>
        <a:p>
          <a:endParaRPr lang="en-US"/>
        </a:p>
      </dgm:t>
    </dgm:pt>
    <dgm:pt modelId="{6DE82475-D11E-4673-9899-C19A8E9466A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/>
            <a:t>Success Criteria</a:t>
          </a:r>
        </a:p>
      </dgm:t>
    </dgm:pt>
    <dgm:pt modelId="{20F3A25E-8768-4665-9D25-C6528CD8C59F}" type="parTrans" cxnId="{E9026D85-0232-415A-91A5-B279F3C44759}">
      <dgm:prSet/>
      <dgm:spPr/>
      <dgm:t>
        <a:bodyPr/>
        <a:lstStyle/>
        <a:p>
          <a:endParaRPr lang="en-US"/>
        </a:p>
      </dgm:t>
    </dgm:pt>
    <dgm:pt modelId="{D7DB1B9F-ED9D-4751-AB3B-BCE717F2BED8}" type="sibTrans" cxnId="{E9026D85-0232-415A-91A5-B279F3C44759}">
      <dgm:prSet/>
      <dgm:spPr/>
      <dgm:t>
        <a:bodyPr/>
        <a:lstStyle/>
        <a:p>
          <a:endParaRPr lang="en-US"/>
        </a:p>
      </dgm:t>
    </dgm:pt>
    <dgm:pt modelId="{E2C816C6-5557-439C-93D2-2609DD31261D}" type="pres">
      <dgm:prSet presAssocID="{DAE18C0C-B4B6-4987-BE8F-F0817E1DDB06}" presName="Name0" presStyleCnt="0">
        <dgm:presLayoutVars>
          <dgm:chMax val="7"/>
          <dgm:chPref val="7"/>
          <dgm:dir/>
        </dgm:presLayoutVars>
      </dgm:prSet>
      <dgm:spPr/>
    </dgm:pt>
    <dgm:pt modelId="{6295C2EC-7C14-4AF7-8237-80BE04195A01}" type="pres">
      <dgm:prSet presAssocID="{DAE18C0C-B4B6-4987-BE8F-F0817E1DDB06}" presName="Name1" presStyleCnt="0"/>
      <dgm:spPr/>
    </dgm:pt>
    <dgm:pt modelId="{1896D534-3804-4EBA-A87C-F22B5E5B8D62}" type="pres">
      <dgm:prSet presAssocID="{DAE18C0C-B4B6-4987-BE8F-F0817E1DDB06}" presName="cycle" presStyleCnt="0"/>
      <dgm:spPr/>
    </dgm:pt>
    <dgm:pt modelId="{CD4A8122-9DC2-40C3-8C0F-26F6B43A433B}" type="pres">
      <dgm:prSet presAssocID="{DAE18C0C-B4B6-4987-BE8F-F0817E1DDB06}" presName="srcNode" presStyleLbl="node1" presStyleIdx="0" presStyleCnt="3"/>
      <dgm:spPr/>
    </dgm:pt>
    <dgm:pt modelId="{910EAB7F-D05D-45ED-9676-E8DFAD613FC7}" type="pres">
      <dgm:prSet presAssocID="{DAE18C0C-B4B6-4987-BE8F-F0817E1DDB06}" presName="conn" presStyleLbl="parChTrans1D2" presStyleIdx="0" presStyleCnt="1"/>
      <dgm:spPr/>
    </dgm:pt>
    <dgm:pt modelId="{121CA0D4-2B4C-4D00-B08D-4A4126C818DE}" type="pres">
      <dgm:prSet presAssocID="{DAE18C0C-B4B6-4987-BE8F-F0817E1DDB06}" presName="extraNode" presStyleLbl="node1" presStyleIdx="0" presStyleCnt="3"/>
      <dgm:spPr/>
    </dgm:pt>
    <dgm:pt modelId="{686AE3B7-9B5C-4C61-A596-C59065621747}" type="pres">
      <dgm:prSet presAssocID="{DAE18C0C-B4B6-4987-BE8F-F0817E1DDB06}" presName="dstNode" presStyleLbl="node1" presStyleIdx="0" presStyleCnt="3"/>
      <dgm:spPr/>
    </dgm:pt>
    <dgm:pt modelId="{A7807734-E6CD-45DA-B95C-404BE0271360}" type="pres">
      <dgm:prSet presAssocID="{77CEC9C4-0EAF-4943-8AC0-9D376A16ED58}" presName="text_1" presStyleLbl="node1" presStyleIdx="0" presStyleCnt="3">
        <dgm:presLayoutVars>
          <dgm:bulletEnabled val="1"/>
        </dgm:presLayoutVars>
      </dgm:prSet>
      <dgm:spPr/>
    </dgm:pt>
    <dgm:pt modelId="{8F069D32-AEC4-4244-BCBB-848887FBE97A}" type="pres">
      <dgm:prSet presAssocID="{77CEC9C4-0EAF-4943-8AC0-9D376A16ED58}" presName="accent_1" presStyleCnt="0"/>
      <dgm:spPr/>
    </dgm:pt>
    <dgm:pt modelId="{5C4CF72E-561D-4717-BB85-BDF13B128028}" type="pres">
      <dgm:prSet presAssocID="{77CEC9C4-0EAF-4943-8AC0-9D376A16ED58}" presName="accentRepeatNode" presStyleLbl="solidFgAcc1" presStyleIdx="0" presStyleCnt="3"/>
      <dgm:spPr/>
    </dgm:pt>
    <dgm:pt modelId="{A467D382-5AB3-4DDD-A1B3-6497AFF2A95A}" type="pres">
      <dgm:prSet presAssocID="{E2F5CBFC-74BF-4B09-9D26-C15914FEFC87}" presName="text_2" presStyleLbl="node1" presStyleIdx="1" presStyleCnt="3">
        <dgm:presLayoutVars>
          <dgm:bulletEnabled val="1"/>
        </dgm:presLayoutVars>
      </dgm:prSet>
      <dgm:spPr/>
    </dgm:pt>
    <dgm:pt modelId="{461BF1E1-E2A1-4E3B-AAE0-EA8D68B59A0D}" type="pres">
      <dgm:prSet presAssocID="{E2F5CBFC-74BF-4B09-9D26-C15914FEFC87}" presName="accent_2" presStyleCnt="0"/>
      <dgm:spPr/>
    </dgm:pt>
    <dgm:pt modelId="{DE5FF626-44BA-4402-A37B-F3D648D4C396}" type="pres">
      <dgm:prSet presAssocID="{E2F5CBFC-74BF-4B09-9D26-C15914FEFC87}" presName="accentRepeatNode" presStyleLbl="solidFgAcc1" presStyleIdx="1" presStyleCnt="3"/>
      <dgm:spPr/>
    </dgm:pt>
    <dgm:pt modelId="{120542C5-A070-47B7-9B14-964501EDC063}" type="pres">
      <dgm:prSet presAssocID="{6DE82475-D11E-4673-9899-C19A8E9466A3}" presName="text_3" presStyleLbl="node1" presStyleIdx="2" presStyleCnt="3">
        <dgm:presLayoutVars>
          <dgm:bulletEnabled val="1"/>
        </dgm:presLayoutVars>
      </dgm:prSet>
      <dgm:spPr/>
    </dgm:pt>
    <dgm:pt modelId="{A1AB8C9F-B6CD-4066-B65D-1C93BF7E4B49}" type="pres">
      <dgm:prSet presAssocID="{6DE82475-D11E-4673-9899-C19A8E9466A3}" presName="accent_3" presStyleCnt="0"/>
      <dgm:spPr/>
    </dgm:pt>
    <dgm:pt modelId="{268A5DB2-0A5E-40C2-B729-E01A9EC5BC17}" type="pres">
      <dgm:prSet presAssocID="{6DE82475-D11E-4673-9899-C19A8E9466A3}" presName="accentRepeatNode" presStyleLbl="solidFgAcc1" presStyleIdx="2" presStyleCnt="3"/>
      <dgm:spPr/>
    </dgm:pt>
  </dgm:ptLst>
  <dgm:cxnLst>
    <dgm:cxn modelId="{E1658B02-CCEE-4A86-8322-78E95CDB22F1}" srcId="{DAE18C0C-B4B6-4987-BE8F-F0817E1DDB06}" destId="{E2F5CBFC-74BF-4B09-9D26-C15914FEFC87}" srcOrd="1" destOrd="0" parTransId="{DC6B145A-E270-4311-94ED-7F1177FE1E7A}" sibTransId="{F7085810-232C-409A-8DB1-87946F50CECE}"/>
    <dgm:cxn modelId="{DD458911-7BD8-4A8A-86B2-91DF909EC63D}" type="presOf" srcId="{6DE82475-D11E-4673-9899-C19A8E9466A3}" destId="{120542C5-A070-47B7-9B14-964501EDC063}" srcOrd="0" destOrd="0" presId="urn:microsoft.com/office/officeart/2008/layout/VerticalCurvedList"/>
    <dgm:cxn modelId="{6787BA12-7E18-416F-87D1-0A74F0DC3344}" type="presOf" srcId="{E2F5CBFC-74BF-4B09-9D26-C15914FEFC87}" destId="{A467D382-5AB3-4DDD-A1B3-6497AFF2A95A}" srcOrd="0" destOrd="0" presId="urn:microsoft.com/office/officeart/2008/layout/VerticalCurvedList"/>
    <dgm:cxn modelId="{DEA98233-7FE1-4245-A319-B28073786190}" srcId="{DAE18C0C-B4B6-4987-BE8F-F0817E1DDB06}" destId="{77CEC9C4-0EAF-4943-8AC0-9D376A16ED58}" srcOrd="0" destOrd="0" parTransId="{F7F77542-BEBF-41C0-B96D-B68C641A953D}" sibTransId="{E971DB89-68A5-4C52-8EED-179DE4BB06A3}"/>
    <dgm:cxn modelId="{FD4FC05A-1A00-4BA2-954A-956A020C4D3E}" type="presOf" srcId="{DAE18C0C-B4B6-4987-BE8F-F0817E1DDB06}" destId="{E2C816C6-5557-439C-93D2-2609DD31261D}" srcOrd="0" destOrd="0" presId="urn:microsoft.com/office/officeart/2008/layout/VerticalCurvedList"/>
    <dgm:cxn modelId="{E9026D85-0232-415A-91A5-B279F3C44759}" srcId="{DAE18C0C-B4B6-4987-BE8F-F0817E1DDB06}" destId="{6DE82475-D11E-4673-9899-C19A8E9466A3}" srcOrd="2" destOrd="0" parTransId="{20F3A25E-8768-4665-9D25-C6528CD8C59F}" sibTransId="{D7DB1B9F-ED9D-4751-AB3B-BCE717F2BED8}"/>
    <dgm:cxn modelId="{21EB46A2-62FE-476A-B5F4-1EF0EA809704}" type="presOf" srcId="{E971DB89-68A5-4C52-8EED-179DE4BB06A3}" destId="{910EAB7F-D05D-45ED-9676-E8DFAD613FC7}" srcOrd="0" destOrd="0" presId="urn:microsoft.com/office/officeart/2008/layout/VerticalCurvedList"/>
    <dgm:cxn modelId="{3A9920B2-005E-4B10-BD37-6FC9A7DD64B4}" type="presOf" srcId="{77CEC9C4-0EAF-4943-8AC0-9D376A16ED58}" destId="{A7807734-E6CD-45DA-B95C-404BE0271360}" srcOrd="0" destOrd="0" presId="urn:microsoft.com/office/officeart/2008/layout/VerticalCurvedList"/>
    <dgm:cxn modelId="{0A3C135D-BB8C-4C84-9041-19EA9BBF7390}" type="presParOf" srcId="{E2C816C6-5557-439C-93D2-2609DD31261D}" destId="{6295C2EC-7C14-4AF7-8237-80BE04195A01}" srcOrd="0" destOrd="0" presId="urn:microsoft.com/office/officeart/2008/layout/VerticalCurvedList"/>
    <dgm:cxn modelId="{4CBD081F-4164-4A57-9D10-B201518EC433}" type="presParOf" srcId="{6295C2EC-7C14-4AF7-8237-80BE04195A01}" destId="{1896D534-3804-4EBA-A87C-F22B5E5B8D62}" srcOrd="0" destOrd="0" presId="urn:microsoft.com/office/officeart/2008/layout/VerticalCurvedList"/>
    <dgm:cxn modelId="{636F285E-6CFB-4565-8EA6-5D08E2338B71}" type="presParOf" srcId="{1896D534-3804-4EBA-A87C-F22B5E5B8D62}" destId="{CD4A8122-9DC2-40C3-8C0F-26F6B43A433B}" srcOrd="0" destOrd="0" presId="urn:microsoft.com/office/officeart/2008/layout/VerticalCurvedList"/>
    <dgm:cxn modelId="{55921A91-150D-4BFE-BFEA-767E94FA26CC}" type="presParOf" srcId="{1896D534-3804-4EBA-A87C-F22B5E5B8D62}" destId="{910EAB7F-D05D-45ED-9676-E8DFAD613FC7}" srcOrd="1" destOrd="0" presId="urn:microsoft.com/office/officeart/2008/layout/VerticalCurvedList"/>
    <dgm:cxn modelId="{5DE7DB62-6942-4A89-9EA0-BB7402DBE93C}" type="presParOf" srcId="{1896D534-3804-4EBA-A87C-F22B5E5B8D62}" destId="{121CA0D4-2B4C-4D00-B08D-4A4126C818DE}" srcOrd="2" destOrd="0" presId="urn:microsoft.com/office/officeart/2008/layout/VerticalCurvedList"/>
    <dgm:cxn modelId="{59ACD9B5-DFC7-4C01-9617-730667E4BD49}" type="presParOf" srcId="{1896D534-3804-4EBA-A87C-F22B5E5B8D62}" destId="{686AE3B7-9B5C-4C61-A596-C59065621747}" srcOrd="3" destOrd="0" presId="urn:microsoft.com/office/officeart/2008/layout/VerticalCurvedList"/>
    <dgm:cxn modelId="{2D08EEF4-3D90-4FC9-B049-19A20A79EF78}" type="presParOf" srcId="{6295C2EC-7C14-4AF7-8237-80BE04195A01}" destId="{A7807734-E6CD-45DA-B95C-404BE0271360}" srcOrd="1" destOrd="0" presId="urn:microsoft.com/office/officeart/2008/layout/VerticalCurvedList"/>
    <dgm:cxn modelId="{FC26237C-C892-4FEB-A869-9A1FEA7AED65}" type="presParOf" srcId="{6295C2EC-7C14-4AF7-8237-80BE04195A01}" destId="{8F069D32-AEC4-4244-BCBB-848887FBE97A}" srcOrd="2" destOrd="0" presId="urn:microsoft.com/office/officeart/2008/layout/VerticalCurvedList"/>
    <dgm:cxn modelId="{AD023E25-0CD8-45ED-A0E4-AD3A3BA338EE}" type="presParOf" srcId="{8F069D32-AEC4-4244-BCBB-848887FBE97A}" destId="{5C4CF72E-561D-4717-BB85-BDF13B128028}" srcOrd="0" destOrd="0" presId="urn:microsoft.com/office/officeart/2008/layout/VerticalCurvedList"/>
    <dgm:cxn modelId="{02C91C94-1F7D-48F2-9696-D7796A1DCDFD}" type="presParOf" srcId="{6295C2EC-7C14-4AF7-8237-80BE04195A01}" destId="{A467D382-5AB3-4DDD-A1B3-6497AFF2A95A}" srcOrd="3" destOrd="0" presId="urn:microsoft.com/office/officeart/2008/layout/VerticalCurvedList"/>
    <dgm:cxn modelId="{4D9BF196-AE0D-47DF-AEA5-81D48990BC33}" type="presParOf" srcId="{6295C2EC-7C14-4AF7-8237-80BE04195A01}" destId="{461BF1E1-E2A1-4E3B-AAE0-EA8D68B59A0D}" srcOrd="4" destOrd="0" presId="urn:microsoft.com/office/officeart/2008/layout/VerticalCurvedList"/>
    <dgm:cxn modelId="{8CB4F688-6BDE-446E-8EA7-161E545DDAED}" type="presParOf" srcId="{461BF1E1-E2A1-4E3B-AAE0-EA8D68B59A0D}" destId="{DE5FF626-44BA-4402-A37B-F3D648D4C396}" srcOrd="0" destOrd="0" presId="urn:microsoft.com/office/officeart/2008/layout/VerticalCurvedList"/>
    <dgm:cxn modelId="{23620BB2-EF2B-4FAE-AED9-7CF411F0A5BB}" type="presParOf" srcId="{6295C2EC-7C14-4AF7-8237-80BE04195A01}" destId="{120542C5-A070-47B7-9B14-964501EDC063}" srcOrd="5" destOrd="0" presId="urn:microsoft.com/office/officeart/2008/layout/VerticalCurvedList"/>
    <dgm:cxn modelId="{563BA8E6-1097-496D-9EC5-32F5F3A6357E}" type="presParOf" srcId="{6295C2EC-7C14-4AF7-8237-80BE04195A01}" destId="{A1AB8C9F-B6CD-4066-B65D-1C93BF7E4B49}" srcOrd="6" destOrd="0" presId="urn:microsoft.com/office/officeart/2008/layout/VerticalCurvedList"/>
    <dgm:cxn modelId="{F92C6C57-FBA5-4575-8672-CCC9CBF59959}" type="presParOf" srcId="{A1AB8C9F-B6CD-4066-B65D-1C93BF7E4B49}" destId="{268A5DB2-0A5E-40C2-B729-E01A9EC5BC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18C0C-B4B6-4987-BE8F-F0817E1DDB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EC9C4-0EAF-4943-8AC0-9D376A16ED58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Building Team</a:t>
          </a:r>
        </a:p>
      </dgm:t>
    </dgm:pt>
    <dgm:pt modelId="{F7F77542-BEBF-41C0-B96D-B68C641A953D}" type="parTrans" cxnId="{DEA98233-7FE1-4245-A319-B28073786190}">
      <dgm:prSet/>
      <dgm:spPr/>
      <dgm:t>
        <a:bodyPr/>
        <a:lstStyle/>
        <a:p>
          <a:endParaRPr lang="en-US"/>
        </a:p>
      </dgm:t>
    </dgm:pt>
    <dgm:pt modelId="{E971DB89-68A5-4C52-8EED-179DE4BB06A3}" type="sibTrans" cxnId="{DEA98233-7FE1-4245-A319-B28073786190}">
      <dgm:prSet/>
      <dgm:spPr/>
      <dgm:t>
        <a:bodyPr/>
        <a:lstStyle/>
        <a:p>
          <a:endParaRPr lang="en-US"/>
        </a:p>
      </dgm:t>
    </dgm:pt>
    <dgm:pt modelId="{E2F5CBFC-74BF-4B09-9D26-C15914FEFC87}">
      <dgm:prSet phldrT="[Text]" custT="1"/>
      <dgm:spPr>
        <a:solidFill>
          <a:srgbClr val="E80554"/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Architecture Blueprint</a:t>
          </a:r>
        </a:p>
      </dgm:t>
    </dgm:pt>
    <dgm:pt modelId="{DC6B145A-E270-4311-94ED-7F1177FE1E7A}" type="parTrans" cxnId="{E1658B02-CCEE-4A86-8322-78E95CDB22F1}">
      <dgm:prSet/>
      <dgm:spPr/>
      <dgm:t>
        <a:bodyPr/>
        <a:lstStyle/>
        <a:p>
          <a:endParaRPr lang="en-US"/>
        </a:p>
      </dgm:t>
    </dgm:pt>
    <dgm:pt modelId="{F7085810-232C-409A-8DB1-87946F50CECE}" type="sibTrans" cxnId="{E1658B02-CCEE-4A86-8322-78E95CDB22F1}">
      <dgm:prSet/>
      <dgm:spPr/>
      <dgm:t>
        <a:bodyPr/>
        <a:lstStyle/>
        <a:p>
          <a:endParaRPr lang="en-US"/>
        </a:p>
      </dgm:t>
    </dgm:pt>
    <dgm:pt modelId="{6DE82475-D11E-4673-9899-C19A8E9466A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/>
            <a:t>Success Criteria</a:t>
          </a:r>
        </a:p>
      </dgm:t>
    </dgm:pt>
    <dgm:pt modelId="{20F3A25E-8768-4665-9D25-C6528CD8C59F}" type="parTrans" cxnId="{E9026D85-0232-415A-91A5-B279F3C44759}">
      <dgm:prSet/>
      <dgm:spPr/>
      <dgm:t>
        <a:bodyPr/>
        <a:lstStyle/>
        <a:p>
          <a:endParaRPr lang="en-US"/>
        </a:p>
      </dgm:t>
    </dgm:pt>
    <dgm:pt modelId="{D7DB1B9F-ED9D-4751-AB3B-BCE717F2BED8}" type="sibTrans" cxnId="{E9026D85-0232-415A-91A5-B279F3C44759}">
      <dgm:prSet/>
      <dgm:spPr/>
      <dgm:t>
        <a:bodyPr/>
        <a:lstStyle/>
        <a:p>
          <a:endParaRPr lang="en-US"/>
        </a:p>
      </dgm:t>
    </dgm:pt>
    <dgm:pt modelId="{E2C816C6-5557-439C-93D2-2609DD31261D}" type="pres">
      <dgm:prSet presAssocID="{DAE18C0C-B4B6-4987-BE8F-F0817E1DDB06}" presName="Name0" presStyleCnt="0">
        <dgm:presLayoutVars>
          <dgm:chMax val="7"/>
          <dgm:chPref val="7"/>
          <dgm:dir/>
        </dgm:presLayoutVars>
      </dgm:prSet>
      <dgm:spPr/>
    </dgm:pt>
    <dgm:pt modelId="{6295C2EC-7C14-4AF7-8237-80BE04195A01}" type="pres">
      <dgm:prSet presAssocID="{DAE18C0C-B4B6-4987-BE8F-F0817E1DDB06}" presName="Name1" presStyleCnt="0"/>
      <dgm:spPr/>
    </dgm:pt>
    <dgm:pt modelId="{1896D534-3804-4EBA-A87C-F22B5E5B8D62}" type="pres">
      <dgm:prSet presAssocID="{DAE18C0C-B4B6-4987-BE8F-F0817E1DDB06}" presName="cycle" presStyleCnt="0"/>
      <dgm:spPr/>
    </dgm:pt>
    <dgm:pt modelId="{CD4A8122-9DC2-40C3-8C0F-26F6B43A433B}" type="pres">
      <dgm:prSet presAssocID="{DAE18C0C-B4B6-4987-BE8F-F0817E1DDB06}" presName="srcNode" presStyleLbl="node1" presStyleIdx="0" presStyleCnt="3"/>
      <dgm:spPr/>
    </dgm:pt>
    <dgm:pt modelId="{910EAB7F-D05D-45ED-9676-E8DFAD613FC7}" type="pres">
      <dgm:prSet presAssocID="{DAE18C0C-B4B6-4987-BE8F-F0817E1DDB06}" presName="conn" presStyleLbl="parChTrans1D2" presStyleIdx="0" presStyleCnt="1"/>
      <dgm:spPr/>
    </dgm:pt>
    <dgm:pt modelId="{121CA0D4-2B4C-4D00-B08D-4A4126C818DE}" type="pres">
      <dgm:prSet presAssocID="{DAE18C0C-B4B6-4987-BE8F-F0817E1DDB06}" presName="extraNode" presStyleLbl="node1" presStyleIdx="0" presStyleCnt="3"/>
      <dgm:spPr/>
    </dgm:pt>
    <dgm:pt modelId="{686AE3B7-9B5C-4C61-A596-C59065621747}" type="pres">
      <dgm:prSet presAssocID="{DAE18C0C-B4B6-4987-BE8F-F0817E1DDB06}" presName="dstNode" presStyleLbl="node1" presStyleIdx="0" presStyleCnt="3"/>
      <dgm:spPr/>
    </dgm:pt>
    <dgm:pt modelId="{A7807734-E6CD-45DA-B95C-404BE0271360}" type="pres">
      <dgm:prSet presAssocID="{77CEC9C4-0EAF-4943-8AC0-9D376A16ED58}" presName="text_1" presStyleLbl="node1" presStyleIdx="0" presStyleCnt="3">
        <dgm:presLayoutVars>
          <dgm:bulletEnabled val="1"/>
        </dgm:presLayoutVars>
      </dgm:prSet>
      <dgm:spPr/>
    </dgm:pt>
    <dgm:pt modelId="{8F069D32-AEC4-4244-BCBB-848887FBE97A}" type="pres">
      <dgm:prSet presAssocID="{77CEC9C4-0EAF-4943-8AC0-9D376A16ED58}" presName="accent_1" presStyleCnt="0"/>
      <dgm:spPr/>
    </dgm:pt>
    <dgm:pt modelId="{5C4CF72E-561D-4717-BB85-BDF13B128028}" type="pres">
      <dgm:prSet presAssocID="{77CEC9C4-0EAF-4943-8AC0-9D376A16ED58}" presName="accentRepeatNode" presStyleLbl="solidFgAcc1" presStyleIdx="0" presStyleCnt="3"/>
      <dgm:spPr/>
    </dgm:pt>
    <dgm:pt modelId="{A467D382-5AB3-4DDD-A1B3-6497AFF2A95A}" type="pres">
      <dgm:prSet presAssocID="{E2F5CBFC-74BF-4B09-9D26-C15914FEFC87}" presName="text_2" presStyleLbl="node1" presStyleIdx="1" presStyleCnt="3">
        <dgm:presLayoutVars>
          <dgm:bulletEnabled val="1"/>
        </dgm:presLayoutVars>
      </dgm:prSet>
      <dgm:spPr/>
    </dgm:pt>
    <dgm:pt modelId="{461BF1E1-E2A1-4E3B-AAE0-EA8D68B59A0D}" type="pres">
      <dgm:prSet presAssocID="{E2F5CBFC-74BF-4B09-9D26-C15914FEFC87}" presName="accent_2" presStyleCnt="0"/>
      <dgm:spPr/>
    </dgm:pt>
    <dgm:pt modelId="{DE5FF626-44BA-4402-A37B-F3D648D4C396}" type="pres">
      <dgm:prSet presAssocID="{E2F5CBFC-74BF-4B09-9D26-C15914FEFC87}" presName="accentRepeatNode" presStyleLbl="solidFgAcc1" presStyleIdx="1" presStyleCnt="3"/>
      <dgm:spPr/>
    </dgm:pt>
    <dgm:pt modelId="{120542C5-A070-47B7-9B14-964501EDC063}" type="pres">
      <dgm:prSet presAssocID="{6DE82475-D11E-4673-9899-C19A8E9466A3}" presName="text_3" presStyleLbl="node1" presStyleIdx="2" presStyleCnt="3">
        <dgm:presLayoutVars>
          <dgm:bulletEnabled val="1"/>
        </dgm:presLayoutVars>
      </dgm:prSet>
      <dgm:spPr/>
    </dgm:pt>
    <dgm:pt modelId="{A1AB8C9F-B6CD-4066-B65D-1C93BF7E4B49}" type="pres">
      <dgm:prSet presAssocID="{6DE82475-D11E-4673-9899-C19A8E9466A3}" presName="accent_3" presStyleCnt="0"/>
      <dgm:spPr/>
    </dgm:pt>
    <dgm:pt modelId="{268A5DB2-0A5E-40C2-B729-E01A9EC5BC17}" type="pres">
      <dgm:prSet presAssocID="{6DE82475-D11E-4673-9899-C19A8E9466A3}" presName="accentRepeatNode" presStyleLbl="solidFgAcc1" presStyleIdx="2" presStyleCnt="3"/>
      <dgm:spPr/>
    </dgm:pt>
  </dgm:ptLst>
  <dgm:cxnLst>
    <dgm:cxn modelId="{E1658B02-CCEE-4A86-8322-78E95CDB22F1}" srcId="{DAE18C0C-B4B6-4987-BE8F-F0817E1DDB06}" destId="{E2F5CBFC-74BF-4B09-9D26-C15914FEFC87}" srcOrd="1" destOrd="0" parTransId="{DC6B145A-E270-4311-94ED-7F1177FE1E7A}" sibTransId="{F7085810-232C-409A-8DB1-87946F50CECE}"/>
    <dgm:cxn modelId="{DD458911-7BD8-4A8A-86B2-91DF909EC63D}" type="presOf" srcId="{6DE82475-D11E-4673-9899-C19A8E9466A3}" destId="{120542C5-A070-47B7-9B14-964501EDC063}" srcOrd="0" destOrd="0" presId="urn:microsoft.com/office/officeart/2008/layout/VerticalCurvedList"/>
    <dgm:cxn modelId="{6787BA12-7E18-416F-87D1-0A74F0DC3344}" type="presOf" srcId="{E2F5CBFC-74BF-4B09-9D26-C15914FEFC87}" destId="{A467D382-5AB3-4DDD-A1B3-6497AFF2A95A}" srcOrd="0" destOrd="0" presId="urn:microsoft.com/office/officeart/2008/layout/VerticalCurvedList"/>
    <dgm:cxn modelId="{DEA98233-7FE1-4245-A319-B28073786190}" srcId="{DAE18C0C-B4B6-4987-BE8F-F0817E1DDB06}" destId="{77CEC9C4-0EAF-4943-8AC0-9D376A16ED58}" srcOrd="0" destOrd="0" parTransId="{F7F77542-BEBF-41C0-B96D-B68C641A953D}" sibTransId="{E971DB89-68A5-4C52-8EED-179DE4BB06A3}"/>
    <dgm:cxn modelId="{FD4FC05A-1A00-4BA2-954A-956A020C4D3E}" type="presOf" srcId="{DAE18C0C-B4B6-4987-BE8F-F0817E1DDB06}" destId="{E2C816C6-5557-439C-93D2-2609DD31261D}" srcOrd="0" destOrd="0" presId="urn:microsoft.com/office/officeart/2008/layout/VerticalCurvedList"/>
    <dgm:cxn modelId="{E9026D85-0232-415A-91A5-B279F3C44759}" srcId="{DAE18C0C-B4B6-4987-BE8F-F0817E1DDB06}" destId="{6DE82475-D11E-4673-9899-C19A8E9466A3}" srcOrd="2" destOrd="0" parTransId="{20F3A25E-8768-4665-9D25-C6528CD8C59F}" sibTransId="{D7DB1B9F-ED9D-4751-AB3B-BCE717F2BED8}"/>
    <dgm:cxn modelId="{21EB46A2-62FE-476A-B5F4-1EF0EA809704}" type="presOf" srcId="{E971DB89-68A5-4C52-8EED-179DE4BB06A3}" destId="{910EAB7F-D05D-45ED-9676-E8DFAD613FC7}" srcOrd="0" destOrd="0" presId="urn:microsoft.com/office/officeart/2008/layout/VerticalCurvedList"/>
    <dgm:cxn modelId="{3A9920B2-005E-4B10-BD37-6FC9A7DD64B4}" type="presOf" srcId="{77CEC9C4-0EAF-4943-8AC0-9D376A16ED58}" destId="{A7807734-E6CD-45DA-B95C-404BE0271360}" srcOrd="0" destOrd="0" presId="urn:microsoft.com/office/officeart/2008/layout/VerticalCurvedList"/>
    <dgm:cxn modelId="{0A3C135D-BB8C-4C84-9041-19EA9BBF7390}" type="presParOf" srcId="{E2C816C6-5557-439C-93D2-2609DD31261D}" destId="{6295C2EC-7C14-4AF7-8237-80BE04195A01}" srcOrd="0" destOrd="0" presId="urn:microsoft.com/office/officeart/2008/layout/VerticalCurvedList"/>
    <dgm:cxn modelId="{4CBD081F-4164-4A57-9D10-B201518EC433}" type="presParOf" srcId="{6295C2EC-7C14-4AF7-8237-80BE04195A01}" destId="{1896D534-3804-4EBA-A87C-F22B5E5B8D62}" srcOrd="0" destOrd="0" presId="urn:microsoft.com/office/officeart/2008/layout/VerticalCurvedList"/>
    <dgm:cxn modelId="{636F285E-6CFB-4565-8EA6-5D08E2338B71}" type="presParOf" srcId="{1896D534-3804-4EBA-A87C-F22B5E5B8D62}" destId="{CD4A8122-9DC2-40C3-8C0F-26F6B43A433B}" srcOrd="0" destOrd="0" presId="urn:microsoft.com/office/officeart/2008/layout/VerticalCurvedList"/>
    <dgm:cxn modelId="{55921A91-150D-4BFE-BFEA-767E94FA26CC}" type="presParOf" srcId="{1896D534-3804-4EBA-A87C-F22B5E5B8D62}" destId="{910EAB7F-D05D-45ED-9676-E8DFAD613FC7}" srcOrd="1" destOrd="0" presId="urn:microsoft.com/office/officeart/2008/layout/VerticalCurvedList"/>
    <dgm:cxn modelId="{5DE7DB62-6942-4A89-9EA0-BB7402DBE93C}" type="presParOf" srcId="{1896D534-3804-4EBA-A87C-F22B5E5B8D62}" destId="{121CA0D4-2B4C-4D00-B08D-4A4126C818DE}" srcOrd="2" destOrd="0" presId="urn:microsoft.com/office/officeart/2008/layout/VerticalCurvedList"/>
    <dgm:cxn modelId="{59ACD9B5-DFC7-4C01-9617-730667E4BD49}" type="presParOf" srcId="{1896D534-3804-4EBA-A87C-F22B5E5B8D62}" destId="{686AE3B7-9B5C-4C61-A596-C59065621747}" srcOrd="3" destOrd="0" presId="urn:microsoft.com/office/officeart/2008/layout/VerticalCurvedList"/>
    <dgm:cxn modelId="{2D08EEF4-3D90-4FC9-B049-19A20A79EF78}" type="presParOf" srcId="{6295C2EC-7C14-4AF7-8237-80BE04195A01}" destId="{A7807734-E6CD-45DA-B95C-404BE0271360}" srcOrd="1" destOrd="0" presId="urn:microsoft.com/office/officeart/2008/layout/VerticalCurvedList"/>
    <dgm:cxn modelId="{FC26237C-C892-4FEB-A869-9A1FEA7AED65}" type="presParOf" srcId="{6295C2EC-7C14-4AF7-8237-80BE04195A01}" destId="{8F069D32-AEC4-4244-BCBB-848887FBE97A}" srcOrd="2" destOrd="0" presId="urn:microsoft.com/office/officeart/2008/layout/VerticalCurvedList"/>
    <dgm:cxn modelId="{AD023E25-0CD8-45ED-A0E4-AD3A3BA338EE}" type="presParOf" srcId="{8F069D32-AEC4-4244-BCBB-848887FBE97A}" destId="{5C4CF72E-561D-4717-BB85-BDF13B128028}" srcOrd="0" destOrd="0" presId="urn:microsoft.com/office/officeart/2008/layout/VerticalCurvedList"/>
    <dgm:cxn modelId="{02C91C94-1F7D-48F2-9696-D7796A1DCDFD}" type="presParOf" srcId="{6295C2EC-7C14-4AF7-8237-80BE04195A01}" destId="{A467D382-5AB3-4DDD-A1B3-6497AFF2A95A}" srcOrd="3" destOrd="0" presId="urn:microsoft.com/office/officeart/2008/layout/VerticalCurvedList"/>
    <dgm:cxn modelId="{4D9BF196-AE0D-47DF-AEA5-81D48990BC33}" type="presParOf" srcId="{6295C2EC-7C14-4AF7-8237-80BE04195A01}" destId="{461BF1E1-E2A1-4E3B-AAE0-EA8D68B59A0D}" srcOrd="4" destOrd="0" presId="urn:microsoft.com/office/officeart/2008/layout/VerticalCurvedList"/>
    <dgm:cxn modelId="{8CB4F688-6BDE-446E-8EA7-161E545DDAED}" type="presParOf" srcId="{461BF1E1-E2A1-4E3B-AAE0-EA8D68B59A0D}" destId="{DE5FF626-44BA-4402-A37B-F3D648D4C396}" srcOrd="0" destOrd="0" presId="urn:microsoft.com/office/officeart/2008/layout/VerticalCurvedList"/>
    <dgm:cxn modelId="{23620BB2-EF2B-4FAE-AED9-7CF411F0A5BB}" type="presParOf" srcId="{6295C2EC-7C14-4AF7-8237-80BE04195A01}" destId="{120542C5-A070-47B7-9B14-964501EDC063}" srcOrd="5" destOrd="0" presId="urn:microsoft.com/office/officeart/2008/layout/VerticalCurvedList"/>
    <dgm:cxn modelId="{563BA8E6-1097-496D-9EC5-32F5F3A6357E}" type="presParOf" srcId="{6295C2EC-7C14-4AF7-8237-80BE04195A01}" destId="{A1AB8C9F-B6CD-4066-B65D-1C93BF7E4B49}" srcOrd="6" destOrd="0" presId="urn:microsoft.com/office/officeart/2008/layout/VerticalCurvedList"/>
    <dgm:cxn modelId="{F92C6C57-FBA5-4575-8672-CCC9CBF59959}" type="presParOf" srcId="{A1AB8C9F-B6CD-4066-B65D-1C93BF7E4B49}" destId="{268A5DB2-0A5E-40C2-B729-E01A9EC5BC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E18C0C-B4B6-4987-BE8F-F0817E1DDB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EC9C4-0EAF-4943-8AC0-9D376A16ED58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Building Team</a:t>
          </a:r>
        </a:p>
      </dgm:t>
    </dgm:pt>
    <dgm:pt modelId="{F7F77542-BEBF-41C0-B96D-B68C641A953D}" type="parTrans" cxnId="{DEA98233-7FE1-4245-A319-B28073786190}">
      <dgm:prSet/>
      <dgm:spPr/>
      <dgm:t>
        <a:bodyPr/>
        <a:lstStyle/>
        <a:p>
          <a:endParaRPr lang="en-US"/>
        </a:p>
      </dgm:t>
    </dgm:pt>
    <dgm:pt modelId="{E971DB89-68A5-4C52-8EED-179DE4BB06A3}" type="sibTrans" cxnId="{DEA98233-7FE1-4245-A319-B28073786190}">
      <dgm:prSet/>
      <dgm:spPr/>
      <dgm:t>
        <a:bodyPr/>
        <a:lstStyle/>
        <a:p>
          <a:endParaRPr lang="en-US"/>
        </a:p>
      </dgm:t>
    </dgm:pt>
    <dgm:pt modelId="{E2F5CBFC-74BF-4B09-9D26-C15914FEFC87}">
      <dgm:prSet phldrT="[Text]" custT="1"/>
      <dgm:spPr>
        <a:solidFill>
          <a:srgbClr val="E80554"/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Architecture Blueprint</a:t>
          </a:r>
        </a:p>
      </dgm:t>
    </dgm:pt>
    <dgm:pt modelId="{DC6B145A-E270-4311-94ED-7F1177FE1E7A}" type="parTrans" cxnId="{E1658B02-CCEE-4A86-8322-78E95CDB22F1}">
      <dgm:prSet/>
      <dgm:spPr/>
      <dgm:t>
        <a:bodyPr/>
        <a:lstStyle/>
        <a:p>
          <a:endParaRPr lang="en-US"/>
        </a:p>
      </dgm:t>
    </dgm:pt>
    <dgm:pt modelId="{F7085810-232C-409A-8DB1-87946F50CECE}" type="sibTrans" cxnId="{E1658B02-CCEE-4A86-8322-78E95CDB22F1}">
      <dgm:prSet/>
      <dgm:spPr/>
      <dgm:t>
        <a:bodyPr/>
        <a:lstStyle/>
        <a:p>
          <a:endParaRPr lang="en-US"/>
        </a:p>
      </dgm:t>
    </dgm:pt>
    <dgm:pt modelId="{6DE82475-D11E-4673-9899-C19A8E9466A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/>
            <a:t>Success Criteria</a:t>
          </a:r>
        </a:p>
      </dgm:t>
    </dgm:pt>
    <dgm:pt modelId="{20F3A25E-8768-4665-9D25-C6528CD8C59F}" type="parTrans" cxnId="{E9026D85-0232-415A-91A5-B279F3C44759}">
      <dgm:prSet/>
      <dgm:spPr/>
      <dgm:t>
        <a:bodyPr/>
        <a:lstStyle/>
        <a:p>
          <a:endParaRPr lang="en-US"/>
        </a:p>
      </dgm:t>
    </dgm:pt>
    <dgm:pt modelId="{D7DB1B9F-ED9D-4751-AB3B-BCE717F2BED8}" type="sibTrans" cxnId="{E9026D85-0232-415A-91A5-B279F3C44759}">
      <dgm:prSet/>
      <dgm:spPr/>
      <dgm:t>
        <a:bodyPr/>
        <a:lstStyle/>
        <a:p>
          <a:endParaRPr lang="en-US"/>
        </a:p>
      </dgm:t>
    </dgm:pt>
    <dgm:pt modelId="{E2C816C6-5557-439C-93D2-2609DD31261D}" type="pres">
      <dgm:prSet presAssocID="{DAE18C0C-B4B6-4987-BE8F-F0817E1DDB06}" presName="Name0" presStyleCnt="0">
        <dgm:presLayoutVars>
          <dgm:chMax val="7"/>
          <dgm:chPref val="7"/>
          <dgm:dir/>
        </dgm:presLayoutVars>
      </dgm:prSet>
      <dgm:spPr/>
    </dgm:pt>
    <dgm:pt modelId="{6295C2EC-7C14-4AF7-8237-80BE04195A01}" type="pres">
      <dgm:prSet presAssocID="{DAE18C0C-B4B6-4987-BE8F-F0817E1DDB06}" presName="Name1" presStyleCnt="0"/>
      <dgm:spPr/>
    </dgm:pt>
    <dgm:pt modelId="{1896D534-3804-4EBA-A87C-F22B5E5B8D62}" type="pres">
      <dgm:prSet presAssocID="{DAE18C0C-B4B6-4987-BE8F-F0817E1DDB06}" presName="cycle" presStyleCnt="0"/>
      <dgm:spPr/>
    </dgm:pt>
    <dgm:pt modelId="{CD4A8122-9DC2-40C3-8C0F-26F6B43A433B}" type="pres">
      <dgm:prSet presAssocID="{DAE18C0C-B4B6-4987-BE8F-F0817E1DDB06}" presName="srcNode" presStyleLbl="node1" presStyleIdx="0" presStyleCnt="3"/>
      <dgm:spPr/>
    </dgm:pt>
    <dgm:pt modelId="{910EAB7F-D05D-45ED-9676-E8DFAD613FC7}" type="pres">
      <dgm:prSet presAssocID="{DAE18C0C-B4B6-4987-BE8F-F0817E1DDB06}" presName="conn" presStyleLbl="parChTrans1D2" presStyleIdx="0" presStyleCnt="1"/>
      <dgm:spPr/>
    </dgm:pt>
    <dgm:pt modelId="{121CA0D4-2B4C-4D00-B08D-4A4126C818DE}" type="pres">
      <dgm:prSet presAssocID="{DAE18C0C-B4B6-4987-BE8F-F0817E1DDB06}" presName="extraNode" presStyleLbl="node1" presStyleIdx="0" presStyleCnt="3"/>
      <dgm:spPr/>
    </dgm:pt>
    <dgm:pt modelId="{686AE3B7-9B5C-4C61-A596-C59065621747}" type="pres">
      <dgm:prSet presAssocID="{DAE18C0C-B4B6-4987-BE8F-F0817E1DDB06}" presName="dstNode" presStyleLbl="node1" presStyleIdx="0" presStyleCnt="3"/>
      <dgm:spPr/>
    </dgm:pt>
    <dgm:pt modelId="{A7807734-E6CD-45DA-B95C-404BE0271360}" type="pres">
      <dgm:prSet presAssocID="{77CEC9C4-0EAF-4943-8AC0-9D376A16ED58}" presName="text_1" presStyleLbl="node1" presStyleIdx="0" presStyleCnt="3">
        <dgm:presLayoutVars>
          <dgm:bulletEnabled val="1"/>
        </dgm:presLayoutVars>
      </dgm:prSet>
      <dgm:spPr/>
    </dgm:pt>
    <dgm:pt modelId="{8F069D32-AEC4-4244-BCBB-848887FBE97A}" type="pres">
      <dgm:prSet presAssocID="{77CEC9C4-0EAF-4943-8AC0-9D376A16ED58}" presName="accent_1" presStyleCnt="0"/>
      <dgm:spPr/>
    </dgm:pt>
    <dgm:pt modelId="{5C4CF72E-561D-4717-BB85-BDF13B128028}" type="pres">
      <dgm:prSet presAssocID="{77CEC9C4-0EAF-4943-8AC0-9D376A16ED58}" presName="accentRepeatNode" presStyleLbl="solidFgAcc1" presStyleIdx="0" presStyleCnt="3"/>
      <dgm:spPr/>
    </dgm:pt>
    <dgm:pt modelId="{A467D382-5AB3-4DDD-A1B3-6497AFF2A95A}" type="pres">
      <dgm:prSet presAssocID="{E2F5CBFC-74BF-4B09-9D26-C15914FEFC87}" presName="text_2" presStyleLbl="node1" presStyleIdx="1" presStyleCnt="3">
        <dgm:presLayoutVars>
          <dgm:bulletEnabled val="1"/>
        </dgm:presLayoutVars>
      </dgm:prSet>
      <dgm:spPr/>
    </dgm:pt>
    <dgm:pt modelId="{461BF1E1-E2A1-4E3B-AAE0-EA8D68B59A0D}" type="pres">
      <dgm:prSet presAssocID="{E2F5CBFC-74BF-4B09-9D26-C15914FEFC87}" presName="accent_2" presStyleCnt="0"/>
      <dgm:spPr/>
    </dgm:pt>
    <dgm:pt modelId="{DE5FF626-44BA-4402-A37B-F3D648D4C396}" type="pres">
      <dgm:prSet presAssocID="{E2F5CBFC-74BF-4B09-9D26-C15914FEFC87}" presName="accentRepeatNode" presStyleLbl="solidFgAcc1" presStyleIdx="1" presStyleCnt="3"/>
      <dgm:spPr/>
    </dgm:pt>
    <dgm:pt modelId="{120542C5-A070-47B7-9B14-964501EDC063}" type="pres">
      <dgm:prSet presAssocID="{6DE82475-D11E-4673-9899-C19A8E9466A3}" presName="text_3" presStyleLbl="node1" presStyleIdx="2" presStyleCnt="3">
        <dgm:presLayoutVars>
          <dgm:bulletEnabled val="1"/>
        </dgm:presLayoutVars>
      </dgm:prSet>
      <dgm:spPr/>
    </dgm:pt>
    <dgm:pt modelId="{A1AB8C9F-B6CD-4066-B65D-1C93BF7E4B49}" type="pres">
      <dgm:prSet presAssocID="{6DE82475-D11E-4673-9899-C19A8E9466A3}" presName="accent_3" presStyleCnt="0"/>
      <dgm:spPr/>
    </dgm:pt>
    <dgm:pt modelId="{268A5DB2-0A5E-40C2-B729-E01A9EC5BC17}" type="pres">
      <dgm:prSet presAssocID="{6DE82475-D11E-4673-9899-C19A8E9466A3}" presName="accentRepeatNode" presStyleLbl="solidFgAcc1" presStyleIdx="2" presStyleCnt="3"/>
      <dgm:spPr/>
    </dgm:pt>
  </dgm:ptLst>
  <dgm:cxnLst>
    <dgm:cxn modelId="{E1658B02-CCEE-4A86-8322-78E95CDB22F1}" srcId="{DAE18C0C-B4B6-4987-BE8F-F0817E1DDB06}" destId="{E2F5CBFC-74BF-4B09-9D26-C15914FEFC87}" srcOrd="1" destOrd="0" parTransId="{DC6B145A-E270-4311-94ED-7F1177FE1E7A}" sibTransId="{F7085810-232C-409A-8DB1-87946F50CECE}"/>
    <dgm:cxn modelId="{DD458911-7BD8-4A8A-86B2-91DF909EC63D}" type="presOf" srcId="{6DE82475-D11E-4673-9899-C19A8E9466A3}" destId="{120542C5-A070-47B7-9B14-964501EDC063}" srcOrd="0" destOrd="0" presId="urn:microsoft.com/office/officeart/2008/layout/VerticalCurvedList"/>
    <dgm:cxn modelId="{6787BA12-7E18-416F-87D1-0A74F0DC3344}" type="presOf" srcId="{E2F5CBFC-74BF-4B09-9D26-C15914FEFC87}" destId="{A467D382-5AB3-4DDD-A1B3-6497AFF2A95A}" srcOrd="0" destOrd="0" presId="urn:microsoft.com/office/officeart/2008/layout/VerticalCurvedList"/>
    <dgm:cxn modelId="{DEA98233-7FE1-4245-A319-B28073786190}" srcId="{DAE18C0C-B4B6-4987-BE8F-F0817E1DDB06}" destId="{77CEC9C4-0EAF-4943-8AC0-9D376A16ED58}" srcOrd="0" destOrd="0" parTransId="{F7F77542-BEBF-41C0-B96D-B68C641A953D}" sibTransId="{E971DB89-68A5-4C52-8EED-179DE4BB06A3}"/>
    <dgm:cxn modelId="{FD4FC05A-1A00-4BA2-954A-956A020C4D3E}" type="presOf" srcId="{DAE18C0C-B4B6-4987-BE8F-F0817E1DDB06}" destId="{E2C816C6-5557-439C-93D2-2609DD31261D}" srcOrd="0" destOrd="0" presId="urn:microsoft.com/office/officeart/2008/layout/VerticalCurvedList"/>
    <dgm:cxn modelId="{E9026D85-0232-415A-91A5-B279F3C44759}" srcId="{DAE18C0C-B4B6-4987-BE8F-F0817E1DDB06}" destId="{6DE82475-D11E-4673-9899-C19A8E9466A3}" srcOrd="2" destOrd="0" parTransId="{20F3A25E-8768-4665-9D25-C6528CD8C59F}" sibTransId="{D7DB1B9F-ED9D-4751-AB3B-BCE717F2BED8}"/>
    <dgm:cxn modelId="{21EB46A2-62FE-476A-B5F4-1EF0EA809704}" type="presOf" srcId="{E971DB89-68A5-4C52-8EED-179DE4BB06A3}" destId="{910EAB7F-D05D-45ED-9676-E8DFAD613FC7}" srcOrd="0" destOrd="0" presId="urn:microsoft.com/office/officeart/2008/layout/VerticalCurvedList"/>
    <dgm:cxn modelId="{3A9920B2-005E-4B10-BD37-6FC9A7DD64B4}" type="presOf" srcId="{77CEC9C4-0EAF-4943-8AC0-9D376A16ED58}" destId="{A7807734-E6CD-45DA-B95C-404BE0271360}" srcOrd="0" destOrd="0" presId="urn:microsoft.com/office/officeart/2008/layout/VerticalCurvedList"/>
    <dgm:cxn modelId="{0A3C135D-BB8C-4C84-9041-19EA9BBF7390}" type="presParOf" srcId="{E2C816C6-5557-439C-93D2-2609DD31261D}" destId="{6295C2EC-7C14-4AF7-8237-80BE04195A01}" srcOrd="0" destOrd="0" presId="urn:microsoft.com/office/officeart/2008/layout/VerticalCurvedList"/>
    <dgm:cxn modelId="{4CBD081F-4164-4A57-9D10-B201518EC433}" type="presParOf" srcId="{6295C2EC-7C14-4AF7-8237-80BE04195A01}" destId="{1896D534-3804-4EBA-A87C-F22B5E5B8D62}" srcOrd="0" destOrd="0" presId="urn:microsoft.com/office/officeart/2008/layout/VerticalCurvedList"/>
    <dgm:cxn modelId="{636F285E-6CFB-4565-8EA6-5D08E2338B71}" type="presParOf" srcId="{1896D534-3804-4EBA-A87C-F22B5E5B8D62}" destId="{CD4A8122-9DC2-40C3-8C0F-26F6B43A433B}" srcOrd="0" destOrd="0" presId="urn:microsoft.com/office/officeart/2008/layout/VerticalCurvedList"/>
    <dgm:cxn modelId="{55921A91-150D-4BFE-BFEA-767E94FA26CC}" type="presParOf" srcId="{1896D534-3804-4EBA-A87C-F22B5E5B8D62}" destId="{910EAB7F-D05D-45ED-9676-E8DFAD613FC7}" srcOrd="1" destOrd="0" presId="urn:microsoft.com/office/officeart/2008/layout/VerticalCurvedList"/>
    <dgm:cxn modelId="{5DE7DB62-6942-4A89-9EA0-BB7402DBE93C}" type="presParOf" srcId="{1896D534-3804-4EBA-A87C-F22B5E5B8D62}" destId="{121CA0D4-2B4C-4D00-B08D-4A4126C818DE}" srcOrd="2" destOrd="0" presId="urn:microsoft.com/office/officeart/2008/layout/VerticalCurvedList"/>
    <dgm:cxn modelId="{59ACD9B5-DFC7-4C01-9617-730667E4BD49}" type="presParOf" srcId="{1896D534-3804-4EBA-A87C-F22B5E5B8D62}" destId="{686AE3B7-9B5C-4C61-A596-C59065621747}" srcOrd="3" destOrd="0" presId="urn:microsoft.com/office/officeart/2008/layout/VerticalCurvedList"/>
    <dgm:cxn modelId="{2D08EEF4-3D90-4FC9-B049-19A20A79EF78}" type="presParOf" srcId="{6295C2EC-7C14-4AF7-8237-80BE04195A01}" destId="{A7807734-E6CD-45DA-B95C-404BE0271360}" srcOrd="1" destOrd="0" presId="urn:microsoft.com/office/officeart/2008/layout/VerticalCurvedList"/>
    <dgm:cxn modelId="{FC26237C-C892-4FEB-A869-9A1FEA7AED65}" type="presParOf" srcId="{6295C2EC-7C14-4AF7-8237-80BE04195A01}" destId="{8F069D32-AEC4-4244-BCBB-848887FBE97A}" srcOrd="2" destOrd="0" presId="urn:microsoft.com/office/officeart/2008/layout/VerticalCurvedList"/>
    <dgm:cxn modelId="{AD023E25-0CD8-45ED-A0E4-AD3A3BA338EE}" type="presParOf" srcId="{8F069D32-AEC4-4244-BCBB-848887FBE97A}" destId="{5C4CF72E-561D-4717-BB85-BDF13B128028}" srcOrd="0" destOrd="0" presId="urn:microsoft.com/office/officeart/2008/layout/VerticalCurvedList"/>
    <dgm:cxn modelId="{02C91C94-1F7D-48F2-9696-D7796A1DCDFD}" type="presParOf" srcId="{6295C2EC-7C14-4AF7-8237-80BE04195A01}" destId="{A467D382-5AB3-4DDD-A1B3-6497AFF2A95A}" srcOrd="3" destOrd="0" presId="urn:microsoft.com/office/officeart/2008/layout/VerticalCurvedList"/>
    <dgm:cxn modelId="{4D9BF196-AE0D-47DF-AEA5-81D48990BC33}" type="presParOf" srcId="{6295C2EC-7C14-4AF7-8237-80BE04195A01}" destId="{461BF1E1-E2A1-4E3B-AAE0-EA8D68B59A0D}" srcOrd="4" destOrd="0" presId="urn:microsoft.com/office/officeart/2008/layout/VerticalCurvedList"/>
    <dgm:cxn modelId="{8CB4F688-6BDE-446E-8EA7-161E545DDAED}" type="presParOf" srcId="{461BF1E1-E2A1-4E3B-AAE0-EA8D68B59A0D}" destId="{DE5FF626-44BA-4402-A37B-F3D648D4C396}" srcOrd="0" destOrd="0" presId="urn:microsoft.com/office/officeart/2008/layout/VerticalCurvedList"/>
    <dgm:cxn modelId="{23620BB2-EF2B-4FAE-AED9-7CF411F0A5BB}" type="presParOf" srcId="{6295C2EC-7C14-4AF7-8237-80BE04195A01}" destId="{120542C5-A070-47B7-9B14-964501EDC063}" srcOrd="5" destOrd="0" presId="urn:microsoft.com/office/officeart/2008/layout/VerticalCurvedList"/>
    <dgm:cxn modelId="{563BA8E6-1097-496D-9EC5-32F5F3A6357E}" type="presParOf" srcId="{6295C2EC-7C14-4AF7-8237-80BE04195A01}" destId="{A1AB8C9F-B6CD-4066-B65D-1C93BF7E4B49}" srcOrd="6" destOrd="0" presId="urn:microsoft.com/office/officeart/2008/layout/VerticalCurvedList"/>
    <dgm:cxn modelId="{F92C6C57-FBA5-4575-8672-CCC9CBF59959}" type="presParOf" srcId="{A1AB8C9F-B6CD-4066-B65D-1C93BF7E4B49}" destId="{268A5DB2-0A5E-40C2-B729-E01A9EC5BC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EAB7F-D05D-45ED-9676-E8DFAD613FC7}">
      <dsp:nvSpPr>
        <dsp:cNvPr id="0" name=""/>
        <dsp:cNvSpPr/>
      </dsp:nvSpPr>
      <dsp:spPr>
        <a:xfrm>
          <a:off x="-2780043" y="-428587"/>
          <a:ext cx="3317568" cy="3317568"/>
        </a:xfrm>
        <a:prstGeom prst="blockArc">
          <a:avLst>
            <a:gd name="adj1" fmla="val 18900000"/>
            <a:gd name="adj2" fmla="val 2700000"/>
            <a:gd name="adj3" fmla="val 6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07734-E6CD-45DA-B95C-404BE0271360}">
      <dsp:nvSpPr>
        <dsp:cNvPr id="0" name=""/>
        <dsp:cNvSpPr/>
      </dsp:nvSpPr>
      <dsp:spPr>
        <a:xfrm>
          <a:off x="345596" y="246039"/>
          <a:ext cx="3707957" cy="492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Building Team</a:t>
          </a:r>
        </a:p>
      </dsp:txBody>
      <dsp:txXfrm>
        <a:off x="345596" y="246039"/>
        <a:ext cx="3707957" cy="492078"/>
      </dsp:txXfrm>
    </dsp:sp>
    <dsp:sp modelId="{5C4CF72E-561D-4717-BB85-BDF13B128028}">
      <dsp:nvSpPr>
        <dsp:cNvPr id="0" name=""/>
        <dsp:cNvSpPr/>
      </dsp:nvSpPr>
      <dsp:spPr>
        <a:xfrm>
          <a:off x="38047" y="184529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7D382-5AB3-4DDD-A1B3-6497AFF2A95A}">
      <dsp:nvSpPr>
        <dsp:cNvPr id="0" name=""/>
        <dsp:cNvSpPr/>
      </dsp:nvSpPr>
      <dsp:spPr>
        <a:xfrm>
          <a:off x="524467" y="984157"/>
          <a:ext cx="3529086" cy="492078"/>
        </a:xfrm>
        <a:prstGeom prst="rect">
          <a:avLst/>
        </a:prstGeom>
        <a:solidFill>
          <a:srgbClr val="E805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Architecture Blueprint</a:t>
          </a:r>
        </a:p>
      </dsp:txBody>
      <dsp:txXfrm>
        <a:off x="524467" y="984157"/>
        <a:ext cx="3529086" cy="492078"/>
      </dsp:txXfrm>
    </dsp:sp>
    <dsp:sp modelId="{DE5FF626-44BA-4402-A37B-F3D648D4C396}">
      <dsp:nvSpPr>
        <dsp:cNvPr id="0" name=""/>
        <dsp:cNvSpPr/>
      </dsp:nvSpPr>
      <dsp:spPr>
        <a:xfrm>
          <a:off x="216918" y="922647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542C5-A070-47B7-9B14-964501EDC063}">
      <dsp:nvSpPr>
        <dsp:cNvPr id="0" name=""/>
        <dsp:cNvSpPr/>
      </dsp:nvSpPr>
      <dsp:spPr>
        <a:xfrm>
          <a:off x="345596" y="1722275"/>
          <a:ext cx="3707957" cy="4920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Success Criteria</a:t>
          </a:r>
        </a:p>
      </dsp:txBody>
      <dsp:txXfrm>
        <a:off x="345596" y="1722275"/>
        <a:ext cx="3707957" cy="492078"/>
      </dsp:txXfrm>
    </dsp:sp>
    <dsp:sp modelId="{268A5DB2-0A5E-40C2-B729-E01A9EC5BC17}">
      <dsp:nvSpPr>
        <dsp:cNvPr id="0" name=""/>
        <dsp:cNvSpPr/>
      </dsp:nvSpPr>
      <dsp:spPr>
        <a:xfrm>
          <a:off x="38047" y="1660765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EAB7F-D05D-45ED-9676-E8DFAD613FC7}">
      <dsp:nvSpPr>
        <dsp:cNvPr id="0" name=""/>
        <dsp:cNvSpPr/>
      </dsp:nvSpPr>
      <dsp:spPr>
        <a:xfrm>
          <a:off x="-2780043" y="-428587"/>
          <a:ext cx="3317568" cy="3317568"/>
        </a:xfrm>
        <a:prstGeom prst="blockArc">
          <a:avLst>
            <a:gd name="adj1" fmla="val 18900000"/>
            <a:gd name="adj2" fmla="val 2700000"/>
            <a:gd name="adj3" fmla="val 6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07734-E6CD-45DA-B95C-404BE0271360}">
      <dsp:nvSpPr>
        <dsp:cNvPr id="0" name=""/>
        <dsp:cNvSpPr/>
      </dsp:nvSpPr>
      <dsp:spPr>
        <a:xfrm>
          <a:off x="345596" y="246039"/>
          <a:ext cx="3707957" cy="492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Building Team</a:t>
          </a:r>
        </a:p>
      </dsp:txBody>
      <dsp:txXfrm>
        <a:off x="345596" y="246039"/>
        <a:ext cx="3707957" cy="492078"/>
      </dsp:txXfrm>
    </dsp:sp>
    <dsp:sp modelId="{5C4CF72E-561D-4717-BB85-BDF13B128028}">
      <dsp:nvSpPr>
        <dsp:cNvPr id="0" name=""/>
        <dsp:cNvSpPr/>
      </dsp:nvSpPr>
      <dsp:spPr>
        <a:xfrm>
          <a:off x="38047" y="184529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7D382-5AB3-4DDD-A1B3-6497AFF2A95A}">
      <dsp:nvSpPr>
        <dsp:cNvPr id="0" name=""/>
        <dsp:cNvSpPr/>
      </dsp:nvSpPr>
      <dsp:spPr>
        <a:xfrm>
          <a:off x="524467" y="984157"/>
          <a:ext cx="3529086" cy="492078"/>
        </a:xfrm>
        <a:prstGeom prst="rect">
          <a:avLst/>
        </a:prstGeom>
        <a:solidFill>
          <a:srgbClr val="E805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Architecture Blueprint</a:t>
          </a:r>
        </a:p>
      </dsp:txBody>
      <dsp:txXfrm>
        <a:off x="524467" y="984157"/>
        <a:ext cx="3529086" cy="492078"/>
      </dsp:txXfrm>
    </dsp:sp>
    <dsp:sp modelId="{DE5FF626-44BA-4402-A37B-F3D648D4C396}">
      <dsp:nvSpPr>
        <dsp:cNvPr id="0" name=""/>
        <dsp:cNvSpPr/>
      </dsp:nvSpPr>
      <dsp:spPr>
        <a:xfrm>
          <a:off x="216918" y="922647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542C5-A070-47B7-9B14-964501EDC063}">
      <dsp:nvSpPr>
        <dsp:cNvPr id="0" name=""/>
        <dsp:cNvSpPr/>
      </dsp:nvSpPr>
      <dsp:spPr>
        <a:xfrm>
          <a:off x="345596" y="1722275"/>
          <a:ext cx="3707957" cy="4920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Success Criteria</a:t>
          </a:r>
        </a:p>
      </dsp:txBody>
      <dsp:txXfrm>
        <a:off x="345596" y="1722275"/>
        <a:ext cx="3707957" cy="492078"/>
      </dsp:txXfrm>
    </dsp:sp>
    <dsp:sp modelId="{268A5DB2-0A5E-40C2-B729-E01A9EC5BC17}">
      <dsp:nvSpPr>
        <dsp:cNvPr id="0" name=""/>
        <dsp:cNvSpPr/>
      </dsp:nvSpPr>
      <dsp:spPr>
        <a:xfrm>
          <a:off x="38047" y="1660765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EAB7F-D05D-45ED-9676-E8DFAD613FC7}">
      <dsp:nvSpPr>
        <dsp:cNvPr id="0" name=""/>
        <dsp:cNvSpPr/>
      </dsp:nvSpPr>
      <dsp:spPr>
        <a:xfrm>
          <a:off x="-2780043" y="-428587"/>
          <a:ext cx="3317568" cy="3317568"/>
        </a:xfrm>
        <a:prstGeom prst="blockArc">
          <a:avLst>
            <a:gd name="adj1" fmla="val 18900000"/>
            <a:gd name="adj2" fmla="val 2700000"/>
            <a:gd name="adj3" fmla="val 6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07734-E6CD-45DA-B95C-404BE0271360}">
      <dsp:nvSpPr>
        <dsp:cNvPr id="0" name=""/>
        <dsp:cNvSpPr/>
      </dsp:nvSpPr>
      <dsp:spPr>
        <a:xfrm>
          <a:off x="345596" y="246039"/>
          <a:ext cx="3707957" cy="492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Building Team</a:t>
          </a:r>
        </a:p>
      </dsp:txBody>
      <dsp:txXfrm>
        <a:off x="345596" y="246039"/>
        <a:ext cx="3707957" cy="492078"/>
      </dsp:txXfrm>
    </dsp:sp>
    <dsp:sp modelId="{5C4CF72E-561D-4717-BB85-BDF13B128028}">
      <dsp:nvSpPr>
        <dsp:cNvPr id="0" name=""/>
        <dsp:cNvSpPr/>
      </dsp:nvSpPr>
      <dsp:spPr>
        <a:xfrm>
          <a:off x="38047" y="184529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7D382-5AB3-4DDD-A1B3-6497AFF2A95A}">
      <dsp:nvSpPr>
        <dsp:cNvPr id="0" name=""/>
        <dsp:cNvSpPr/>
      </dsp:nvSpPr>
      <dsp:spPr>
        <a:xfrm>
          <a:off x="524467" y="984157"/>
          <a:ext cx="3529086" cy="492078"/>
        </a:xfrm>
        <a:prstGeom prst="rect">
          <a:avLst/>
        </a:prstGeom>
        <a:solidFill>
          <a:srgbClr val="E805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Architecture Blueprint</a:t>
          </a:r>
        </a:p>
      </dsp:txBody>
      <dsp:txXfrm>
        <a:off x="524467" y="984157"/>
        <a:ext cx="3529086" cy="492078"/>
      </dsp:txXfrm>
    </dsp:sp>
    <dsp:sp modelId="{DE5FF626-44BA-4402-A37B-F3D648D4C396}">
      <dsp:nvSpPr>
        <dsp:cNvPr id="0" name=""/>
        <dsp:cNvSpPr/>
      </dsp:nvSpPr>
      <dsp:spPr>
        <a:xfrm>
          <a:off x="216918" y="922647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542C5-A070-47B7-9B14-964501EDC063}">
      <dsp:nvSpPr>
        <dsp:cNvPr id="0" name=""/>
        <dsp:cNvSpPr/>
      </dsp:nvSpPr>
      <dsp:spPr>
        <a:xfrm>
          <a:off x="345596" y="1722275"/>
          <a:ext cx="3707957" cy="4920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Success Criteria</a:t>
          </a:r>
        </a:p>
      </dsp:txBody>
      <dsp:txXfrm>
        <a:off x="345596" y="1722275"/>
        <a:ext cx="3707957" cy="492078"/>
      </dsp:txXfrm>
    </dsp:sp>
    <dsp:sp modelId="{268A5DB2-0A5E-40C2-B729-E01A9EC5BC17}">
      <dsp:nvSpPr>
        <dsp:cNvPr id="0" name=""/>
        <dsp:cNvSpPr/>
      </dsp:nvSpPr>
      <dsp:spPr>
        <a:xfrm>
          <a:off x="38047" y="1660765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EAB7F-D05D-45ED-9676-E8DFAD613FC7}">
      <dsp:nvSpPr>
        <dsp:cNvPr id="0" name=""/>
        <dsp:cNvSpPr/>
      </dsp:nvSpPr>
      <dsp:spPr>
        <a:xfrm>
          <a:off x="-2780043" y="-428587"/>
          <a:ext cx="3317568" cy="3317568"/>
        </a:xfrm>
        <a:prstGeom prst="blockArc">
          <a:avLst>
            <a:gd name="adj1" fmla="val 18900000"/>
            <a:gd name="adj2" fmla="val 2700000"/>
            <a:gd name="adj3" fmla="val 6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07734-E6CD-45DA-B95C-404BE0271360}">
      <dsp:nvSpPr>
        <dsp:cNvPr id="0" name=""/>
        <dsp:cNvSpPr/>
      </dsp:nvSpPr>
      <dsp:spPr>
        <a:xfrm>
          <a:off x="345596" y="246039"/>
          <a:ext cx="3707957" cy="492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Building Team</a:t>
          </a:r>
        </a:p>
      </dsp:txBody>
      <dsp:txXfrm>
        <a:off x="345596" y="246039"/>
        <a:ext cx="3707957" cy="492078"/>
      </dsp:txXfrm>
    </dsp:sp>
    <dsp:sp modelId="{5C4CF72E-561D-4717-BB85-BDF13B128028}">
      <dsp:nvSpPr>
        <dsp:cNvPr id="0" name=""/>
        <dsp:cNvSpPr/>
      </dsp:nvSpPr>
      <dsp:spPr>
        <a:xfrm>
          <a:off x="38047" y="184529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7D382-5AB3-4DDD-A1B3-6497AFF2A95A}">
      <dsp:nvSpPr>
        <dsp:cNvPr id="0" name=""/>
        <dsp:cNvSpPr/>
      </dsp:nvSpPr>
      <dsp:spPr>
        <a:xfrm>
          <a:off x="524467" y="984157"/>
          <a:ext cx="3529086" cy="492078"/>
        </a:xfrm>
        <a:prstGeom prst="rect">
          <a:avLst/>
        </a:prstGeom>
        <a:solidFill>
          <a:srgbClr val="E805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Architecture Blueprint</a:t>
          </a:r>
        </a:p>
      </dsp:txBody>
      <dsp:txXfrm>
        <a:off x="524467" y="984157"/>
        <a:ext cx="3529086" cy="492078"/>
      </dsp:txXfrm>
    </dsp:sp>
    <dsp:sp modelId="{DE5FF626-44BA-4402-A37B-F3D648D4C396}">
      <dsp:nvSpPr>
        <dsp:cNvPr id="0" name=""/>
        <dsp:cNvSpPr/>
      </dsp:nvSpPr>
      <dsp:spPr>
        <a:xfrm>
          <a:off x="216918" y="922647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542C5-A070-47B7-9B14-964501EDC063}">
      <dsp:nvSpPr>
        <dsp:cNvPr id="0" name=""/>
        <dsp:cNvSpPr/>
      </dsp:nvSpPr>
      <dsp:spPr>
        <a:xfrm>
          <a:off x="345596" y="1722275"/>
          <a:ext cx="3707957" cy="4920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Success Criteria</a:t>
          </a:r>
        </a:p>
      </dsp:txBody>
      <dsp:txXfrm>
        <a:off x="345596" y="1722275"/>
        <a:ext cx="3707957" cy="492078"/>
      </dsp:txXfrm>
    </dsp:sp>
    <dsp:sp modelId="{268A5DB2-0A5E-40C2-B729-E01A9EC5BC17}">
      <dsp:nvSpPr>
        <dsp:cNvPr id="0" name=""/>
        <dsp:cNvSpPr/>
      </dsp:nvSpPr>
      <dsp:spPr>
        <a:xfrm>
          <a:off x="38047" y="1660765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EAB7F-D05D-45ED-9676-E8DFAD613FC7}">
      <dsp:nvSpPr>
        <dsp:cNvPr id="0" name=""/>
        <dsp:cNvSpPr/>
      </dsp:nvSpPr>
      <dsp:spPr>
        <a:xfrm>
          <a:off x="-2780043" y="-428587"/>
          <a:ext cx="3317568" cy="3317568"/>
        </a:xfrm>
        <a:prstGeom prst="blockArc">
          <a:avLst>
            <a:gd name="adj1" fmla="val 18900000"/>
            <a:gd name="adj2" fmla="val 2700000"/>
            <a:gd name="adj3" fmla="val 6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07734-E6CD-45DA-B95C-404BE0271360}">
      <dsp:nvSpPr>
        <dsp:cNvPr id="0" name=""/>
        <dsp:cNvSpPr/>
      </dsp:nvSpPr>
      <dsp:spPr>
        <a:xfrm>
          <a:off x="345596" y="246039"/>
          <a:ext cx="3707957" cy="492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Building Team</a:t>
          </a:r>
        </a:p>
      </dsp:txBody>
      <dsp:txXfrm>
        <a:off x="345596" y="246039"/>
        <a:ext cx="3707957" cy="492078"/>
      </dsp:txXfrm>
    </dsp:sp>
    <dsp:sp modelId="{5C4CF72E-561D-4717-BB85-BDF13B128028}">
      <dsp:nvSpPr>
        <dsp:cNvPr id="0" name=""/>
        <dsp:cNvSpPr/>
      </dsp:nvSpPr>
      <dsp:spPr>
        <a:xfrm>
          <a:off x="38047" y="184529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7D382-5AB3-4DDD-A1B3-6497AFF2A95A}">
      <dsp:nvSpPr>
        <dsp:cNvPr id="0" name=""/>
        <dsp:cNvSpPr/>
      </dsp:nvSpPr>
      <dsp:spPr>
        <a:xfrm>
          <a:off x="524467" y="984157"/>
          <a:ext cx="3529086" cy="492078"/>
        </a:xfrm>
        <a:prstGeom prst="rect">
          <a:avLst/>
        </a:prstGeom>
        <a:solidFill>
          <a:srgbClr val="E805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Architecture Blueprint</a:t>
          </a:r>
        </a:p>
      </dsp:txBody>
      <dsp:txXfrm>
        <a:off x="524467" y="984157"/>
        <a:ext cx="3529086" cy="492078"/>
      </dsp:txXfrm>
    </dsp:sp>
    <dsp:sp modelId="{DE5FF626-44BA-4402-A37B-F3D648D4C396}">
      <dsp:nvSpPr>
        <dsp:cNvPr id="0" name=""/>
        <dsp:cNvSpPr/>
      </dsp:nvSpPr>
      <dsp:spPr>
        <a:xfrm>
          <a:off x="216918" y="922647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542C5-A070-47B7-9B14-964501EDC063}">
      <dsp:nvSpPr>
        <dsp:cNvPr id="0" name=""/>
        <dsp:cNvSpPr/>
      </dsp:nvSpPr>
      <dsp:spPr>
        <a:xfrm>
          <a:off x="345596" y="1722275"/>
          <a:ext cx="3707957" cy="4920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58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Success Criteria</a:t>
          </a:r>
        </a:p>
      </dsp:txBody>
      <dsp:txXfrm>
        <a:off x="345596" y="1722275"/>
        <a:ext cx="3707957" cy="492078"/>
      </dsp:txXfrm>
    </dsp:sp>
    <dsp:sp modelId="{268A5DB2-0A5E-40C2-B729-E01A9EC5BC17}">
      <dsp:nvSpPr>
        <dsp:cNvPr id="0" name=""/>
        <dsp:cNvSpPr/>
      </dsp:nvSpPr>
      <dsp:spPr>
        <a:xfrm>
          <a:off x="38047" y="1660765"/>
          <a:ext cx="615098" cy="615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1/16/2021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4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1CDC-F957-41FC-A129-47AF1DF96A85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050912" y="6439820"/>
            <a:ext cx="1438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How to Build a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1261295"/>
          </a:xfrm>
        </p:spPr>
        <p:txBody>
          <a:bodyPr/>
          <a:lstStyle/>
          <a:p>
            <a:r>
              <a:rPr lang="en-US" dirty="0"/>
              <a:t>Interview Presentation – SecurityScorecard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Yaser Shadmehr</a:t>
            </a:r>
            <a:br>
              <a:rPr lang="en-US" dirty="0"/>
            </a:br>
            <a:r>
              <a:rPr lang="en-US" dirty="0"/>
              <a:t>Jan 14,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F901-D28D-4620-9DDD-F5DD39FB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463" y="4236199"/>
            <a:ext cx="952633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68FE1-8C4E-4F78-B206-60767477D406}"/>
              </a:ext>
            </a:extLst>
          </p:cNvPr>
          <p:cNvSpPr txBox="1"/>
          <p:nvPr/>
        </p:nvSpPr>
        <p:spPr>
          <a:xfrm>
            <a:off x="6901717" y="3747793"/>
            <a:ext cx="523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 deliver a  highly  distributed  port    scanning  collector  solution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FE27-70E1-44B2-A8D4-22B1FBB9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515E1EA5-44B4-4F71-9348-C1ED402144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C2E-8888-42AB-A36D-D6F2B362B0CD}"/>
              </a:ext>
            </a:extLst>
          </p:cNvPr>
          <p:cNvSpPr txBox="1"/>
          <p:nvPr/>
        </p:nvSpPr>
        <p:spPr>
          <a:xfrm>
            <a:off x="1463904" y="292100"/>
            <a:ext cx="926419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Success Criteria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1463904" y="886143"/>
            <a:ext cx="926419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0" i="0" dirty="0">
                <a:solidFill>
                  <a:srgbClr val="222222"/>
                </a:solidFill>
                <a:effectLst/>
              </a:rPr>
              <a:t>measure what’s important to </a:t>
            </a:r>
          </a:p>
          <a:p>
            <a:pPr algn="ctr"/>
            <a:r>
              <a:rPr lang="en-US" b="0" i="0" dirty="0">
                <a:solidFill>
                  <a:srgbClr val="222222"/>
                </a:solidFill>
                <a:effectLst/>
              </a:rPr>
              <a:t>business &amp; stakeholders in a milestone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266B6E-A3E1-4E83-A284-AE89ACE4B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3188" y="1708132"/>
            <a:ext cx="4343400" cy="4362633"/>
            <a:chOff x="3913188" y="1580968"/>
            <a:chExt cx="4343400" cy="43626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30D05E-E542-4A7A-820D-1D7456314943}"/>
                </a:ext>
              </a:extLst>
            </p:cNvPr>
            <p:cNvGrpSpPr/>
            <p:nvPr/>
          </p:nvGrpSpPr>
          <p:grpSpPr>
            <a:xfrm>
              <a:off x="3913188" y="1580968"/>
              <a:ext cx="4343400" cy="4362633"/>
              <a:chOff x="3913188" y="1580968"/>
              <a:chExt cx="4343400" cy="4362633"/>
            </a:xfrm>
            <a:effectLst/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21FBD271-8B92-4637-8B26-873FB982AA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3188" y="1600200"/>
                <a:ext cx="2008188" cy="2020888"/>
              </a:xfrm>
              <a:custGeom>
                <a:avLst/>
                <a:gdLst>
                  <a:gd name="T0" fmla="*/ 55 w 172"/>
                  <a:gd name="T1" fmla="*/ 173 h 173"/>
                  <a:gd name="T2" fmla="*/ 0 w 172"/>
                  <a:gd name="T3" fmla="*/ 173 h 173"/>
                  <a:gd name="T4" fmla="*/ 172 w 172"/>
                  <a:gd name="T5" fmla="*/ 0 h 173"/>
                  <a:gd name="T6" fmla="*/ 172 w 172"/>
                  <a:gd name="T7" fmla="*/ 55 h 173"/>
                  <a:gd name="T8" fmla="*/ 55 w 172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73">
                    <a:moveTo>
                      <a:pt x="55" y="173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7" y="80"/>
                      <a:pt x="80" y="7"/>
                      <a:pt x="172" y="0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10" y="61"/>
                      <a:pt x="61" y="111"/>
                      <a:pt x="55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73F932C8-AF28-4A7B-BDA9-82D3B71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700" y="3935413"/>
                <a:ext cx="2020888" cy="2008188"/>
              </a:xfrm>
              <a:custGeom>
                <a:avLst/>
                <a:gdLst>
                  <a:gd name="T0" fmla="*/ 118 w 173"/>
                  <a:gd name="T1" fmla="*/ 0 h 172"/>
                  <a:gd name="T2" fmla="*/ 173 w 173"/>
                  <a:gd name="T3" fmla="*/ 0 h 172"/>
                  <a:gd name="T4" fmla="*/ 0 w 173"/>
                  <a:gd name="T5" fmla="*/ 172 h 172"/>
                  <a:gd name="T6" fmla="*/ 0 w 173"/>
                  <a:gd name="T7" fmla="*/ 117 h 172"/>
                  <a:gd name="T8" fmla="*/ 118 w 173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72">
                    <a:moveTo>
                      <a:pt x="118" y="0"/>
                    </a:moveTo>
                    <a:cubicBezTo>
                      <a:pt x="173" y="0"/>
                      <a:pt x="173" y="0"/>
                      <a:pt x="173" y="0"/>
                    </a:cubicBezTo>
                    <a:cubicBezTo>
                      <a:pt x="166" y="92"/>
                      <a:pt x="93" y="166"/>
                      <a:pt x="0" y="17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62" y="111"/>
                      <a:pt x="112" y="62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6D8DACB5-7050-41E1-9B1A-9174CA70A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3188" y="3935413"/>
                <a:ext cx="2008188" cy="2008188"/>
              </a:xfrm>
              <a:custGeom>
                <a:avLst/>
                <a:gdLst>
                  <a:gd name="T0" fmla="*/ 172 w 172"/>
                  <a:gd name="T1" fmla="*/ 117 h 172"/>
                  <a:gd name="T2" fmla="*/ 172 w 172"/>
                  <a:gd name="T3" fmla="*/ 172 h 172"/>
                  <a:gd name="T4" fmla="*/ 0 w 172"/>
                  <a:gd name="T5" fmla="*/ 0 h 172"/>
                  <a:gd name="T6" fmla="*/ 55 w 172"/>
                  <a:gd name="T7" fmla="*/ 0 h 172"/>
                  <a:gd name="T8" fmla="*/ 172 w 172"/>
                  <a:gd name="T9" fmla="*/ 1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72">
                    <a:moveTo>
                      <a:pt x="172" y="117"/>
                    </a:moveTo>
                    <a:cubicBezTo>
                      <a:pt x="172" y="172"/>
                      <a:pt x="172" y="172"/>
                      <a:pt x="172" y="172"/>
                    </a:cubicBezTo>
                    <a:cubicBezTo>
                      <a:pt x="80" y="166"/>
                      <a:pt x="7" y="9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1" y="62"/>
                      <a:pt x="110" y="111"/>
                      <a:pt x="172" y="11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911C8ACA-A542-4D08-9126-B96D0F71B4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700" y="1580968"/>
                <a:ext cx="2020888" cy="2020888"/>
              </a:xfrm>
              <a:custGeom>
                <a:avLst/>
                <a:gdLst>
                  <a:gd name="T0" fmla="*/ 0 w 173"/>
                  <a:gd name="T1" fmla="*/ 55 h 173"/>
                  <a:gd name="T2" fmla="*/ 0 w 173"/>
                  <a:gd name="T3" fmla="*/ 0 h 173"/>
                  <a:gd name="T4" fmla="*/ 173 w 173"/>
                  <a:gd name="T5" fmla="*/ 173 h 173"/>
                  <a:gd name="T6" fmla="*/ 118 w 173"/>
                  <a:gd name="T7" fmla="*/ 173 h 173"/>
                  <a:gd name="T8" fmla="*/ 0 w 173"/>
                  <a:gd name="T9" fmla="*/ 5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73">
                    <a:moveTo>
                      <a:pt x="0" y="5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3" y="7"/>
                      <a:pt x="166" y="80"/>
                      <a:pt x="173" y="173"/>
                    </a:cubicBezTo>
                    <a:cubicBezTo>
                      <a:pt x="118" y="173"/>
                      <a:pt x="118" y="173"/>
                      <a:pt x="118" y="173"/>
                    </a:cubicBezTo>
                    <a:cubicBezTo>
                      <a:pt x="112" y="111"/>
                      <a:pt x="62" y="61"/>
                      <a:pt x="0" y="5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745DC8CE-88A3-43D3-9F62-45AA3B8D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4518819" y="2194720"/>
              <a:ext cx="3154361" cy="3154361"/>
            </a:xfrm>
            <a:custGeom>
              <a:avLst/>
              <a:gdLst>
                <a:gd name="connsiteX0" fmla="*/ 1577181 w 3154361"/>
                <a:gd name="connsiteY0" fmla="*/ 3154361 h 3154361"/>
                <a:gd name="connsiteX1" fmla="*/ 1780203 w 3154361"/>
                <a:gd name="connsiteY1" fmla="*/ 2804324 h 3154361"/>
                <a:gd name="connsiteX2" fmla="*/ 1797438 w 3154361"/>
                <a:gd name="connsiteY2" fmla="*/ 2802025 h 3154361"/>
                <a:gd name="connsiteX3" fmla="*/ 2796180 w 3154361"/>
                <a:gd name="connsiteY3" fmla="*/ 1827945 h 3154361"/>
                <a:gd name="connsiteX4" fmla="*/ 2803383 w 3154361"/>
                <a:gd name="connsiteY4" fmla="*/ 1780748 h 3154361"/>
                <a:gd name="connsiteX5" fmla="*/ 3154361 w 3154361"/>
                <a:gd name="connsiteY5" fmla="*/ 1577181 h 3154361"/>
                <a:gd name="connsiteX6" fmla="*/ 2803383 w 3154361"/>
                <a:gd name="connsiteY6" fmla="*/ 1373614 h 3154361"/>
                <a:gd name="connsiteX7" fmla="*/ 2796180 w 3154361"/>
                <a:gd name="connsiteY7" fmla="*/ 1326414 h 3154361"/>
                <a:gd name="connsiteX8" fmla="*/ 1797438 w 3154361"/>
                <a:gd name="connsiteY8" fmla="*/ 352335 h 3154361"/>
                <a:gd name="connsiteX9" fmla="*/ 1780201 w 3154361"/>
                <a:gd name="connsiteY9" fmla="*/ 350035 h 3154361"/>
                <a:gd name="connsiteX10" fmla="*/ 1577181 w 3154361"/>
                <a:gd name="connsiteY10" fmla="*/ 0 h 3154361"/>
                <a:gd name="connsiteX11" fmla="*/ 1374161 w 3154361"/>
                <a:gd name="connsiteY11" fmla="*/ 350035 h 3154361"/>
                <a:gd name="connsiteX12" fmla="*/ 1356922 w 3154361"/>
                <a:gd name="connsiteY12" fmla="*/ 352335 h 3154361"/>
                <a:gd name="connsiteX13" fmla="*/ 358181 w 3154361"/>
                <a:gd name="connsiteY13" fmla="*/ 1326414 h 3154361"/>
                <a:gd name="connsiteX14" fmla="*/ 350977 w 3154361"/>
                <a:gd name="connsiteY14" fmla="*/ 1373613 h 3154361"/>
                <a:gd name="connsiteX15" fmla="*/ 0 w 3154361"/>
                <a:gd name="connsiteY15" fmla="*/ 1577180 h 3154361"/>
                <a:gd name="connsiteX16" fmla="*/ 350977 w 3154361"/>
                <a:gd name="connsiteY16" fmla="*/ 1780746 h 3154361"/>
                <a:gd name="connsiteX17" fmla="*/ 358181 w 3154361"/>
                <a:gd name="connsiteY17" fmla="*/ 1827946 h 3154361"/>
                <a:gd name="connsiteX18" fmla="*/ 1356922 w 3154361"/>
                <a:gd name="connsiteY18" fmla="*/ 2802025 h 3154361"/>
                <a:gd name="connsiteX19" fmla="*/ 1374159 w 3154361"/>
                <a:gd name="connsiteY19" fmla="*/ 2804324 h 315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4361" h="3154361">
                  <a:moveTo>
                    <a:pt x="1577181" y="3154361"/>
                  </a:moveTo>
                  <a:lnTo>
                    <a:pt x="1780203" y="2804324"/>
                  </a:lnTo>
                  <a:lnTo>
                    <a:pt x="1797438" y="2802025"/>
                  </a:lnTo>
                  <a:cubicBezTo>
                    <a:pt x="2297871" y="2712635"/>
                    <a:pt x="2694658" y="2324067"/>
                    <a:pt x="2796180" y="1827945"/>
                  </a:cubicBezTo>
                  <a:lnTo>
                    <a:pt x="2803383" y="1780748"/>
                  </a:lnTo>
                  <a:lnTo>
                    <a:pt x="3154361" y="1577181"/>
                  </a:lnTo>
                  <a:lnTo>
                    <a:pt x="2803383" y="1373614"/>
                  </a:lnTo>
                  <a:lnTo>
                    <a:pt x="2796180" y="1326414"/>
                  </a:lnTo>
                  <a:cubicBezTo>
                    <a:pt x="2694658" y="830292"/>
                    <a:pt x="2297871" y="441725"/>
                    <a:pt x="1797438" y="352335"/>
                  </a:cubicBezTo>
                  <a:lnTo>
                    <a:pt x="1780201" y="350035"/>
                  </a:lnTo>
                  <a:lnTo>
                    <a:pt x="1577181" y="0"/>
                  </a:lnTo>
                  <a:lnTo>
                    <a:pt x="1374161" y="350035"/>
                  </a:lnTo>
                  <a:lnTo>
                    <a:pt x="1356922" y="352335"/>
                  </a:lnTo>
                  <a:cubicBezTo>
                    <a:pt x="856490" y="441724"/>
                    <a:pt x="459702" y="830291"/>
                    <a:pt x="358181" y="1326414"/>
                  </a:cubicBezTo>
                  <a:lnTo>
                    <a:pt x="350977" y="1373613"/>
                  </a:lnTo>
                  <a:lnTo>
                    <a:pt x="0" y="1577180"/>
                  </a:lnTo>
                  <a:lnTo>
                    <a:pt x="350977" y="1780746"/>
                  </a:lnTo>
                  <a:lnTo>
                    <a:pt x="358181" y="1827946"/>
                  </a:lnTo>
                  <a:cubicBezTo>
                    <a:pt x="459702" y="2324067"/>
                    <a:pt x="856490" y="2712635"/>
                    <a:pt x="1356922" y="2802025"/>
                  </a:cubicBezTo>
                  <a:lnTo>
                    <a:pt x="1374159" y="2804324"/>
                  </a:lnTo>
                  <a:close/>
                </a:path>
              </a:pathLst>
            </a:custGeom>
            <a:noFill/>
            <a:ln w="19050">
              <a:solidFill>
                <a:srgbClr val="7F7F7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0021336-31BE-4B2A-833E-1614D3DCE5A6}"/>
                </a:ext>
              </a:extLst>
            </p:cNvPr>
            <p:cNvGrpSpPr/>
            <p:nvPr/>
          </p:nvGrpSpPr>
          <p:grpSpPr>
            <a:xfrm>
              <a:off x="7227399" y="4942443"/>
              <a:ext cx="342309" cy="271939"/>
              <a:chOff x="7216775" y="4897437"/>
              <a:chExt cx="455613" cy="361951"/>
            </a:xfrm>
            <a:solidFill>
              <a:schemeClr val="bg1"/>
            </a:solidFill>
            <a:effectLst/>
          </p:grpSpPr>
          <p:sp>
            <p:nvSpPr>
              <p:cNvPr id="37" name="Freeform 26" descr="This image is an icon of a human being. ">
                <a:extLst>
                  <a:ext uri="{FF2B5EF4-FFF2-40B4-BE49-F238E27FC236}">
                    <a16:creationId xmlns:a16="http://schemas.microsoft.com/office/drawing/2014/main" id="{4440B8F8-1462-45D4-814C-968A1CEA7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1888" y="4953000"/>
                <a:ext cx="190500" cy="306388"/>
              </a:xfrm>
              <a:custGeom>
                <a:avLst/>
                <a:gdLst>
                  <a:gd name="T0" fmla="*/ 73 w 100"/>
                  <a:gd name="T1" fmla="*/ 97 h 161"/>
                  <a:gd name="T2" fmla="*/ 52 w 100"/>
                  <a:gd name="T3" fmla="*/ 90 h 161"/>
                  <a:gd name="T4" fmla="*/ 52 w 100"/>
                  <a:gd name="T5" fmla="*/ 80 h 161"/>
                  <a:gd name="T6" fmla="*/ 65 w 100"/>
                  <a:gd name="T7" fmla="*/ 59 h 161"/>
                  <a:gd name="T8" fmla="*/ 70 w 100"/>
                  <a:gd name="T9" fmla="*/ 45 h 161"/>
                  <a:gd name="T10" fmla="*/ 68 w 100"/>
                  <a:gd name="T11" fmla="*/ 37 h 161"/>
                  <a:gd name="T12" fmla="*/ 66 w 100"/>
                  <a:gd name="T13" fmla="*/ 34 h 161"/>
                  <a:gd name="T14" fmla="*/ 70 w 100"/>
                  <a:gd name="T15" fmla="*/ 15 h 161"/>
                  <a:gd name="T16" fmla="*/ 41 w 100"/>
                  <a:gd name="T17" fmla="*/ 0 h 161"/>
                  <a:gd name="T18" fmla="*/ 13 w 100"/>
                  <a:gd name="T19" fmla="*/ 11 h 161"/>
                  <a:gd name="T20" fmla="*/ 4 w 100"/>
                  <a:gd name="T21" fmla="*/ 15 h 161"/>
                  <a:gd name="T22" fmla="*/ 5 w 100"/>
                  <a:gd name="T23" fmla="*/ 34 h 161"/>
                  <a:gd name="T24" fmla="*/ 3 w 100"/>
                  <a:gd name="T25" fmla="*/ 37 h 161"/>
                  <a:gd name="T26" fmla="*/ 1 w 100"/>
                  <a:gd name="T27" fmla="*/ 45 h 161"/>
                  <a:gd name="T28" fmla="*/ 6 w 100"/>
                  <a:gd name="T29" fmla="*/ 59 h 161"/>
                  <a:gd name="T30" fmla="*/ 20 w 100"/>
                  <a:gd name="T31" fmla="*/ 80 h 161"/>
                  <a:gd name="T32" fmla="*/ 20 w 100"/>
                  <a:gd name="T33" fmla="*/ 90 h 161"/>
                  <a:gd name="T34" fmla="*/ 12 w 100"/>
                  <a:gd name="T35" fmla="*/ 93 h 161"/>
                  <a:gd name="T36" fmla="*/ 28 w 100"/>
                  <a:gd name="T37" fmla="*/ 113 h 161"/>
                  <a:gd name="T38" fmla="*/ 28 w 100"/>
                  <a:gd name="T39" fmla="*/ 161 h 161"/>
                  <a:gd name="T40" fmla="*/ 96 w 100"/>
                  <a:gd name="T41" fmla="*/ 161 h 161"/>
                  <a:gd name="T42" fmla="*/ 100 w 100"/>
                  <a:gd name="T43" fmla="*/ 157 h 161"/>
                  <a:gd name="T44" fmla="*/ 100 w 100"/>
                  <a:gd name="T45" fmla="*/ 112 h 161"/>
                  <a:gd name="T46" fmla="*/ 73 w 100"/>
                  <a:gd name="T47" fmla="*/ 9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161">
                    <a:moveTo>
                      <a:pt x="73" y="97"/>
                    </a:moveTo>
                    <a:cubicBezTo>
                      <a:pt x="67" y="95"/>
                      <a:pt x="59" y="93"/>
                      <a:pt x="52" y="9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6" y="77"/>
                      <a:pt x="64" y="72"/>
                      <a:pt x="65" y="59"/>
                    </a:cubicBezTo>
                    <a:cubicBezTo>
                      <a:pt x="68" y="56"/>
                      <a:pt x="70" y="51"/>
                      <a:pt x="70" y="45"/>
                    </a:cubicBezTo>
                    <a:cubicBezTo>
                      <a:pt x="70" y="43"/>
                      <a:pt x="69" y="40"/>
                      <a:pt x="68" y="37"/>
                    </a:cubicBezTo>
                    <a:cubicBezTo>
                      <a:pt x="68" y="36"/>
                      <a:pt x="67" y="35"/>
                      <a:pt x="66" y="34"/>
                    </a:cubicBezTo>
                    <a:cubicBezTo>
                      <a:pt x="69" y="30"/>
                      <a:pt x="72" y="22"/>
                      <a:pt x="70" y="15"/>
                    </a:cubicBezTo>
                    <a:cubicBezTo>
                      <a:pt x="66" y="4"/>
                      <a:pt x="52" y="0"/>
                      <a:pt x="41" y="0"/>
                    </a:cubicBezTo>
                    <a:cubicBezTo>
                      <a:pt x="30" y="0"/>
                      <a:pt x="18" y="3"/>
                      <a:pt x="13" y="11"/>
                    </a:cubicBezTo>
                    <a:cubicBezTo>
                      <a:pt x="8" y="11"/>
                      <a:pt x="5" y="13"/>
                      <a:pt x="4" y="15"/>
                    </a:cubicBezTo>
                    <a:cubicBezTo>
                      <a:pt x="0" y="20"/>
                      <a:pt x="3" y="28"/>
                      <a:pt x="5" y="34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1" y="39"/>
                      <a:pt x="1" y="43"/>
                      <a:pt x="1" y="45"/>
                    </a:cubicBezTo>
                    <a:cubicBezTo>
                      <a:pt x="1" y="51"/>
                      <a:pt x="3" y="56"/>
                      <a:pt x="6" y="59"/>
                    </a:cubicBezTo>
                    <a:cubicBezTo>
                      <a:pt x="7" y="71"/>
                      <a:pt x="14" y="77"/>
                      <a:pt x="20" y="80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17" y="91"/>
                      <a:pt x="14" y="92"/>
                      <a:pt x="12" y="93"/>
                    </a:cubicBezTo>
                    <a:cubicBezTo>
                      <a:pt x="22" y="101"/>
                      <a:pt x="28" y="107"/>
                      <a:pt x="28" y="113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96" y="161"/>
                      <a:pt x="96" y="161"/>
                      <a:pt x="96" y="161"/>
                    </a:cubicBezTo>
                    <a:cubicBezTo>
                      <a:pt x="98" y="161"/>
                      <a:pt x="100" y="159"/>
                      <a:pt x="100" y="157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06"/>
                      <a:pt x="92" y="103"/>
                      <a:pt x="73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27" descr="This image is an icon of a human being. ">
                <a:extLst>
                  <a:ext uri="{FF2B5EF4-FFF2-40B4-BE49-F238E27FC236}">
                    <a16:creationId xmlns:a16="http://schemas.microsoft.com/office/drawing/2014/main" id="{911400A2-7778-4011-A9EB-2140EFD1F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6775" y="4897437"/>
                <a:ext cx="303213" cy="361951"/>
              </a:xfrm>
              <a:custGeom>
                <a:avLst/>
                <a:gdLst>
                  <a:gd name="T0" fmla="*/ 141 w 160"/>
                  <a:gd name="T1" fmla="*/ 125 h 190"/>
                  <a:gd name="T2" fmla="*/ 104 w 160"/>
                  <a:gd name="T3" fmla="*/ 107 h 190"/>
                  <a:gd name="T4" fmla="*/ 104 w 160"/>
                  <a:gd name="T5" fmla="*/ 94 h 190"/>
                  <a:gd name="T6" fmla="*/ 105 w 160"/>
                  <a:gd name="T7" fmla="*/ 91 h 190"/>
                  <a:gd name="T8" fmla="*/ 113 w 160"/>
                  <a:gd name="T9" fmla="*/ 76 h 190"/>
                  <a:gd name="T10" fmla="*/ 114 w 160"/>
                  <a:gd name="T11" fmla="*/ 72 h 190"/>
                  <a:gd name="T12" fmla="*/ 115 w 160"/>
                  <a:gd name="T13" fmla="*/ 67 h 190"/>
                  <a:gd name="T14" fmla="*/ 120 w 160"/>
                  <a:gd name="T15" fmla="*/ 59 h 190"/>
                  <a:gd name="T16" fmla="*/ 120 w 160"/>
                  <a:gd name="T17" fmla="*/ 58 h 190"/>
                  <a:gd name="T18" fmla="*/ 120 w 160"/>
                  <a:gd name="T19" fmla="*/ 56 h 190"/>
                  <a:gd name="T20" fmla="*/ 118 w 160"/>
                  <a:gd name="T21" fmla="*/ 45 h 190"/>
                  <a:gd name="T22" fmla="*/ 115 w 160"/>
                  <a:gd name="T23" fmla="*/ 42 h 190"/>
                  <a:gd name="T24" fmla="*/ 118 w 160"/>
                  <a:gd name="T25" fmla="*/ 34 h 190"/>
                  <a:gd name="T26" fmla="*/ 119 w 160"/>
                  <a:gd name="T27" fmla="*/ 29 h 190"/>
                  <a:gd name="T28" fmla="*/ 120 w 160"/>
                  <a:gd name="T29" fmla="*/ 24 h 190"/>
                  <a:gd name="T30" fmla="*/ 119 w 160"/>
                  <a:gd name="T31" fmla="*/ 19 h 190"/>
                  <a:gd name="T32" fmla="*/ 118 w 160"/>
                  <a:gd name="T33" fmla="*/ 15 h 190"/>
                  <a:gd name="T34" fmla="*/ 116 w 160"/>
                  <a:gd name="T35" fmla="*/ 13 h 190"/>
                  <a:gd name="T36" fmla="*/ 110 w 160"/>
                  <a:gd name="T37" fmla="*/ 7 h 190"/>
                  <a:gd name="T38" fmla="*/ 108 w 160"/>
                  <a:gd name="T39" fmla="*/ 6 h 190"/>
                  <a:gd name="T40" fmla="*/ 90 w 160"/>
                  <a:gd name="T41" fmla="*/ 1 h 190"/>
                  <a:gd name="T42" fmla="*/ 85 w 160"/>
                  <a:gd name="T43" fmla="*/ 0 h 190"/>
                  <a:gd name="T44" fmla="*/ 78 w 160"/>
                  <a:gd name="T45" fmla="*/ 1 h 190"/>
                  <a:gd name="T46" fmla="*/ 73 w 160"/>
                  <a:gd name="T47" fmla="*/ 2 h 190"/>
                  <a:gd name="T48" fmla="*/ 68 w 160"/>
                  <a:gd name="T49" fmla="*/ 3 h 190"/>
                  <a:gd name="T50" fmla="*/ 65 w 160"/>
                  <a:gd name="T51" fmla="*/ 4 h 190"/>
                  <a:gd name="T52" fmla="*/ 53 w 160"/>
                  <a:gd name="T53" fmla="*/ 13 h 190"/>
                  <a:gd name="T54" fmla="*/ 50 w 160"/>
                  <a:gd name="T55" fmla="*/ 15 h 190"/>
                  <a:gd name="T56" fmla="*/ 46 w 160"/>
                  <a:gd name="T57" fmla="*/ 16 h 190"/>
                  <a:gd name="T58" fmla="*/ 44 w 160"/>
                  <a:gd name="T59" fmla="*/ 17 h 190"/>
                  <a:gd name="T60" fmla="*/ 42 w 160"/>
                  <a:gd name="T61" fmla="*/ 18 h 190"/>
                  <a:gd name="T62" fmla="*/ 40 w 160"/>
                  <a:gd name="T63" fmla="*/ 22 h 190"/>
                  <a:gd name="T64" fmla="*/ 40 w 160"/>
                  <a:gd name="T65" fmla="*/ 24 h 190"/>
                  <a:gd name="T66" fmla="*/ 40 w 160"/>
                  <a:gd name="T67" fmla="*/ 27 h 190"/>
                  <a:gd name="T68" fmla="*/ 40 w 160"/>
                  <a:gd name="T69" fmla="*/ 30 h 190"/>
                  <a:gd name="T70" fmla="*/ 41 w 160"/>
                  <a:gd name="T71" fmla="*/ 33 h 190"/>
                  <a:gd name="T72" fmla="*/ 42 w 160"/>
                  <a:gd name="T73" fmla="*/ 36 h 190"/>
                  <a:gd name="T74" fmla="*/ 44 w 160"/>
                  <a:gd name="T75" fmla="*/ 42 h 190"/>
                  <a:gd name="T76" fmla="*/ 41 w 160"/>
                  <a:gd name="T77" fmla="*/ 45 h 190"/>
                  <a:gd name="T78" fmla="*/ 39 w 160"/>
                  <a:gd name="T79" fmla="*/ 56 h 190"/>
                  <a:gd name="T80" fmla="*/ 39 w 160"/>
                  <a:gd name="T81" fmla="*/ 58 h 190"/>
                  <a:gd name="T82" fmla="*/ 40 w 160"/>
                  <a:gd name="T83" fmla="*/ 59 h 190"/>
                  <a:gd name="T84" fmla="*/ 44 w 160"/>
                  <a:gd name="T85" fmla="*/ 67 h 190"/>
                  <a:gd name="T86" fmla="*/ 46 w 160"/>
                  <a:gd name="T87" fmla="*/ 72 h 190"/>
                  <a:gd name="T88" fmla="*/ 56 w 160"/>
                  <a:gd name="T89" fmla="*/ 92 h 190"/>
                  <a:gd name="T90" fmla="*/ 56 w 160"/>
                  <a:gd name="T91" fmla="*/ 105 h 190"/>
                  <a:gd name="T92" fmla="*/ 21 w 160"/>
                  <a:gd name="T93" fmla="*/ 124 h 190"/>
                  <a:gd name="T94" fmla="*/ 0 w 160"/>
                  <a:gd name="T95" fmla="*/ 142 h 190"/>
                  <a:gd name="T96" fmla="*/ 4 w 160"/>
                  <a:gd name="T97" fmla="*/ 190 h 190"/>
                  <a:gd name="T98" fmla="*/ 156 w 160"/>
                  <a:gd name="T99" fmla="*/ 190 h 190"/>
                  <a:gd name="T100" fmla="*/ 160 w 160"/>
                  <a:gd name="T101" fmla="*/ 186 h 190"/>
                  <a:gd name="T102" fmla="*/ 142 w 160"/>
                  <a:gd name="T103" fmla="*/ 12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0" h="190">
                    <a:moveTo>
                      <a:pt x="142" y="125"/>
                    </a:moveTo>
                    <a:cubicBezTo>
                      <a:pt x="141" y="125"/>
                      <a:pt x="141" y="125"/>
                      <a:pt x="141" y="125"/>
                    </a:cubicBezTo>
                    <a:cubicBezTo>
                      <a:pt x="141" y="125"/>
                      <a:pt x="140" y="125"/>
                      <a:pt x="139" y="124"/>
                    </a:cubicBezTo>
                    <a:cubicBezTo>
                      <a:pt x="129" y="118"/>
                      <a:pt x="116" y="112"/>
                      <a:pt x="104" y="107"/>
                    </a:cubicBezTo>
                    <a:cubicBezTo>
                      <a:pt x="104" y="105"/>
                      <a:pt x="104" y="105"/>
                      <a:pt x="104" y="105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5" y="92"/>
                      <a:pt x="105" y="91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8" y="89"/>
                      <a:pt x="111" y="84"/>
                      <a:pt x="113" y="76"/>
                    </a:cubicBezTo>
                    <a:cubicBezTo>
                      <a:pt x="113" y="75"/>
                      <a:pt x="113" y="74"/>
                      <a:pt x="113" y="74"/>
                    </a:cubicBezTo>
                    <a:cubicBezTo>
                      <a:pt x="113" y="73"/>
                      <a:pt x="113" y="72"/>
                      <a:pt x="114" y="72"/>
                    </a:cubicBezTo>
                    <a:cubicBezTo>
                      <a:pt x="114" y="71"/>
                      <a:pt x="114" y="69"/>
                      <a:pt x="114" y="68"/>
                    </a:cubicBezTo>
                    <a:cubicBezTo>
                      <a:pt x="114" y="68"/>
                      <a:pt x="115" y="67"/>
                      <a:pt x="115" y="67"/>
                    </a:cubicBezTo>
                    <a:cubicBezTo>
                      <a:pt x="115" y="67"/>
                      <a:pt x="115" y="67"/>
                      <a:pt x="115" y="67"/>
                    </a:cubicBezTo>
                    <a:cubicBezTo>
                      <a:pt x="117" y="65"/>
                      <a:pt x="119" y="63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8"/>
                      <a:pt x="120" y="58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0" y="56"/>
                      <a:pt x="120" y="56"/>
                      <a:pt x="120" y="56"/>
                    </a:cubicBezTo>
                    <a:cubicBezTo>
                      <a:pt x="120" y="55"/>
                      <a:pt x="120" y="54"/>
                      <a:pt x="120" y="53"/>
                    </a:cubicBezTo>
                    <a:cubicBezTo>
                      <a:pt x="120" y="50"/>
                      <a:pt x="120" y="47"/>
                      <a:pt x="118" y="45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4"/>
                      <a:pt x="117" y="43"/>
                      <a:pt x="115" y="42"/>
                    </a:cubicBezTo>
                    <a:cubicBezTo>
                      <a:pt x="116" y="41"/>
                      <a:pt x="116" y="41"/>
                      <a:pt x="117" y="40"/>
                    </a:cubicBezTo>
                    <a:cubicBezTo>
                      <a:pt x="117" y="38"/>
                      <a:pt x="118" y="36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9" y="32"/>
                      <a:pt x="119" y="30"/>
                      <a:pt x="119" y="29"/>
                    </a:cubicBezTo>
                    <a:cubicBezTo>
                      <a:pt x="119" y="29"/>
                      <a:pt x="119" y="29"/>
                      <a:pt x="119" y="29"/>
                    </a:cubicBezTo>
                    <a:cubicBezTo>
                      <a:pt x="120" y="27"/>
                      <a:pt x="120" y="26"/>
                      <a:pt x="120" y="24"/>
                    </a:cubicBezTo>
                    <a:cubicBezTo>
                      <a:pt x="120" y="24"/>
                      <a:pt x="120" y="23"/>
                      <a:pt x="120" y="23"/>
                    </a:cubicBezTo>
                    <a:cubicBezTo>
                      <a:pt x="119" y="22"/>
                      <a:pt x="119" y="20"/>
                      <a:pt x="119" y="19"/>
                    </a:cubicBezTo>
                    <a:cubicBezTo>
                      <a:pt x="119" y="18"/>
                      <a:pt x="118" y="17"/>
                      <a:pt x="118" y="16"/>
                    </a:cubicBezTo>
                    <a:cubicBezTo>
                      <a:pt x="118" y="16"/>
                      <a:pt x="118" y="16"/>
                      <a:pt x="118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4"/>
                      <a:pt x="117" y="13"/>
                      <a:pt x="116" y="13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5" y="10"/>
                      <a:pt x="112" y="8"/>
                      <a:pt x="110" y="7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09" y="6"/>
                      <a:pt x="108" y="6"/>
                      <a:pt x="108" y="6"/>
                    </a:cubicBezTo>
                    <a:cubicBezTo>
                      <a:pt x="102" y="3"/>
                      <a:pt x="96" y="1"/>
                      <a:pt x="90" y="1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89" y="1"/>
                      <a:pt x="88" y="1"/>
                      <a:pt x="87" y="1"/>
                    </a:cubicBezTo>
                    <a:cubicBezTo>
                      <a:pt x="87" y="0"/>
                      <a:pt x="86" y="0"/>
                      <a:pt x="85" y="0"/>
                    </a:cubicBezTo>
                    <a:cubicBezTo>
                      <a:pt x="83" y="0"/>
                      <a:pt x="81" y="1"/>
                      <a:pt x="80" y="1"/>
                    </a:cubicBezTo>
                    <a:cubicBezTo>
                      <a:pt x="79" y="1"/>
                      <a:pt x="79" y="1"/>
                      <a:pt x="78" y="1"/>
                    </a:cubicBezTo>
                    <a:cubicBezTo>
                      <a:pt x="77" y="1"/>
                      <a:pt x="76" y="1"/>
                      <a:pt x="76" y="1"/>
                    </a:cubicBezTo>
                    <a:cubicBezTo>
                      <a:pt x="75" y="1"/>
                      <a:pt x="74" y="1"/>
                      <a:pt x="73" y="2"/>
                    </a:cubicBezTo>
                    <a:cubicBezTo>
                      <a:pt x="72" y="2"/>
                      <a:pt x="72" y="2"/>
                      <a:pt x="71" y="2"/>
                    </a:cubicBezTo>
                    <a:cubicBezTo>
                      <a:pt x="70" y="2"/>
                      <a:pt x="69" y="2"/>
                      <a:pt x="68" y="3"/>
                    </a:cubicBezTo>
                    <a:cubicBezTo>
                      <a:pt x="68" y="3"/>
                      <a:pt x="67" y="3"/>
                      <a:pt x="66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0" y="6"/>
                      <a:pt x="55" y="9"/>
                      <a:pt x="53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2" y="14"/>
                      <a:pt x="52" y="15"/>
                      <a:pt x="52" y="15"/>
                    </a:cubicBezTo>
                    <a:cubicBezTo>
                      <a:pt x="51" y="15"/>
                      <a:pt x="50" y="15"/>
                      <a:pt x="50" y="15"/>
                    </a:cubicBezTo>
                    <a:cubicBezTo>
                      <a:pt x="49" y="15"/>
                      <a:pt x="48" y="15"/>
                      <a:pt x="47" y="15"/>
                    </a:cubicBezTo>
                    <a:cubicBezTo>
                      <a:pt x="47" y="16"/>
                      <a:pt x="46" y="16"/>
                      <a:pt x="46" y="16"/>
                    </a:cubicBezTo>
                    <a:cubicBezTo>
                      <a:pt x="46" y="16"/>
                      <a:pt x="45" y="16"/>
                      <a:pt x="44" y="16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3" y="17"/>
                      <a:pt x="43" y="17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19"/>
                      <a:pt x="41" y="19"/>
                      <a:pt x="41" y="19"/>
                    </a:cubicBezTo>
                    <a:cubicBezTo>
                      <a:pt x="41" y="20"/>
                      <a:pt x="40" y="21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3"/>
                      <a:pt x="40" y="24"/>
                      <a:pt x="40" y="24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6"/>
                      <a:pt x="40" y="26"/>
                      <a:pt x="40" y="27"/>
                    </a:cubicBezTo>
                    <a:cubicBezTo>
                      <a:pt x="40" y="27"/>
                      <a:pt x="40" y="28"/>
                      <a:pt x="40" y="28"/>
                    </a:cubicBezTo>
                    <a:cubicBezTo>
                      <a:pt x="40" y="29"/>
                      <a:pt x="40" y="29"/>
                      <a:pt x="40" y="30"/>
                    </a:cubicBezTo>
                    <a:cubicBezTo>
                      <a:pt x="40" y="30"/>
                      <a:pt x="40" y="31"/>
                      <a:pt x="40" y="31"/>
                    </a:cubicBezTo>
                    <a:cubicBezTo>
                      <a:pt x="40" y="32"/>
                      <a:pt x="41" y="32"/>
                      <a:pt x="41" y="33"/>
                    </a:cubicBezTo>
                    <a:cubicBezTo>
                      <a:pt x="41" y="33"/>
                      <a:pt x="41" y="34"/>
                      <a:pt x="41" y="34"/>
                    </a:cubicBezTo>
                    <a:cubicBezTo>
                      <a:pt x="41" y="35"/>
                      <a:pt x="42" y="35"/>
                      <a:pt x="42" y="36"/>
                    </a:cubicBezTo>
                    <a:cubicBezTo>
                      <a:pt x="42" y="36"/>
                      <a:pt x="42" y="37"/>
                      <a:pt x="42" y="37"/>
                    </a:cubicBezTo>
                    <a:cubicBezTo>
                      <a:pt x="43" y="39"/>
                      <a:pt x="43" y="41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3" y="43"/>
                      <a:pt x="42" y="44"/>
                      <a:pt x="41" y="45"/>
                    </a:cubicBezTo>
                    <a:cubicBezTo>
                      <a:pt x="40" y="47"/>
                      <a:pt x="39" y="50"/>
                      <a:pt x="39" y="54"/>
                    </a:cubicBezTo>
                    <a:cubicBezTo>
                      <a:pt x="39" y="54"/>
                      <a:pt x="39" y="55"/>
                      <a:pt x="39" y="56"/>
                    </a:cubicBezTo>
                    <a:cubicBezTo>
                      <a:pt x="39" y="56"/>
                      <a:pt x="39" y="56"/>
                      <a:pt x="39" y="57"/>
                    </a:cubicBezTo>
                    <a:cubicBezTo>
                      <a:pt x="39" y="57"/>
                      <a:pt x="39" y="57"/>
                      <a:pt x="39" y="58"/>
                    </a:cubicBezTo>
                    <a:cubicBezTo>
                      <a:pt x="39" y="58"/>
                      <a:pt x="40" y="59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1" y="63"/>
                      <a:pt x="42" y="65"/>
                      <a:pt x="44" y="67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45" y="67"/>
                      <a:pt x="45" y="68"/>
                      <a:pt x="45" y="68"/>
                    </a:cubicBezTo>
                    <a:cubicBezTo>
                      <a:pt x="46" y="70"/>
                      <a:pt x="46" y="71"/>
                      <a:pt x="46" y="72"/>
                    </a:cubicBezTo>
                    <a:cubicBezTo>
                      <a:pt x="46" y="73"/>
                      <a:pt x="46" y="73"/>
                      <a:pt x="46" y="74"/>
                    </a:cubicBezTo>
                    <a:cubicBezTo>
                      <a:pt x="48" y="85"/>
                      <a:pt x="53" y="90"/>
                      <a:pt x="56" y="92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6" y="105"/>
                      <a:pt x="56" y="105"/>
                      <a:pt x="56" y="105"/>
                    </a:cubicBezTo>
                    <a:cubicBezTo>
                      <a:pt x="56" y="107"/>
                      <a:pt x="56" y="107"/>
                      <a:pt x="56" y="107"/>
                    </a:cubicBezTo>
                    <a:cubicBezTo>
                      <a:pt x="44" y="112"/>
                      <a:pt x="31" y="118"/>
                      <a:pt x="21" y="124"/>
                    </a:cubicBezTo>
                    <a:cubicBezTo>
                      <a:pt x="17" y="127"/>
                      <a:pt x="14" y="128"/>
                      <a:pt x="11" y="130"/>
                    </a:cubicBezTo>
                    <a:cubicBezTo>
                      <a:pt x="4" y="135"/>
                      <a:pt x="0" y="139"/>
                      <a:pt x="0" y="142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188"/>
                      <a:pt x="2" y="190"/>
                      <a:pt x="4" y="190"/>
                    </a:cubicBezTo>
                    <a:cubicBezTo>
                      <a:pt x="116" y="190"/>
                      <a:pt x="116" y="190"/>
                      <a:pt x="116" y="190"/>
                    </a:cubicBezTo>
                    <a:cubicBezTo>
                      <a:pt x="156" y="190"/>
                      <a:pt x="156" y="190"/>
                      <a:pt x="156" y="190"/>
                    </a:cubicBezTo>
                    <a:cubicBezTo>
                      <a:pt x="160" y="190"/>
                      <a:pt x="160" y="190"/>
                      <a:pt x="160" y="190"/>
                    </a:cubicBezTo>
                    <a:cubicBezTo>
                      <a:pt x="160" y="186"/>
                      <a:pt x="160" y="186"/>
                      <a:pt x="160" y="186"/>
                    </a:cubicBezTo>
                    <a:cubicBezTo>
                      <a:pt x="160" y="142"/>
                      <a:pt x="160" y="142"/>
                      <a:pt x="160" y="142"/>
                    </a:cubicBezTo>
                    <a:cubicBezTo>
                      <a:pt x="160" y="139"/>
                      <a:pt x="154" y="133"/>
                      <a:pt x="142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D88C3CC7-FF16-4EE6-8784-43FED74DD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454356" y="638960"/>
            <a:ext cx="1562100" cy="39131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F030E608-FD0D-40AE-86BB-0A2CCB27B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454357" y="3226746"/>
            <a:ext cx="1562100" cy="39131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B0A604A2-1672-42C6-B255-324211739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175545" y="3226747"/>
            <a:ext cx="1562100" cy="39131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7757CDEF-630C-40F7-970E-216E60E63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175544" y="638961"/>
            <a:ext cx="1562100" cy="39131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C01E23-90C8-4759-A5BC-F3CE0BC2D0F9}"/>
              </a:ext>
            </a:extLst>
          </p:cNvPr>
          <p:cNvSpPr txBox="1"/>
          <p:nvPr/>
        </p:nvSpPr>
        <p:spPr>
          <a:xfrm>
            <a:off x="346121" y="2122888"/>
            <a:ext cx="3233228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Specify Success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Budget &amp; Business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do Baselining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C3D59-6312-4B09-A47E-217DF86E4CEC}"/>
              </a:ext>
            </a:extLst>
          </p:cNvPr>
          <p:cNvSpPr txBox="1"/>
          <p:nvPr/>
        </p:nvSpPr>
        <p:spPr>
          <a:xfrm>
            <a:off x="346121" y="4724390"/>
            <a:ext cx="32332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Technology: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Code Quality Assurance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Architectural and Design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Control Technical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Application lifecycle management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9B0A24-4AF3-471F-B550-B6ECA0A271C1}"/>
              </a:ext>
            </a:extLst>
          </p:cNvPr>
          <p:cNvSpPr txBox="1"/>
          <p:nvPr/>
        </p:nvSpPr>
        <p:spPr>
          <a:xfrm>
            <a:off x="8612651" y="2122888"/>
            <a:ext cx="32332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Monitoring &amp; Tracking: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Delivery/Change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Status Project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Coding Quality &amp;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PM &amp; Software KPI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6AAE29-2C92-4992-B0FE-57B88E4FBC85}"/>
              </a:ext>
            </a:extLst>
          </p:cNvPr>
          <p:cNvSpPr txBox="1"/>
          <p:nvPr/>
        </p:nvSpPr>
        <p:spPr>
          <a:xfrm>
            <a:off x="8612651" y="4724390"/>
            <a:ext cx="3484274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People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Promote Collaboration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Managing and Hiring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Couch and Mentoring</a:t>
            </a:r>
            <a:endParaRPr lang="en-US" sz="1600" dirty="0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8442D10F-EB6C-4349-8822-869B16CF7116}"/>
              </a:ext>
            </a:extLst>
          </p:cNvPr>
          <p:cNvSpPr txBox="1">
            <a:spLocks/>
          </p:cNvSpPr>
          <p:nvPr/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404040"/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51A1E-902D-48AF-9020-955120F399B6}" type="slidenum">
              <a:rPr lang="en-US" sz="1200" smtClean="0">
                <a:solidFill>
                  <a:schemeClr val="bg1"/>
                </a:solidFill>
              </a:rPr>
              <a:pPr algn="ctr"/>
              <a:t>10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41E90-1893-49DF-B44D-85D3966AA497}"/>
              </a:ext>
            </a:extLst>
          </p:cNvPr>
          <p:cNvSpPr txBox="1"/>
          <p:nvPr/>
        </p:nvSpPr>
        <p:spPr>
          <a:xfrm>
            <a:off x="5081120" y="3359550"/>
            <a:ext cx="211724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is</a:t>
            </a:r>
            <a:br>
              <a:rPr lang="en-US" dirty="0"/>
            </a:br>
            <a:r>
              <a:rPr lang="en-US" dirty="0"/>
              <a:t>Share Responsibility </a:t>
            </a:r>
            <a:br>
              <a:rPr lang="en-US" dirty="0"/>
            </a:br>
            <a:r>
              <a:rPr lang="en-US" sz="1100" dirty="0"/>
              <a:t>including </a:t>
            </a:r>
            <a:br>
              <a:rPr lang="en-US" sz="1100" dirty="0"/>
            </a:br>
            <a:r>
              <a:rPr lang="en-US" sz="1100" dirty="0"/>
              <a:t>Leadership, Business, PM, SME, </a:t>
            </a:r>
            <a:br>
              <a:rPr lang="en-US" sz="1100" dirty="0"/>
            </a:br>
            <a:r>
              <a:rPr lang="en-US" sz="1100" dirty="0"/>
              <a:t>Architect, DEV, QA</a:t>
            </a:r>
            <a:endParaRPr lang="en-US" sz="1000" dirty="0"/>
          </a:p>
        </p:txBody>
      </p:sp>
      <p:sp>
        <p:nvSpPr>
          <p:cNvPr id="60" name="Freeform 21" descr="This image is an icon of a presentation board. ">
            <a:extLst>
              <a:ext uri="{FF2B5EF4-FFF2-40B4-BE49-F238E27FC236}">
                <a16:creationId xmlns:a16="http://schemas.microsoft.com/office/drawing/2014/main" id="{1EC61623-73DB-40AA-A6C3-D31676D6A59A}"/>
              </a:ext>
            </a:extLst>
          </p:cNvPr>
          <p:cNvSpPr>
            <a:spLocks noEditPoints="1"/>
          </p:cNvSpPr>
          <p:nvPr/>
        </p:nvSpPr>
        <p:spPr bwMode="auto">
          <a:xfrm>
            <a:off x="7245415" y="2429733"/>
            <a:ext cx="278695" cy="278695"/>
          </a:xfrm>
          <a:custGeom>
            <a:avLst/>
            <a:gdLst>
              <a:gd name="T0" fmla="*/ 236 w 240"/>
              <a:gd name="T1" fmla="*/ 0 h 240"/>
              <a:gd name="T2" fmla="*/ 4 w 240"/>
              <a:gd name="T3" fmla="*/ 0 h 240"/>
              <a:gd name="T4" fmla="*/ 0 w 240"/>
              <a:gd name="T5" fmla="*/ 4 h 240"/>
              <a:gd name="T6" fmla="*/ 0 w 240"/>
              <a:gd name="T7" fmla="*/ 156 h 240"/>
              <a:gd name="T8" fmla="*/ 4 w 240"/>
              <a:gd name="T9" fmla="*/ 160 h 240"/>
              <a:gd name="T10" fmla="*/ 116 w 240"/>
              <a:gd name="T11" fmla="*/ 160 h 240"/>
              <a:gd name="T12" fmla="*/ 116 w 240"/>
              <a:gd name="T13" fmla="*/ 186 h 240"/>
              <a:gd name="T14" fmla="*/ 69 w 240"/>
              <a:gd name="T15" fmla="*/ 233 h 240"/>
              <a:gd name="T16" fmla="*/ 69 w 240"/>
              <a:gd name="T17" fmla="*/ 239 h 240"/>
              <a:gd name="T18" fmla="*/ 75 w 240"/>
              <a:gd name="T19" fmla="*/ 239 h 240"/>
              <a:gd name="T20" fmla="*/ 120 w 240"/>
              <a:gd name="T21" fmla="*/ 194 h 240"/>
              <a:gd name="T22" fmla="*/ 165 w 240"/>
              <a:gd name="T23" fmla="*/ 239 h 240"/>
              <a:gd name="T24" fmla="*/ 168 w 240"/>
              <a:gd name="T25" fmla="*/ 240 h 240"/>
              <a:gd name="T26" fmla="*/ 171 w 240"/>
              <a:gd name="T27" fmla="*/ 239 h 240"/>
              <a:gd name="T28" fmla="*/ 171 w 240"/>
              <a:gd name="T29" fmla="*/ 233 h 240"/>
              <a:gd name="T30" fmla="*/ 124 w 240"/>
              <a:gd name="T31" fmla="*/ 186 h 240"/>
              <a:gd name="T32" fmla="*/ 124 w 240"/>
              <a:gd name="T33" fmla="*/ 160 h 240"/>
              <a:gd name="T34" fmla="*/ 236 w 240"/>
              <a:gd name="T35" fmla="*/ 160 h 240"/>
              <a:gd name="T36" fmla="*/ 240 w 240"/>
              <a:gd name="T37" fmla="*/ 156 h 240"/>
              <a:gd name="T38" fmla="*/ 240 w 240"/>
              <a:gd name="T39" fmla="*/ 4 h 240"/>
              <a:gd name="T40" fmla="*/ 236 w 240"/>
              <a:gd name="T41" fmla="*/ 0 h 240"/>
              <a:gd name="T42" fmla="*/ 216 w 240"/>
              <a:gd name="T43" fmla="*/ 132 h 240"/>
              <a:gd name="T44" fmla="*/ 212 w 240"/>
              <a:gd name="T45" fmla="*/ 136 h 240"/>
              <a:gd name="T46" fmla="*/ 28 w 240"/>
              <a:gd name="T47" fmla="*/ 136 h 240"/>
              <a:gd name="T48" fmla="*/ 24 w 240"/>
              <a:gd name="T49" fmla="*/ 132 h 240"/>
              <a:gd name="T50" fmla="*/ 24 w 240"/>
              <a:gd name="T51" fmla="*/ 84 h 240"/>
              <a:gd name="T52" fmla="*/ 24 w 240"/>
              <a:gd name="T53" fmla="*/ 28 h 240"/>
              <a:gd name="T54" fmla="*/ 28 w 240"/>
              <a:gd name="T55" fmla="*/ 24 h 240"/>
              <a:gd name="T56" fmla="*/ 212 w 240"/>
              <a:gd name="T57" fmla="*/ 24 h 240"/>
              <a:gd name="T58" fmla="*/ 216 w 240"/>
              <a:gd name="T59" fmla="*/ 28 h 240"/>
              <a:gd name="T60" fmla="*/ 216 w 240"/>
              <a:gd name="T61" fmla="*/ 132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40">
                <a:moveTo>
                  <a:pt x="236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6" y="186"/>
                  <a:pt x="116" y="186"/>
                  <a:pt x="116" y="186"/>
                </a:cubicBezTo>
                <a:cubicBezTo>
                  <a:pt x="69" y="233"/>
                  <a:pt x="69" y="233"/>
                  <a:pt x="69" y="233"/>
                </a:cubicBezTo>
                <a:cubicBezTo>
                  <a:pt x="68" y="235"/>
                  <a:pt x="68" y="237"/>
                  <a:pt x="69" y="239"/>
                </a:cubicBezTo>
                <a:cubicBezTo>
                  <a:pt x="71" y="240"/>
                  <a:pt x="73" y="240"/>
                  <a:pt x="75" y="239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65" y="239"/>
                  <a:pt x="165" y="239"/>
                  <a:pt x="165" y="239"/>
                </a:cubicBezTo>
                <a:cubicBezTo>
                  <a:pt x="166" y="240"/>
                  <a:pt x="167" y="240"/>
                  <a:pt x="168" y="240"/>
                </a:cubicBezTo>
                <a:cubicBezTo>
                  <a:pt x="169" y="240"/>
                  <a:pt x="170" y="240"/>
                  <a:pt x="171" y="239"/>
                </a:cubicBezTo>
                <a:cubicBezTo>
                  <a:pt x="172" y="237"/>
                  <a:pt x="172" y="235"/>
                  <a:pt x="171" y="233"/>
                </a:cubicBezTo>
                <a:cubicBezTo>
                  <a:pt x="124" y="186"/>
                  <a:pt x="124" y="186"/>
                  <a:pt x="124" y="186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236" y="160"/>
                  <a:pt x="236" y="160"/>
                  <a:pt x="236" y="160"/>
                </a:cubicBezTo>
                <a:cubicBezTo>
                  <a:pt x="238" y="160"/>
                  <a:pt x="240" y="158"/>
                  <a:pt x="240" y="156"/>
                </a:cubicBezTo>
                <a:cubicBezTo>
                  <a:pt x="240" y="4"/>
                  <a:pt x="240" y="4"/>
                  <a:pt x="240" y="4"/>
                </a:cubicBezTo>
                <a:cubicBezTo>
                  <a:pt x="240" y="2"/>
                  <a:pt x="238" y="0"/>
                  <a:pt x="236" y="0"/>
                </a:cubicBezTo>
                <a:close/>
                <a:moveTo>
                  <a:pt x="216" y="132"/>
                </a:moveTo>
                <a:cubicBezTo>
                  <a:pt x="216" y="134"/>
                  <a:pt x="214" y="136"/>
                  <a:pt x="212" y="136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26" y="136"/>
                  <a:pt x="24" y="134"/>
                  <a:pt x="24" y="132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6"/>
                  <a:pt x="26" y="24"/>
                  <a:pt x="28" y="24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214" y="24"/>
                  <a:pt x="216" y="26"/>
                  <a:pt x="216" y="28"/>
                </a:cubicBezTo>
                <a:lnTo>
                  <a:pt x="216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22" descr="This image is an icon of a presentation chart. ">
            <a:extLst>
              <a:ext uri="{FF2B5EF4-FFF2-40B4-BE49-F238E27FC236}">
                <a16:creationId xmlns:a16="http://schemas.microsoft.com/office/drawing/2014/main" id="{E2637767-6906-4D10-9D9C-BBB42BBCAFF6}"/>
              </a:ext>
            </a:extLst>
          </p:cNvPr>
          <p:cNvSpPr>
            <a:spLocks/>
          </p:cNvSpPr>
          <p:nvPr/>
        </p:nvSpPr>
        <p:spPr bwMode="auto">
          <a:xfrm>
            <a:off x="7273576" y="2485084"/>
            <a:ext cx="195184" cy="69916"/>
          </a:xfrm>
          <a:custGeom>
            <a:avLst/>
            <a:gdLst>
              <a:gd name="T0" fmla="*/ 4 w 168"/>
              <a:gd name="T1" fmla="*/ 40 h 60"/>
              <a:gd name="T2" fmla="*/ 40 w 168"/>
              <a:gd name="T3" fmla="*/ 40 h 60"/>
              <a:gd name="T4" fmla="*/ 43 w 168"/>
              <a:gd name="T5" fmla="*/ 39 h 60"/>
              <a:gd name="T6" fmla="*/ 61 w 168"/>
              <a:gd name="T7" fmla="*/ 20 h 60"/>
              <a:gd name="T8" fmla="*/ 76 w 168"/>
              <a:gd name="T9" fmla="*/ 58 h 60"/>
              <a:gd name="T10" fmla="*/ 79 w 168"/>
              <a:gd name="T11" fmla="*/ 60 h 60"/>
              <a:gd name="T12" fmla="*/ 80 w 168"/>
              <a:gd name="T13" fmla="*/ 60 h 60"/>
              <a:gd name="T14" fmla="*/ 83 w 168"/>
              <a:gd name="T15" fmla="*/ 59 h 60"/>
              <a:gd name="T16" fmla="*/ 108 w 168"/>
              <a:gd name="T17" fmla="*/ 34 h 60"/>
              <a:gd name="T18" fmla="*/ 125 w 168"/>
              <a:gd name="T19" fmla="*/ 51 h 60"/>
              <a:gd name="T20" fmla="*/ 128 w 168"/>
              <a:gd name="T21" fmla="*/ 52 h 60"/>
              <a:gd name="T22" fmla="*/ 131 w 168"/>
              <a:gd name="T23" fmla="*/ 51 h 60"/>
              <a:gd name="T24" fmla="*/ 167 w 168"/>
              <a:gd name="T25" fmla="*/ 7 h 60"/>
              <a:gd name="T26" fmla="*/ 167 w 168"/>
              <a:gd name="T27" fmla="*/ 1 h 60"/>
              <a:gd name="T28" fmla="*/ 161 w 168"/>
              <a:gd name="T29" fmla="*/ 1 h 60"/>
              <a:gd name="T30" fmla="*/ 128 w 168"/>
              <a:gd name="T31" fmla="*/ 42 h 60"/>
              <a:gd name="T32" fmla="*/ 111 w 168"/>
              <a:gd name="T33" fmla="*/ 25 h 60"/>
              <a:gd name="T34" fmla="*/ 105 w 168"/>
              <a:gd name="T35" fmla="*/ 25 h 60"/>
              <a:gd name="T36" fmla="*/ 81 w 168"/>
              <a:gd name="T37" fmla="*/ 49 h 60"/>
              <a:gd name="T38" fmla="*/ 66 w 168"/>
              <a:gd name="T39" fmla="*/ 11 h 60"/>
              <a:gd name="T40" fmla="*/ 63 w 168"/>
              <a:gd name="T41" fmla="*/ 9 h 60"/>
              <a:gd name="T42" fmla="*/ 59 w 168"/>
              <a:gd name="T43" fmla="*/ 10 h 60"/>
              <a:gd name="T44" fmla="*/ 38 w 168"/>
              <a:gd name="T45" fmla="*/ 32 h 60"/>
              <a:gd name="T46" fmla="*/ 4 w 168"/>
              <a:gd name="T47" fmla="*/ 32 h 60"/>
              <a:gd name="T48" fmla="*/ 0 w 168"/>
              <a:gd name="T49" fmla="*/ 36 h 60"/>
              <a:gd name="T50" fmla="*/ 4 w 168"/>
              <a:gd name="T51" fmla="*/ 4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68" h="60">
                <a:moveTo>
                  <a:pt x="4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1" y="40"/>
                  <a:pt x="42" y="40"/>
                  <a:pt x="43" y="39"/>
                </a:cubicBezTo>
                <a:cubicBezTo>
                  <a:pt x="61" y="20"/>
                  <a:pt x="61" y="20"/>
                  <a:pt x="61" y="20"/>
                </a:cubicBezTo>
                <a:cubicBezTo>
                  <a:pt x="76" y="58"/>
                  <a:pt x="76" y="58"/>
                  <a:pt x="76" y="58"/>
                </a:cubicBezTo>
                <a:cubicBezTo>
                  <a:pt x="77" y="59"/>
                  <a:pt x="78" y="60"/>
                  <a:pt x="79" y="60"/>
                </a:cubicBezTo>
                <a:cubicBezTo>
                  <a:pt x="79" y="60"/>
                  <a:pt x="80" y="60"/>
                  <a:pt x="80" y="60"/>
                </a:cubicBezTo>
                <a:cubicBezTo>
                  <a:pt x="81" y="60"/>
                  <a:pt x="82" y="60"/>
                  <a:pt x="83" y="59"/>
                </a:cubicBezTo>
                <a:cubicBezTo>
                  <a:pt x="108" y="34"/>
                  <a:pt x="108" y="34"/>
                  <a:pt x="108" y="34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2"/>
                  <a:pt x="127" y="52"/>
                  <a:pt x="128" y="52"/>
                </a:cubicBezTo>
                <a:cubicBezTo>
                  <a:pt x="129" y="52"/>
                  <a:pt x="130" y="51"/>
                  <a:pt x="131" y="51"/>
                </a:cubicBezTo>
                <a:cubicBezTo>
                  <a:pt x="167" y="7"/>
                  <a:pt x="167" y="7"/>
                  <a:pt x="167" y="7"/>
                </a:cubicBezTo>
                <a:cubicBezTo>
                  <a:pt x="168" y="5"/>
                  <a:pt x="168" y="2"/>
                  <a:pt x="167" y="1"/>
                </a:cubicBezTo>
                <a:cubicBezTo>
                  <a:pt x="165" y="0"/>
                  <a:pt x="162" y="0"/>
                  <a:pt x="161" y="1"/>
                </a:cubicBezTo>
                <a:cubicBezTo>
                  <a:pt x="128" y="42"/>
                  <a:pt x="128" y="42"/>
                  <a:pt x="128" y="42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09" y="24"/>
                  <a:pt x="107" y="24"/>
                  <a:pt x="105" y="25"/>
                </a:cubicBezTo>
                <a:cubicBezTo>
                  <a:pt x="81" y="49"/>
                  <a:pt x="81" y="49"/>
                  <a:pt x="81" y="49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0"/>
                  <a:pt x="64" y="9"/>
                  <a:pt x="63" y="9"/>
                </a:cubicBezTo>
                <a:cubicBezTo>
                  <a:pt x="62" y="8"/>
                  <a:pt x="60" y="9"/>
                  <a:pt x="59" y="10"/>
                </a:cubicBezTo>
                <a:cubicBezTo>
                  <a:pt x="38" y="32"/>
                  <a:pt x="38" y="32"/>
                  <a:pt x="38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0" y="34"/>
                  <a:pt x="0" y="36"/>
                </a:cubicBezTo>
                <a:cubicBezTo>
                  <a:pt x="0" y="38"/>
                  <a:pt x="2" y="40"/>
                  <a:pt x="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Graphic 10" descr="Lightbulb and gear">
            <a:extLst>
              <a:ext uri="{FF2B5EF4-FFF2-40B4-BE49-F238E27FC236}">
                <a16:creationId xmlns:a16="http://schemas.microsoft.com/office/drawing/2014/main" id="{1B801FB5-E13A-4FBD-AE6C-ED985BF6C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7046" y="4919109"/>
            <a:ext cx="422437" cy="422437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BB37647D-66EE-4835-85D7-8B1BB7FFD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8818" y="2352170"/>
            <a:ext cx="422437" cy="42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1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9256984" cy="6804025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Yaser Shadmehr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y.Shadmehr@gmail.com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rgbClr val="404040"/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Graphic 14" descr="Envelope" title="Icon Presenter Email">
            <a:extLst>
              <a:ext uri="{FF2B5EF4-FFF2-40B4-BE49-F238E27FC236}">
                <a16:creationId xmlns:a16="http://schemas.microsoft.com/office/drawing/2014/main" id="{DEDD26CF-32BC-4B44-8F02-EA834076E0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6893" y="4369389"/>
            <a:ext cx="218900" cy="21890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F15CAA7-E2CB-4CFD-8380-B08565C909A5}"/>
              </a:ext>
            </a:extLst>
          </p:cNvPr>
          <p:cNvSpPr txBox="1">
            <a:spLocks/>
          </p:cNvSpPr>
          <p:nvPr/>
        </p:nvSpPr>
        <p:spPr>
          <a:xfrm>
            <a:off x="1285479" y="5788240"/>
            <a:ext cx="6686025" cy="58311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The content of this presentation is inspired by my interview with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SecurityScorecard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 and it may contain false assumption or confidential information.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8C26C45-C2C9-4944-A918-7A2146E9DC93}"/>
              </a:ext>
            </a:extLst>
          </p:cNvPr>
          <p:cNvSpPr txBox="1">
            <a:spLocks/>
          </p:cNvSpPr>
          <p:nvPr/>
        </p:nvSpPr>
        <p:spPr>
          <a:xfrm>
            <a:off x="884206" y="840134"/>
            <a:ext cx="6686025" cy="87122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Work hard</a:t>
            </a:r>
            <a:b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Have fun </a:t>
            </a:r>
            <a:b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And make history together!</a:t>
            </a:r>
            <a:endParaRPr lang="en-US" sz="1400" b="0" i="0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4658D3-8B25-4812-8BDB-869FB73EEE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897" b="10897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7997-CF71-452E-A736-8569100DD8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35626-33D6-4F99-8349-D05BBD58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4922" y="3917020"/>
            <a:ext cx="1212102" cy="12200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Agenda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3E4D674-F8B5-4A66-84C5-D60B9CA95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410"/>
              </p:ext>
            </p:extLst>
          </p:nvPr>
        </p:nvGraphicFramePr>
        <p:xfrm>
          <a:off x="7558481" y="3296873"/>
          <a:ext cx="4083413" cy="2460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phic 2" descr="Puzzle pieces">
            <a:extLst>
              <a:ext uri="{FF2B5EF4-FFF2-40B4-BE49-F238E27FC236}">
                <a16:creationId xmlns:a16="http://schemas.microsoft.com/office/drawing/2014/main" id="{00249C1D-787F-4FCB-80D6-7CAD447562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9872" y="4284031"/>
            <a:ext cx="457200" cy="457200"/>
          </a:xfrm>
          <a:prstGeom prst="rect">
            <a:avLst/>
          </a:prstGeom>
        </p:spPr>
      </p:pic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2CCA0A4A-2BC6-40CE-B2D0-21E2D44EAD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7719" y="3578515"/>
            <a:ext cx="457200" cy="457200"/>
          </a:xfrm>
          <a:prstGeom prst="rect">
            <a:avLst/>
          </a:prstGeom>
        </p:spPr>
      </p:pic>
      <p:pic>
        <p:nvPicPr>
          <p:cNvPr id="9" name="Graphic 8" descr="Group brainstorm">
            <a:extLst>
              <a:ext uri="{FF2B5EF4-FFF2-40B4-BE49-F238E27FC236}">
                <a16:creationId xmlns:a16="http://schemas.microsoft.com/office/drawing/2014/main" id="{6CEB5C8E-1471-4651-B836-044163E41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58388" y="5006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7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4658D3-8B25-4812-8BDB-869FB73EEE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0403" b="30403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7997-CF71-452E-A736-8569100DD8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35626-33D6-4F99-8349-D05BBD58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4922" y="3917020"/>
            <a:ext cx="1212102" cy="12200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Agenda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3E4D674-F8B5-4A66-84C5-D60B9CA9570E}"/>
              </a:ext>
            </a:extLst>
          </p:cNvPr>
          <p:cNvGraphicFramePr/>
          <p:nvPr/>
        </p:nvGraphicFramePr>
        <p:xfrm>
          <a:off x="7558481" y="3296873"/>
          <a:ext cx="4083413" cy="2460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phic 2" descr="Puzzle pieces">
            <a:extLst>
              <a:ext uri="{FF2B5EF4-FFF2-40B4-BE49-F238E27FC236}">
                <a16:creationId xmlns:a16="http://schemas.microsoft.com/office/drawing/2014/main" id="{00249C1D-787F-4FCB-80D6-7CAD447562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9872" y="4284031"/>
            <a:ext cx="457200" cy="457200"/>
          </a:xfrm>
          <a:prstGeom prst="rect">
            <a:avLst/>
          </a:prstGeom>
        </p:spPr>
      </p:pic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2CCA0A4A-2BC6-40CE-B2D0-21E2D44EAD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7719" y="3578515"/>
            <a:ext cx="457200" cy="457200"/>
          </a:xfrm>
          <a:prstGeom prst="rect">
            <a:avLst/>
          </a:prstGeom>
        </p:spPr>
      </p:pic>
      <p:pic>
        <p:nvPicPr>
          <p:cNvPr id="9" name="Graphic 8" descr="Group brainstorm">
            <a:extLst>
              <a:ext uri="{FF2B5EF4-FFF2-40B4-BE49-F238E27FC236}">
                <a16:creationId xmlns:a16="http://schemas.microsoft.com/office/drawing/2014/main" id="{6CEB5C8E-1471-4651-B836-044163E41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58388" y="5006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4658D3-8B25-4812-8BDB-869FB73EEE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638" b="10638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7997-CF71-452E-A736-8569100DD8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35626-33D6-4F99-8349-D05BBD58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4922" y="3917020"/>
            <a:ext cx="1212102" cy="12200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Agenda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3E4D674-F8B5-4A66-84C5-D60B9CA9570E}"/>
              </a:ext>
            </a:extLst>
          </p:cNvPr>
          <p:cNvGraphicFramePr/>
          <p:nvPr/>
        </p:nvGraphicFramePr>
        <p:xfrm>
          <a:off x="7558481" y="3296873"/>
          <a:ext cx="4083413" cy="2460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phic 2" descr="Puzzle pieces">
            <a:extLst>
              <a:ext uri="{FF2B5EF4-FFF2-40B4-BE49-F238E27FC236}">
                <a16:creationId xmlns:a16="http://schemas.microsoft.com/office/drawing/2014/main" id="{00249C1D-787F-4FCB-80D6-7CAD447562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9872" y="4284031"/>
            <a:ext cx="457200" cy="457200"/>
          </a:xfrm>
          <a:prstGeom prst="rect">
            <a:avLst/>
          </a:prstGeom>
        </p:spPr>
      </p:pic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2CCA0A4A-2BC6-40CE-B2D0-21E2D44EAD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7719" y="3578515"/>
            <a:ext cx="457200" cy="457200"/>
          </a:xfrm>
          <a:prstGeom prst="rect">
            <a:avLst/>
          </a:prstGeom>
        </p:spPr>
      </p:pic>
      <p:pic>
        <p:nvPicPr>
          <p:cNvPr id="9" name="Graphic 8" descr="Group brainstorm">
            <a:extLst>
              <a:ext uri="{FF2B5EF4-FFF2-40B4-BE49-F238E27FC236}">
                <a16:creationId xmlns:a16="http://schemas.microsoft.com/office/drawing/2014/main" id="{6CEB5C8E-1471-4651-B836-044163E41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58388" y="5006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0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4658D3-8B25-4812-8BDB-869FB73EEE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2581" b="32581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7997-CF71-452E-A736-8569100DD8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35626-33D6-4F99-8349-D05BBD58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4922" y="3917020"/>
            <a:ext cx="1212102" cy="12200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Agenda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3E4D674-F8B5-4A66-84C5-D60B9CA9570E}"/>
              </a:ext>
            </a:extLst>
          </p:cNvPr>
          <p:cNvGraphicFramePr/>
          <p:nvPr/>
        </p:nvGraphicFramePr>
        <p:xfrm>
          <a:off x="7558481" y="3296873"/>
          <a:ext cx="4083413" cy="2460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phic 2" descr="Puzzle pieces">
            <a:extLst>
              <a:ext uri="{FF2B5EF4-FFF2-40B4-BE49-F238E27FC236}">
                <a16:creationId xmlns:a16="http://schemas.microsoft.com/office/drawing/2014/main" id="{00249C1D-787F-4FCB-80D6-7CAD447562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9872" y="4284031"/>
            <a:ext cx="457200" cy="457200"/>
          </a:xfrm>
          <a:prstGeom prst="rect">
            <a:avLst/>
          </a:prstGeom>
        </p:spPr>
      </p:pic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2CCA0A4A-2BC6-40CE-B2D0-21E2D44EAD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7719" y="3578515"/>
            <a:ext cx="457200" cy="457200"/>
          </a:xfrm>
          <a:prstGeom prst="rect">
            <a:avLst/>
          </a:prstGeom>
        </p:spPr>
      </p:pic>
      <p:pic>
        <p:nvPicPr>
          <p:cNvPr id="9" name="Graphic 8" descr="Group brainstorm">
            <a:extLst>
              <a:ext uri="{FF2B5EF4-FFF2-40B4-BE49-F238E27FC236}">
                <a16:creationId xmlns:a16="http://schemas.microsoft.com/office/drawing/2014/main" id="{6CEB5C8E-1471-4651-B836-044163E41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58388" y="5006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4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4658D3-8B25-4812-8BDB-869FB73EEE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9957" b="9957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7997-CF71-452E-A736-8569100DD8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35626-33D6-4F99-8349-D05BBD58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4922" y="3917020"/>
            <a:ext cx="1212102" cy="12200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Agenda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3E4D674-F8B5-4A66-84C5-D60B9CA9570E}"/>
              </a:ext>
            </a:extLst>
          </p:cNvPr>
          <p:cNvGraphicFramePr/>
          <p:nvPr/>
        </p:nvGraphicFramePr>
        <p:xfrm>
          <a:off x="7558481" y="3296873"/>
          <a:ext cx="4083413" cy="2460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phic 2" descr="Puzzle pieces">
            <a:extLst>
              <a:ext uri="{FF2B5EF4-FFF2-40B4-BE49-F238E27FC236}">
                <a16:creationId xmlns:a16="http://schemas.microsoft.com/office/drawing/2014/main" id="{00249C1D-787F-4FCB-80D6-7CAD447562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9872" y="4284031"/>
            <a:ext cx="457200" cy="457200"/>
          </a:xfrm>
          <a:prstGeom prst="rect">
            <a:avLst/>
          </a:prstGeom>
        </p:spPr>
      </p:pic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2CCA0A4A-2BC6-40CE-B2D0-21E2D44EAD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7719" y="3578515"/>
            <a:ext cx="457200" cy="457200"/>
          </a:xfrm>
          <a:prstGeom prst="rect">
            <a:avLst/>
          </a:prstGeom>
        </p:spPr>
      </p:pic>
      <p:pic>
        <p:nvPicPr>
          <p:cNvPr id="9" name="Graphic 8" descr="Group brainstorm">
            <a:extLst>
              <a:ext uri="{FF2B5EF4-FFF2-40B4-BE49-F238E27FC236}">
                <a16:creationId xmlns:a16="http://schemas.microsoft.com/office/drawing/2014/main" id="{6CEB5C8E-1471-4651-B836-044163E41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58388" y="5006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806" b="10806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65DFB2-5455-46FD-BF1F-AA978030C363}"/>
              </a:ext>
            </a:extLst>
          </p:cNvPr>
          <p:cNvSpPr/>
          <p:nvPr/>
        </p:nvSpPr>
        <p:spPr>
          <a:xfrm>
            <a:off x="3251741" y="0"/>
            <a:ext cx="9240253" cy="6535919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224DFE-A4C4-4854-BC0F-90E6073D1EFF}"/>
              </a:ext>
            </a:extLst>
          </p:cNvPr>
          <p:cNvGrpSpPr/>
          <p:nvPr/>
        </p:nvGrpSpPr>
        <p:grpSpPr>
          <a:xfrm>
            <a:off x="4796392" y="515878"/>
            <a:ext cx="430418" cy="349893"/>
            <a:chOff x="4628144" y="363148"/>
            <a:chExt cx="430418" cy="34989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BEB070-A4AE-4874-9AD9-2699CC61F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4" name="Google Shape;160;p19">
              <a:extLst>
                <a:ext uri="{FF2B5EF4-FFF2-40B4-BE49-F238E27FC236}">
                  <a16:creationId xmlns:a16="http://schemas.microsoft.com/office/drawing/2014/main" id="{BEDDB538-2BDB-4146-BE83-965CDED74148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1</a:t>
              </a:r>
            </a:p>
          </p:txBody>
        </p:sp>
      </p:grpSp>
      <p:sp>
        <p:nvSpPr>
          <p:cNvPr id="15" name="Google Shape;157;p19">
            <a:extLst>
              <a:ext uri="{FF2B5EF4-FFF2-40B4-BE49-F238E27FC236}">
                <a16:creationId xmlns:a16="http://schemas.microsoft.com/office/drawing/2014/main" id="{AC03434D-D207-4B3F-BE0B-5A22B1A77236}"/>
              </a:ext>
            </a:extLst>
          </p:cNvPr>
          <p:cNvSpPr txBox="1">
            <a:spLocks/>
          </p:cNvSpPr>
          <p:nvPr/>
        </p:nvSpPr>
        <p:spPr>
          <a:xfrm flipH="1">
            <a:off x="5235199" y="477059"/>
            <a:ext cx="4455699" cy="8055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No solid recipe for building a team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 attention to team working.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 and prepare action plan in agile way.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 the level of trust and cooperation gradually. </a:t>
            </a:r>
          </a:p>
        </p:txBody>
      </p:sp>
      <p:sp>
        <p:nvSpPr>
          <p:cNvPr id="19" name="Google Shape;157;p19">
            <a:extLst>
              <a:ext uri="{FF2B5EF4-FFF2-40B4-BE49-F238E27FC236}">
                <a16:creationId xmlns:a16="http://schemas.microsoft.com/office/drawing/2014/main" id="{9BCB12AB-00B9-44FC-805B-4C89C114D2D2}"/>
              </a:ext>
            </a:extLst>
          </p:cNvPr>
          <p:cNvSpPr txBox="1">
            <a:spLocks/>
          </p:cNvSpPr>
          <p:nvPr/>
        </p:nvSpPr>
        <p:spPr>
          <a:xfrm flipH="1">
            <a:off x="6097776" y="1524691"/>
            <a:ext cx="4818078" cy="10552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Born in the new professional family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 and Self-Awareness.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 dive in Company and customer Values.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One-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to-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session and Q&amp;A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 culture, standard and processes.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666604-6900-47E4-974F-054B75F92AF8}"/>
              </a:ext>
            </a:extLst>
          </p:cNvPr>
          <p:cNvGrpSpPr/>
          <p:nvPr/>
        </p:nvGrpSpPr>
        <p:grpSpPr>
          <a:xfrm>
            <a:off x="5665582" y="1559313"/>
            <a:ext cx="430418" cy="349893"/>
            <a:chOff x="4628144" y="363148"/>
            <a:chExt cx="430418" cy="34989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B1B960-6CAB-4DBE-A85A-74E4D5699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0" name="Google Shape;160;p19">
              <a:extLst>
                <a:ext uri="{FF2B5EF4-FFF2-40B4-BE49-F238E27FC236}">
                  <a16:creationId xmlns:a16="http://schemas.microsoft.com/office/drawing/2014/main" id="{8E2A953E-995A-41FF-9D3A-B1EBE7B61BB6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2</a:t>
              </a:r>
            </a:p>
          </p:txBody>
        </p:sp>
      </p:grpSp>
      <p:sp>
        <p:nvSpPr>
          <p:cNvPr id="31" name="Google Shape;157;p19">
            <a:extLst>
              <a:ext uri="{FF2B5EF4-FFF2-40B4-BE49-F238E27FC236}">
                <a16:creationId xmlns:a16="http://schemas.microsoft.com/office/drawing/2014/main" id="{25BCFB10-664F-47D7-AFDD-4CDF75A7B920}"/>
              </a:ext>
            </a:extLst>
          </p:cNvPr>
          <p:cNvSpPr txBox="1">
            <a:spLocks/>
          </p:cNvSpPr>
          <p:nvPr/>
        </p:nvSpPr>
        <p:spPr>
          <a:xfrm flipH="1">
            <a:off x="7152438" y="2875158"/>
            <a:ext cx="4004702" cy="10412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Team Collaboration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Clear objectives &amp; roles.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communication &amp; team achievement.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 cooperation among team members.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Creating transparency and trust.</a:t>
            </a:r>
          </a:p>
        </p:txBody>
      </p:sp>
      <p:sp>
        <p:nvSpPr>
          <p:cNvPr id="32" name="Google Shape;157;p19">
            <a:extLst>
              <a:ext uri="{FF2B5EF4-FFF2-40B4-BE49-F238E27FC236}">
                <a16:creationId xmlns:a16="http://schemas.microsoft.com/office/drawing/2014/main" id="{C208D0DB-C8F5-4A8C-A0C3-79590446FBF9}"/>
              </a:ext>
            </a:extLst>
          </p:cNvPr>
          <p:cNvSpPr txBox="1">
            <a:spLocks/>
          </p:cNvSpPr>
          <p:nvPr/>
        </p:nvSpPr>
        <p:spPr>
          <a:xfrm flipH="1">
            <a:off x="6097774" y="4109932"/>
            <a:ext cx="4264151" cy="8507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Establish a Connection with Team Member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 specific skills, interests and drawbacks.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Brainstorming session to hear individual ideas.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opportunities for personal development.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Coaching tool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157;p19">
            <a:extLst>
              <a:ext uri="{FF2B5EF4-FFF2-40B4-BE49-F238E27FC236}">
                <a16:creationId xmlns:a16="http://schemas.microsoft.com/office/drawing/2014/main" id="{C3A23E04-5DEA-4A00-A6C3-B8271011A47A}"/>
              </a:ext>
            </a:extLst>
          </p:cNvPr>
          <p:cNvSpPr txBox="1">
            <a:spLocks/>
          </p:cNvSpPr>
          <p:nvPr/>
        </p:nvSpPr>
        <p:spPr>
          <a:xfrm flipH="1">
            <a:off x="5226806" y="5273833"/>
            <a:ext cx="4168861" cy="11537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Monitor And Review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 Oriented, What’s working well?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has the team achieved so far?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did they change, learn?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 team to review themselves individually.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3D83A0-89DB-4F3D-A920-B787F7366145}"/>
              </a:ext>
            </a:extLst>
          </p:cNvPr>
          <p:cNvGrpSpPr/>
          <p:nvPr/>
        </p:nvGrpSpPr>
        <p:grpSpPr>
          <a:xfrm>
            <a:off x="4796392" y="5307389"/>
            <a:ext cx="430418" cy="349893"/>
            <a:chOff x="4628144" y="363148"/>
            <a:chExt cx="430418" cy="3498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5BBE8D-FF7F-4DD3-9F75-BE2017C08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6" name="Google Shape;160;p19">
              <a:extLst>
                <a:ext uri="{FF2B5EF4-FFF2-40B4-BE49-F238E27FC236}">
                  <a16:creationId xmlns:a16="http://schemas.microsoft.com/office/drawing/2014/main" id="{A8FFA89A-A94C-4018-9473-4BAB1EFCCADC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5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223F42-3B5B-496D-B8FC-14778C2B1A1E}"/>
              </a:ext>
            </a:extLst>
          </p:cNvPr>
          <p:cNvGrpSpPr/>
          <p:nvPr/>
        </p:nvGrpSpPr>
        <p:grpSpPr>
          <a:xfrm>
            <a:off x="6722020" y="2918066"/>
            <a:ext cx="430418" cy="349893"/>
            <a:chOff x="4628144" y="363148"/>
            <a:chExt cx="430418" cy="34989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2FF0BD-949B-4B85-8C72-766DE23EE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9" name="Google Shape;160;p19">
              <a:extLst>
                <a:ext uri="{FF2B5EF4-FFF2-40B4-BE49-F238E27FC236}">
                  <a16:creationId xmlns:a16="http://schemas.microsoft.com/office/drawing/2014/main" id="{39A27006-00A6-4EB4-A14A-A9BC1878AC9B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1DD32F-CCB2-4CED-BBF7-BA90C47617C0}"/>
              </a:ext>
            </a:extLst>
          </p:cNvPr>
          <p:cNvGrpSpPr/>
          <p:nvPr/>
        </p:nvGrpSpPr>
        <p:grpSpPr>
          <a:xfrm>
            <a:off x="5665582" y="4137138"/>
            <a:ext cx="430418" cy="349893"/>
            <a:chOff x="4628144" y="363148"/>
            <a:chExt cx="430418" cy="34989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B9BDD2-8293-406F-AF47-4CB226D4E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70089" y="667322"/>
              <a:ext cx="38847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42" name="Google Shape;160;p19">
              <a:extLst>
                <a:ext uri="{FF2B5EF4-FFF2-40B4-BE49-F238E27FC236}">
                  <a16:creationId xmlns:a16="http://schemas.microsoft.com/office/drawing/2014/main" id="{676D064E-97C2-4A29-8870-8709B59BB744}"/>
                </a:ext>
              </a:extLst>
            </p:cNvPr>
            <p:cNvSpPr txBox="1">
              <a:spLocks/>
            </p:cNvSpPr>
            <p:nvPr/>
          </p:nvSpPr>
          <p:spPr>
            <a:xfrm>
              <a:off x="4628144" y="363148"/>
              <a:ext cx="388473" cy="30417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spcBef>
                  <a:spcPts val="0"/>
                </a:spcBef>
              </a:pPr>
              <a:r>
                <a:rPr lang="e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125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" r="8"/>
          <a:stretch/>
        </p:blipFill>
        <p:spPr>
          <a:xfrm>
            <a:off x="0" y="1"/>
            <a:ext cx="12192000" cy="63713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3272" y="5577514"/>
            <a:ext cx="3094173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400" dirty="0"/>
              <a:t>Architecture Blueprint</a:t>
            </a:r>
            <a:br>
              <a:rPr lang="en-US" sz="1200" dirty="0"/>
            </a:br>
            <a:r>
              <a:rPr lang="en-US" sz="1100" dirty="0"/>
              <a:t>Auto Scale Port Scanning Collector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1EDCE-EDF9-4F08-BAF2-2F7CF8357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66033" y="5462690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4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" r="8"/>
          <a:stretch/>
        </p:blipFill>
        <p:spPr>
          <a:xfrm>
            <a:off x="0" y="1"/>
            <a:ext cx="12192000" cy="63713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3272" y="5577514"/>
            <a:ext cx="3094173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1400" dirty="0"/>
              <a:t>Architecture Blueprint</a:t>
            </a:r>
            <a:br>
              <a:rPr lang="en-US" sz="1200" dirty="0"/>
            </a:br>
            <a:r>
              <a:rPr lang="en-US" sz="1100" dirty="0"/>
              <a:t>Auto Scale Port Scanning Collector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1EDCE-EDF9-4F08-BAF2-2F7CF8357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66033" y="5462690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4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curityScoreCardTheme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52989E"/>
      </a:accent1>
      <a:accent2>
        <a:srgbClr val="E80554"/>
      </a:accent2>
      <a:accent3>
        <a:srgbClr val="E5BD2D"/>
      </a:accent3>
      <a:accent4>
        <a:srgbClr val="41A303"/>
      </a:accent4>
      <a:accent5>
        <a:srgbClr val="404D56"/>
      </a:accent5>
      <a:accent6>
        <a:srgbClr val="D43B1A"/>
      </a:accent6>
      <a:hlink>
        <a:srgbClr val="52989E"/>
      </a:hlink>
      <a:folHlink>
        <a:srgbClr val="52989E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2175</TotalTime>
  <Words>391</Words>
  <Application>Microsoft Office PowerPoint</Application>
  <PresentationFormat>Widescreen</PresentationFormat>
  <Paragraphs>97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How to Build a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Large image</vt:lpstr>
      <vt:lpstr>Large image</vt:lpstr>
      <vt:lpstr>Large image</vt:lpstr>
      <vt:lpstr>Balanced scorecard slide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Yaser Shadmehr</dc:creator>
  <cp:lastModifiedBy>Yaser Shadmehr</cp:lastModifiedBy>
  <cp:revision>69</cp:revision>
  <dcterms:created xsi:type="dcterms:W3CDTF">2021-01-15T02:24:51Z</dcterms:created>
  <dcterms:modified xsi:type="dcterms:W3CDTF">2021-01-16T22:40:39Z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