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98" r:id="rId5"/>
    <p:sldId id="283" r:id="rId6"/>
    <p:sldId id="300" r:id="rId7"/>
    <p:sldId id="297" r:id="rId8"/>
    <p:sldId id="292" r:id="rId9"/>
    <p:sldId id="284" r:id="rId10"/>
    <p:sldId id="293" r:id="rId11"/>
    <p:sldId id="294" r:id="rId12"/>
    <p:sldId id="295" r:id="rId13"/>
    <p:sldId id="285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12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FA-4A5E-AB52-FBB4B74C7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EFA-4A5E-AB52-FBB4B74C74A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FA-4A5E-AB52-FBB4B74C74A7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DA-48E7-A321-402E979D2202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EFA-4A5E-AB52-FBB4B74C74A7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DA-48E7-A321-402E979D2202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DA-48E7-A321-402E979D22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Revenue</a:t>
            </a:r>
            <a:r>
              <a:rPr lang="en-US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Over Time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1/14/2021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9461CDC-F957-41FC-A129-47AF1DF96A85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10050912" y="6439820"/>
            <a:ext cx="14382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141816"/>
            <a:ext cx="9780588" cy="652039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r>
              <a:rPr lang="en-US" dirty="0"/>
              <a:t>How to Build a Team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1261295"/>
          </a:xfrm>
        </p:spPr>
        <p:txBody>
          <a:bodyPr/>
          <a:lstStyle/>
          <a:p>
            <a:r>
              <a:rPr lang="en-US" dirty="0"/>
              <a:t>Interview Presentation – SecurityScorecard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Yaser Shadmehr</a:t>
            </a:r>
            <a:br>
              <a:rPr lang="en-US" dirty="0"/>
            </a:br>
            <a:r>
              <a:rPr lang="en-US" dirty="0"/>
              <a:t>Jan 14, 2021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DF901-D28D-4620-9DDD-F5DD39FB0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463" y="4236199"/>
            <a:ext cx="952633" cy="9526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668FE1-8C4E-4F78-B206-60767477D406}"/>
              </a:ext>
            </a:extLst>
          </p:cNvPr>
          <p:cNvSpPr txBox="1"/>
          <p:nvPr/>
        </p:nvSpPr>
        <p:spPr>
          <a:xfrm>
            <a:off x="6901717" y="3747793"/>
            <a:ext cx="5231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 deliver a  highly  distributed  port    scanning  collector  solution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conference room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" b="45"/>
          <a:stretch>
            <a:fillRect/>
          </a:stretch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71104" y="5359400"/>
            <a:ext cx="3688896" cy="565899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dirty="0"/>
              <a:t>Full screen image with caption lorem ipsum dolor sit amet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Yaser Shadmehr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y.Shadmehr@gmail.com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5" name="Graphic 14" descr="Envelope" title="Icon Presenter Email">
            <a:extLst>
              <a:ext uri="{FF2B5EF4-FFF2-40B4-BE49-F238E27FC236}">
                <a16:creationId xmlns:a16="http://schemas.microsoft.com/office/drawing/2014/main" id="{DEDD26CF-32BC-4B44-8F02-EA834076E06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6893" y="4369389"/>
            <a:ext cx="218900" cy="21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Etiam aliquet eu mi quis lacinia. Ut fermentum a magna ut.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10897" b="10897"/>
          <a:stretch/>
        </p:blipFill>
        <p:spPr>
          <a:xfrm>
            <a:off x="0" y="1"/>
            <a:ext cx="12192000" cy="637135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865DFB2-5455-46FD-BF1F-AA978030C363}"/>
              </a:ext>
            </a:extLst>
          </p:cNvPr>
          <p:cNvSpPr/>
          <p:nvPr/>
        </p:nvSpPr>
        <p:spPr>
          <a:xfrm>
            <a:off x="3251741" y="-4491"/>
            <a:ext cx="9240253" cy="6535919"/>
          </a:xfrm>
          <a:prstGeom prst="chevr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BEB070-A4AE-4874-9AD9-2699CC61F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34608" y="740474"/>
            <a:ext cx="450350" cy="36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4" name="Google Shape;160;p19">
            <a:extLst>
              <a:ext uri="{FF2B5EF4-FFF2-40B4-BE49-F238E27FC236}">
                <a16:creationId xmlns:a16="http://schemas.microsoft.com/office/drawing/2014/main" id="{BEDDB538-2BDB-4146-BE83-965CDED74148}"/>
              </a:ext>
            </a:extLst>
          </p:cNvPr>
          <p:cNvSpPr txBox="1">
            <a:spLocks/>
          </p:cNvSpPr>
          <p:nvPr/>
        </p:nvSpPr>
        <p:spPr>
          <a:xfrm>
            <a:off x="4628144" y="223935"/>
            <a:ext cx="456813" cy="6069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s" sz="4000" dirty="0"/>
              <a:t>1</a:t>
            </a:r>
          </a:p>
        </p:txBody>
      </p:sp>
      <p:sp>
        <p:nvSpPr>
          <p:cNvPr id="15" name="Google Shape;157;p19">
            <a:extLst>
              <a:ext uri="{FF2B5EF4-FFF2-40B4-BE49-F238E27FC236}">
                <a16:creationId xmlns:a16="http://schemas.microsoft.com/office/drawing/2014/main" id="{AC03434D-D207-4B3F-BE0B-5A22B1A77236}"/>
              </a:ext>
            </a:extLst>
          </p:cNvPr>
          <p:cNvSpPr txBox="1">
            <a:spLocks/>
          </p:cNvSpPr>
          <p:nvPr/>
        </p:nvSpPr>
        <p:spPr>
          <a:xfrm flipH="1">
            <a:off x="5226813" y="233778"/>
            <a:ext cx="4455699" cy="48553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ARCHITECTURAL OVERVIEW</a:t>
            </a:r>
          </a:p>
        </p:txBody>
      </p:sp>
      <p:sp>
        <p:nvSpPr>
          <p:cNvPr id="16" name="Google Shape;160;p19">
            <a:extLst>
              <a:ext uri="{FF2B5EF4-FFF2-40B4-BE49-F238E27FC236}">
                <a16:creationId xmlns:a16="http://schemas.microsoft.com/office/drawing/2014/main" id="{1F918B4B-95F3-4F31-BA77-58B810603AE3}"/>
              </a:ext>
            </a:extLst>
          </p:cNvPr>
          <p:cNvSpPr txBox="1">
            <a:spLocks/>
          </p:cNvSpPr>
          <p:nvPr/>
        </p:nvSpPr>
        <p:spPr>
          <a:xfrm>
            <a:off x="5313906" y="966518"/>
            <a:ext cx="450350" cy="58203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s" sz="4000" dirty="0"/>
              <a:t>2</a:t>
            </a:r>
            <a:endParaRPr lang="es" dirty="0"/>
          </a:p>
        </p:txBody>
      </p:sp>
      <p:sp>
        <p:nvSpPr>
          <p:cNvPr id="17" name="Google Shape;160;p19">
            <a:extLst>
              <a:ext uri="{FF2B5EF4-FFF2-40B4-BE49-F238E27FC236}">
                <a16:creationId xmlns:a16="http://schemas.microsoft.com/office/drawing/2014/main" id="{3F65B0F2-A340-4389-ADE9-493D1471A937}"/>
              </a:ext>
            </a:extLst>
          </p:cNvPr>
          <p:cNvSpPr txBox="1">
            <a:spLocks/>
          </p:cNvSpPr>
          <p:nvPr/>
        </p:nvSpPr>
        <p:spPr>
          <a:xfrm>
            <a:off x="6008181" y="1624295"/>
            <a:ext cx="431839" cy="6011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s" sz="4000" dirty="0"/>
              <a:t>3</a:t>
            </a:r>
            <a:endParaRPr lang="es" dirty="0"/>
          </a:p>
        </p:txBody>
      </p:sp>
      <p:sp>
        <p:nvSpPr>
          <p:cNvPr id="18" name="Google Shape;160;p19">
            <a:extLst>
              <a:ext uri="{FF2B5EF4-FFF2-40B4-BE49-F238E27FC236}">
                <a16:creationId xmlns:a16="http://schemas.microsoft.com/office/drawing/2014/main" id="{56350983-9591-4690-8787-F6F9CD764D8B}"/>
              </a:ext>
            </a:extLst>
          </p:cNvPr>
          <p:cNvSpPr txBox="1">
            <a:spLocks/>
          </p:cNvSpPr>
          <p:nvPr/>
        </p:nvSpPr>
        <p:spPr>
          <a:xfrm>
            <a:off x="6742270" y="2434543"/>
            <a:ext cx="456490" cy="54965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s" sz="4000" dirty="0"/>
              <a:t>4</a:t>
            </a:r>
            <a:endParaRPr lang="es" dirty="0"/>
          </a:p>
        </p:txBody>
      </p:sp>
      <p:sp>
        <p:nvSpPr>
          <p:cNvPr id="19" name="Google Shape;157;p19">
            <a:extLst>
              <a:ext uri="{FF2B5EF4-FFF2-40B4-BE49-F238E27FC236}">
                <a16:creationId xmlns:a16="http://schemas.microsoft.com/office/drawing/2014/main" id="{9BCB12AB-00B9-44FC-805B-4C89C114D2D2}"/>
              </a:ext>
            </a:extLst>
          </p:cNvPr>
          <p:cNvSpPr txBox="1">
            <a:spLocks/>
          </p:cNvSpPr>
          <p:nvPr/>
        </p:nvSpPr>
        <p:spPr>
          <a:xfrm flipH="1">
            <a:off x="6591939" y="1422005"/>
            <a:ext cx="4179503" cy="797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TECHNOLOGY COMPONENT OVERVIEW</a:t>
            </a:r>
          </a:p>
        </p:txBody>
      </p:sp>
      <p:sp>
        <p:nvSpPr>
          <p:cNvPr id="20" name="Google Shape;157;p19">
            <a:extLst>
              <a:ext uri="{FF2B5EF4-FFF2-40B4-BE49-F238E27FC236}">
                <a16:creationId xmlns:a16="http://schemas.microsoft.com/office/drawing/2014/main" id="{5DDC7385-32D6-49D0-947C-7DF7EF4FC34D}"/>
              </a:ext>
            </a:extLst>
          </p:cNvPr>
          <p:cNvSpPr txBox="1">
            <a:spLocks/>
          </p:cNvSpPr>
          <p:nvPr/>
        </p:nvSpPr>
        <p:spPr>
          <a:xfrm flipH="1">
            <a:off x="7386753" y="2218209"/>
            <a:ext cx="2841230" cy="797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INFRASTRUCTURE &amp; 3</a:t>
            </a:r>
            <a:r>
              <a:rPr lang="en-CA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PARTY TOOLS</a:t>
            </a:r>
          </a:p>
        </p:txBody>
      </p:sp>
      <p:sp>
        <p:nvSpPr>
          <p:cNvPr id="21" name="Google Shape;160;p19">
            <a:extLst>
              <a:ext uri="{FF2B5EF4-FFF2-40B4-BE49-F238E27FC236}">
                <a16:creationId xmlns:a16="http://schemas.microsoft.com/office/drawing/2014/main" id="{1E035458-2668-48FE-9098-F15312773852}"/>
              </a:ext>
            </a:extLst>
          </p:cNvPr>
          <p:cNvSpPr txBox="1">
            <a:spLocks/>
          </p:cNvSpPr>
          <p:nvPr/>
        </p:nvSpPr>
        <p:spPr>
          <a:xfrm>
            <a:off x="7268954" y="3268231"/>
            <a:ext cx="439966" cy="57218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s" sz="4000" dirty="0"/>
              <a:t>5</a:t>
            </a:r>
            <a:endParaRPr lang="es" dirty="0"/>
          </a:p>
        </p:txBody>
      </p:sp>
      <p:sp>
        <p:nvSpPr>
          <p:cNvPr id="22" name="Google Shape;157;p19">
            <a:extLst>
              <a:ext uri="{FF2B5EF4-FFF2-40B4-BE49-F238E27FC236}">
                <a16:creationId xmlns:a16="http://schemas.microsoft.com/office/drawing/2014/main" id="{6FC2E0EE-4026-4712-9EE9-8AC7F948FD33}"/>
              </a:ext>
            </a:extLst>
          </p:cNvPr>
          <p:cNvSpPr txBox="1">
            <a:spLocks/>
          </p:cNvSpPr>
          <p:nvPr/>
        </p:nvSpPr>
        <p:spPr>
          <a:xfrm flipH="1">
            <a:off x="7871867" y="3231655"/>
            <a:ext cx="3768244" cy="49125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CLUSTERING &amp; SCALABILITY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DE3746-9D5E-47F1-9BE9-6C064E51E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855" y="1415390"/>
            <a:ext cx="450350" cy="36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4" name="Google Shape;157;p19">
            <a:extLst>
              <a:ext uri="{FF2B5EF4-FFF2-40B4-BE49-F238E27FC236}">
                <a16:creationId xmlns:a16="http://schemas.microsoft.com/office/drawing/2014/main" id="{E8292A04-CFCB-47FC-B9F1-152A06E737B0}"/>
              </a:ext>
            </a:extLst>
          </p:cNvPr>
          <p:cNvSpPr txBox="1">
            <a:spLocks/>
          </p:cNvSpPr>
          <p:nvPr/>
        </p:nvSpPr>
        <p:spPr>
          <a:xfrm flipH="1">
            <a:off x="5904598" y="927255"/>
            <a:ext cx="3609474" cy="4489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DATA FLOW DIAGRAM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0AC22B-FCAE-4E47-9524-500A489B5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12426" y="2202281"/>
            <a:ext cx="450350" cy="36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22C6EA-2C0D-4B91-8C81-F408A8CA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52654" y="2951844"/>
            <a:ext cx="450350" cy="36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5C945B-B75E-462F-9C78-A46A83EFE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68954" y="3813367"/>
            <a:ext cx="450350" cy="36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8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/>
          <a:lstStyle/>
          <a:p>
            <a:r>
              <a:rPr lang="en-US" dirty="0"/>
              <a:t>Our Promise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Divider Option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/>
          <a:lstStyle/>
          <a:p>
            <a:r>
              <a:rPr lang="en-US" dirty="0"/>
              <a:t>Trey Research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50768"/>
            <a:ext cx="5472000" cy="2194694"/>
          </a:xfrm>
        </p:spPr>
        <p:txBody>
          <a:bodyPr/>
          <a:lstStyle/>
          <a:p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US" dirty="0"/>
              <a:t>Sed in molestie est. Cras ornare turpis at ligula posuere, sit amet accumsan neque lobortis.</a:t>
            </a:r>
          </a:p>
          <a:p>
            <a:pPr lvl="1"/>
            <a:r>
              <a:rPr lang="en-US" dirty="0"/>
              <a:t>Maecenas mattis risus ligula, sed ullamcorper nunc efficitur sed.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59"/>
            <a:ext cx="5472113" cy="2196041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Woman on laptop smiling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2156226"/>
            <a:ext cx="4903599" cy="1958400"/>
          </a:xfrm>
        </p:spPr>
        <p:txBody>
          <a:bodyPr/>
          <a:lstStyle/>
          <a:p>
            <a:r>
              <a:rPr lang="en-US" dirty="0"/>
              <a:t>Section Divider Option 2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4902200" cy="1100565"/>
          </a:xfrm>
        </p:spPr>
        <p:txBody>
          <a:bodyPr/>
          <a:lstStyle/>
          <a:p>
            <a:r>
              <a:rPr lang="en-US" dirty="0"/>
              <a:t>Lorem ipsum dolor sit amet, consectetur adipiscing elit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Chart 3" title="Gross Revenue Placeholder Chart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591491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 title="Gross Revenue Placeholder Chart">
            <a:extLst>
              <a:ext uri="{FF2B5EF4-FFF2-40B4-BE49-F238E27FC236}">
                <a16:creationId xmlns:a16="http://schemas.microsoft.com/office/drawing/2014/main" id="{9BEBE5AF-1D10-425C-8F3C-2236E52E6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8817833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A8D5CDFF-2AF9-4CDE-BF8D-15F294BD5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06538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029760"/>
              </p:ext>
            </p:extLst>
          </p:nvPr>
        </p:nvGraphicFramePr>
        <p:xfrm>
          <a:off x="431801" y="1614845"/>
          <a:ext cx="11339510" cy="425250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993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7885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Consultants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Ad Buyers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ecurityScoreCardTheme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52989E"/>
      </a:accent1>
      <a:accent2>
        <a:srgbClr val="E80554"/>
      </a:accent2>
      <a:accent3>
        <a:srgbClr val="E5BD2D"/>
      </a:accent3>
      <a:accent4>
        <a:srgbClr val="41A303"/>
      </a:accent4>
      <a:accent5>
        <a:srgbClr val="404D56"/>
      </a:accent5>
      <a:accent6>
        <a:srgbClr val="D43B1A"/>
      </a:accent6>
      <a:hlink>
        <a:srgbClr val="52989E"/>
      </a:hlink>
      <a:folHlink>
        <a:srgbClr val="52989E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14</TotalTime>
  <Words>432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Candara</vt:lpstr>
      <vt:lpstr>Corbel</vt:lpstr>
      <vt:lpstr>Times New Roman</vt:lpstr>
      <vt:lpstr>Office Theme</vt:lpstr>
      <vt:lpstr>How to Build a Team</vt:lpstr>
      <vt:lpstr>About Us</vt:lpstr>
      <vt:lpstr>Large image</vt:lpstr>
      <vt:lpstr>Our Promise</vt:lpstr>
      <vt:lpstr>Section Divider Option 1</vt:lpstr>
      <vt:lpstr>Comparison</vt:lpstr>
      <vt:lpstr>Section Divider Option 2</vt:lpstr>
      <vt:lpstr>Chart Options</vt:lpstr>
      <vt:lpstr>Table</vt:lpstr>
      <vt:lpstr>Large image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Yaser Shadmehr</dc:creator>
  <cp:lastModifiedBy>Yaser Shadmehr</cp:lastModifiedBy>
  <cp:revision>9</cp:revision>
  <dcterms:created xsi:type="dcterms:W3CDTF">2021-01-15T02:24:51Z</dcterms:created>
  <dcterms:modified xsi:type="dcterms:W3CDTF">2021-01-15T03:11:26Z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