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6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Platformer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Matthew Morado, Steven Duran, Chris Nikolich, Juan Ramirez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 Features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Enemies have a health bar hovering above them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Depletes as they take damage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Melee Enemies that hurt the player on contact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chase the player around the level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Shooting Enemies that hurt the player with projectiles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determine where the player will be and fire accordingly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boss at the end of a level with unique characteristics</a:t>
            </a:r>
          </a:p>
        </p:txBody>
      </p:sp>
      <p:pic>
        <p:nvPicPr>
          <p:cNvPr descr="e-robot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63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 Feature </a:t>
            </a:r>
            <a:r>
              <a:rPr lang="en"/>
              <a:t>Difficulties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Collisions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Enemy pathfinding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models/animations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Placing enemies in the world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Unit testing for enemy ai</a:t>
            </a:r>
          </a:p>
        </p:txBody>
      </p:sp>
      <p:pic>
        <p:nvPicPr>
          <p:cNvPr descr="e-robot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63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testing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mocha and chai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to see if the level is complete enough to 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check enemy 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player </a:t>
            </a:r>
            <a:r>
              <a:rPr lang="en"/>
              <a:t>attributes</a:t>
            </a:r>
            <a:r>
              <a:rPr lang="en"/>
              <a:t> and enemies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tests run at the end of the creation phase of the level so it doesn’t interfere with </a:t>
            </a:r>
            <a:r>
              <a:rPr lang="en"/>
              <a:t>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30)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29)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Testing Problems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Mocha and chai don’t go too well with state based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Can’t run mocha by itself without the game running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Testing during a level insufficient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levels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variety of sprites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GUI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Platformer Game is a game made in javascript with the framework Phaser. You must go through levels where you fight enemies and beat the boss of each level.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Phaser is a framework with built in features to aid in building a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State handing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Sprite Handling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Collision Detection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and Goapp to run a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Sublime as an editor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Mocha and Chai for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TexturePacker for creating spritesheets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Have a player that can run and shoot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can die and get a game 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has an experience bar that can make it stronger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a level with obstacles for the player to challenge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Platforming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Player dies if they fall in a pit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an enemies for the player to fight against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a main menu where the user can transition between levels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sci152_graph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3425"/>
            <a:ext cx="54483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Editing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the TILED map editor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futuristic theme where metal is </a:t>
            </a:r>
            <a:r>
              <a:rPr lang="en"/>
              <a:t>prevalent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Player and enemy as follow this theme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Separated in multiple 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walkways for a player and enemies and platforming obstacles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Created an arena for the boss at the end of the level</a:t>
            </a:r>
          </a:p>
        </p:txBody>
      </p:sp>
      <p:pic>
        <p:nvPicPr>
          <p:cNvPr descr="metal_box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307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 amt="9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Editing </a:t>
            </a:r>
            <a:r>
              <a:rPr lang="en"/>
              <a:t>Difficulties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easy way to efficiently test level other than manually playing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with player occasionally falling through tiles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Limited art skills mean I have to rely on finding already existing and free to use tileset</a:t>
            </a:r>
          </a:p>
        </p:txBody>
      </p:sp>
      <p:pic>
        <p:nvPicPr>
          <p:cNvPr descr="metal_box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307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Features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Bullet collision with enemies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Kill enemies 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Player-Enemy collision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 recieve damage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 HUD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 Health bar 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 experience bar 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Player animations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Shoot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Shoot while running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jumping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obot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63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Feature </a:t>
            </a:r>
            <a:r>
              <a:rPr lang="en"/>
              <a:t>Difficulties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Mostly technical issues 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Phaser framework</a:t>
            </a:r>
          </a:p>
          <a:p>
            <a:pPr indent="-228600" lvl="1" marL="9144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TexturePacker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Implementing player animations</a:t>
            </a:r>
          </a:p>
        </p:txBody>
      </p:sp>
      <p:pic>
        <p:nvPicPr>
          <p:cNvPr descr="robot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34775"/>
            <a:ext cx="934100" cy="9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