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六边形 3"/>
          <p:cNvSpPr/>
          <p:nvPr/>
        </p:nvSpPr>
        <p:spPr>
          <a:xfrm>
            <a:off x="4194810" y="1871345"/>
            <a:ext cx="2990215" cy="238760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ss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445760" y="2832100"/>
            <a:ext cx="393700" cy="428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4744085" y="1927860"/>
            <a:ext cx="770890" cy="967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5"/>
            <a:endCxn id="5" idx="7"/>
          </p:cNvCxnSpPr>
          <p:nvPr/>
        </p:nvCxnSpPr>
        <p:spPr>
          <a:xfrm flipH="1">
            <a:off x="5781675" y="1871345"/>
            <a:ext cx="806450" cy="1023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2"/>
          </p:cNvCxnSpPr>
          <p:nvPr/>
        </p:nvCxnSpPr>
        <p:spPr>
          <a:xfrm flipV="1">
            <a:off x="4194810" y="3046730"/>
            <a:ext cx="1250950" cy="18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5" idx="3"/>
          </p:cNvCxnSpPr>
          <p:nvPr/>
        </p:nvCxnSpPr>
        <p:spPr>
          <a:xfrm flipV="1">
            <a:off x="4791710" y="3197860"/>
            <a:ext cx="711835" cy="106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1"/>
            <a:endCxn id="5" idx="5"/>
          </p:cNvCxnSpPr>
          <p:nvPr/>
        </p:nvCxnSpPr>
        <p:spPr>
          <a:xfrm flipH="1" flipV="1">
            <a:off x="5781675" y="3197860"/>
            <a:ext cx="806450" cy="106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0"/>
            <a:endCxn id="5" idx="6"/>
          </p:cNvCxnSpPr>
          <p:nvPr/>
        </p:nvCxnSpPr>
        <p:spPr>
          <a:xfrm flipH="1" flipV="1">
            <a:off x="5839460" y="3046730"/>
            <a:ext cx="1345565" cy="18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040630" y="1881505"/>
            <a:ext cx="521335" cy="39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353050" y="1871345"/>
            <a:ext cx="1066800" cy="8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201920" y="1846580"/>
            <a:ext cx="765810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391660" y="3086735"/>
            <a:ext cx="300990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599940" y="3110230"/>
            <a:ext cx="487045" cy="57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692650" y="3051810"/>
            <a:ext cx="660400" cy="91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921375" y="3086735"/>
            <a:ext cx="13906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210935" y="3133090"/>
            <a:ext cx="27813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431280" y="3110230"/>
            <a:ext cx="417195" cy="79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79265" y="1451610"/>
            <a:ext cx="796290" cy="429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sinx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7185660" y="2831465"/>
            <a:ext cx="81851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cotx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431915" y="1451610"/>
            <a:ext cx="822325" cy="420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cosx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407410" y="2832100"/>
            <a:ext cx="787400" cy="36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tanx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9850" y="4259580"/>
            <a:ext cx="679450" cy="346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cscx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4338955" y="4258945"/>
            <a:ext cx="736600" cy="34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secx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shadow</dc:creator>
  <cp:lastModifiedBy>shadow</cp:lastModifiedBy>
  <cp:revision>2</cp:revision>
  <dcterms:created xsi:type="dcterms:W3CDTF">2022-07-22T02:12:47Z</dcterms:created>
  <dcterms:modified xsi:type="dcterms:W3CDTF">2022-07-22T02:29:55Z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