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37"/>
  </p:normalViewPr>
  <p:slideViewPr>
    <p:cSldViewPr snapToGrid="0" snapToObjects="1">
      <p:cViewPr>
        <p:scale>
          <a:sx n="98" d="100"/>
          <a:sy n="98" d="100"/>
        </p:scale>
        <p:origin x="5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97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0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836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7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7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8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7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5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34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80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5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9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2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7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0620-0F2C-8F4C-AC85-0ADE157D7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FIKA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A702A-8C06-1D4B-BBAA-69FFE1476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2021</a:t>
            </a:r>
          </a:p>
        </p:txBody>
      </p:sp>
    </p:spTree>
    <p:extLst>
      <p:ext uri="{BB962C8B-B14F-4D97-AF65-F5344CB8AC3E}">
        <p14:creationId xmlns:p14="http://schemas.microsoft.com/office/powerpoint/2010/main" val="48777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many crocus flowers does it take to make a pound of saffron?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ED368-A00B-D24F-B80C-1F03F23D45CC}"/>
              </a:ext>
            </a:extLst>
          </p:cNvPr>
          <p:cNvSpPr txBox="1"/>
          <p:nvPr/>
        </p:nvSpPr>
        <p:spPr>
          <a:xfrm>
            <a:off x="3009900" y="5019787"/>
            <a:ext cx="772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Up to 75,000 flowers</a:t>
            </a:r>
            <a:br>
              <a:rPr lang="en-US" sz="36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which is enough to fill an entire football pitch</a:t>
            </a:r>
            <a:endParaRPr lang="en-US" sz="3600" b="1" i="1" dirty="0">
              <a:solidFill>
                <a:schemeClr val="accent5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0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total number of dots on a pair of dice?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7F3DE-7EB3-324F-AA56-B185724BD6E4}"/>
              </a:ext>
            </a:extLst>
          </p:cNvPr>
          <p:cNvSpPr txBox="1"/>
          <p:nvPr/>
        </p:nvSpPr>
        <p:spPr>
          <a:xfrm>
            <a:off x="3009900" y="5019787"/>
            <a:ext cx="772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42 </a:t>
            </a:r>
            <a:b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(21 in each dice x 2)</a:t>
            </a:r>
            <a:endParaRPr lang="en-US" sz="4800" b="1" i="1" dirty="0">
              <a:solidFill>
                <a:schemeClr val="accent5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9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color are the aircraft "Black Boxes"?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DE59D-A674-EB4A-8995-2EE388D6BC90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BRIGHT ORANGE</a:t>
            </a:r>
          </a:p>
        </p:txBody>
      </p:sp>
    </p:spTree>
    <p:extLst>
      <p:ext uri="{BB962C8B-B14F-4D97-AF65-F5344CB8AC3E}">
        <p14:creationId xmlns:p14="http://schemas.microsoft.com/office/powerpoint/2010/main" val="319490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many years can a snail sleep for?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A8DE-7BFE-054A-A2E1-CF45729A2234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3 YEARS</a:t>
            </a:r>
          </a:p>
        </p:txBody>
      </p:sp>
    </p:spTree>
    <p:extLst>
      <p:ext uri="{BB962C8B-B14F-4D97-AF65-F5344CB8AC3E}">
        <p14:creationId xmlns:p14="http://schemas.microsoft.com/office/powerpoint/2010/main" val="314232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170147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animal has the highest blood pressure?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FA436-B633-BC40-88CA-303957A38666}"/>
              </a:ext>
            </a:extLst>
          </p:cNvPr>
          <p:cNvSpPr txBox="1"/>
          <p:nvPr/>
        </p:nvSpPr>
        <p:spPr>
          <a:xfrm>
            <a:off x="2063931" y="4484209"/>
            <a:ext cx="9287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GIRAFFE</a:t>
            </a:r>
            <a:b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Since they have a long neck, the heart needs to pump faster to reach their brain.</a:t>
            </a:r>
          </a:p>
          <a:p>
            <a:pPr algn="ctr"/>
            <a:r>
              <a:rPr lang="en-US" sz="20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It's approximately twice as that of humans: 280/180 vs 120/80</a:t>
            </a:r>
          </a:p>
        </p:txBody>
      </p:sp>
    </p:spTree>
    <p:extLst>
      <p:ext uri="{BB962C8B-B14F-4D97-AF65-F5344CB8AC3E}">
        <p14:creationId xmlns:p14="http://schemas.microsoft.com/office/powerpoint/2010/main" val="189001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animal's fingerprints resemble that of humans?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CE09E-EAE1-C048-BD82-70C2A5993FB0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KOALA</a:t>
            </a:r>
          </a:p>
        </p:txBody>
      </p:sp>
    </p:spTree>
    <p:extLst>
      <p:ext uri="{BB962C8B-B14F-4D97-AF65-F5344CB8AC3E}">
        <p14:creationId xmlns:p14="http://schemas.microsoft.com/office/powerpoint/2010/main" val="190382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which language is "Alcohol" derived from?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70039-E1ED-5A41-A33D-5236C1AE425B}"/>
              </a:ext>
            </a:extLst>
          </p:cNvPr>
          <p:cNvSpPr txBox="1"/>
          <p:nvPr/>
        </p:nvSpPr>
        <p:spPr>
          <a:xfrm>
            <a:off x="3009900" y="5019787"/>
            <a:ext cx="772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ARABIC</a:t>
            </a:r>
            <a:b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Derived from Arabic word “Al-Kuhl”, meaning ‘body-eating spirit’</a:t>
            </a:r>
            <a:endParaRPr lang="en-US" sz="4800" b="1" i="1" dirty="0">
              <a:solidFill>
                <a:schemeClr val="accent5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3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film has the longest duration?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90D3-C0DD-F24F-B66F-1F174301BDF0}"/>
              </a:ext>
            </a:extLst>
          </p:cNvPr>
          <p:cNvSpPr txBox="1"/>
          <p:nvPr/>
        </p:nvSpPr>
        <p:spPr>
          <a:xfrm>
            <a:off x="3009900" y="5019787"/>
            <a:ext cx="772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LOGISTICS </a:t>
            </a:r>
            <a:b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at 51,420 minutes OR 857 hours OR 35 days and 17 hours is the longest film ever made.</a:t>
            </a:r>
          </a:p>
        </p:txBody>
      </p:sp>
    </p:spTree>
    <p:extLst>
      <p:ext uri="{BB962C8B-B14F-4D97-AF65-F5344CB8AC3E}">
        <p14:creationId xmlns:p14="http://schemas.microsoft.com/office/powerpoint/2010/main" val="288925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431402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painting “</a:t>
            </a:r>
            <a:r>
              <a:rPr lang="en-US" sz="44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La Gioconda</a:t>
            </a:r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” more usually or commonly known as?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DCF21-04A8-3B49-9ADF-8EDBAD0DF412}"/>
              </a:ext>
            </a:extLst>
          </p:cNvPr>
          <p:cNvSpPr txBox="1"/>
          <p:nvPr/>
        </p:nvSpPr>
        <p:spPr>
          <a:xfrm>
            <a:off x="3009900" y="4993661"/>
            <a:ext cx="7721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MONA LISA painting </a:t>
            </a:r>
            <a:br>
              <a:rPr lang="en-US" sz="44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by Leonardo da Vinci</a:t>
            </a:r>
          </a:p>
        </p:txBody>
      </p:sp>
    </p:spTree>
    <p:extLst>
      <p:ext uri="{BB962C8B-B14F-4D97-AF65-F5344CB8AC3E}">
        <p14:creationId xmlns:p14="http://schemas.microsoft.com/office/powerpoint/2010/main" val="377492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1503939"/>
            <a:ext cx="772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In the James Bond books and movies, what does "M" and "Q" stand or refer to?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BD1FF-9A77-4F43-93F9-9415C0B30F7F}"/>
              </a:ext>
            </a:extLst>
          </p:cNvPr>
          <p:cNvSpPr txBox="1"/>
          <p:nvPr/>
        </p:nvSpPr>
        <p:spPr>
          <a:xfrm>
            <a:off x="3009899" y="3752689"/>
            <a:ext cx="87989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Fictional characters</a:t>
            </a:r>
            <a:b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Abbreviated for</a:t>
            </a:r>
            <a:b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"M” -&gt; Mission, Head of Missions department, MI6</a:t>
            </a:r>
            <a:b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"Q" -&gt; Quarterback</a:t>
            </a:r>
            <a:b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800" b="1" i="1" dirty="0">
              <a:solidFill>
                <a:schemeClr val="accent5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MI6 -refers to Military Intelligence, Section 6</a:t>
            </a:r>
          </a:p>
        </p:txBody>
      </p:sp>
    </p:spTree>
    <p:extLst>
      <p:ext uri="{BB962C8B-B14F-4D97-AF65-F5344CB8AC3E}">
        <p14:creationId xmlns:p14="http://schemas.microsoft.com/office/powerpoint/2010/main" val="409373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national animal of Scotland?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3921D-3271-354E-B8D9-E0F4D78DB225}"/>
              </a:ext>
            </a:extLst>
          </p:cNvPr>
          <p:cNvSpPr txBox="1"/>
          <p:nvPr/>
        </p:nvSpPr>
        <p:spPr>
          <a:xfrm>
            <a:off x="3009900" y="4458082"/>
            <a:ext cx="772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UNICORN</a:t>
            </a:r>
            <a:b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Fun fact: Group of unicorns is called "A Blessing"</a:t>
            </a:r>
            <a:endParaRPr lang="en-US" sz="4800" b="1" i="1" dirty="0">
              <a:solidFill>
                <a:schemeClr val="accent5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7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183206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person or individual has won the most Academy Awards (or Oscars)?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8320E-BF86-3940-AC87-83D1E5AE5870}"/>
              </a:ext>
            </a:extLst>
          </p:cNvPr>
          <p:cNvSpPr txBox="1"/>
          <p:nvPr/>
        </p:nvSpPr>
        <p:spPr>
          <a:xfrm>
            <a:off x="3009900" y="4771590"/>
            <a:ext cx="772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WALT DISNEY</a:t>
            </a:r>
            <a:b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has won 22 Oscars from a total of 59 nominations.</a:t>
            </a:r>
          </a:p>
        </p:txBody>
      </p:sp>
    </p:spTree>
    <p:extLst>
      <p:ext uri="{BB962C8B-B14F-4D97-AF65-F5344CB8AC3E}">
        <p14:creationId xmlns:p14="http://schemas.microsoft.com/office/powerpoint/2010/main" val="121504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year did Beatles release their first album "Please Please Me"?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03D3B-151D-7B48-83F1-7BE5D54D593D}"/>
              </a:ext>
            </a:extLst>
          </p:cNvPr>
          <p:cNvSpPr txBox="1"/>
          <p:nvPr/>
        </p:nvSpPr>
        <p:spPr>
          <a:xfrm>
            <a:off x="3009900" y="5019787"/>
            <a:ext cx="772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1963 </a:t>
            </a:r>
            <a:b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(22 March 1963)</a:t>
            </a:r>
            <a:endParaRPr lang="en-US" sz="4800" b="1" i="1" dirty="0">
              <a:solidFill>
                <a:schemeClr val="accent5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41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1464753"/>
            <a:ext cx="772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many </a:t>
            </a:r>
            <a:r>
              <a:rPr lang="en-US" sz="40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colours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are present in the Olympic rings logo or flag?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622A2-F87F-174E-AF01-823DD337418C}"/>
              </a:ext>
            </a:extLst>
          </p:cNvPr>
          <p:cNvSpPr txBox="1"/>
          <p:nvPr/>
        </p:nvSpPr>
        <p:spPr>
          <a:xfrm>
            <a:off x="2455817" y="3778815"/>
            <a:ext cx="91048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TOTAL 6 COLOURS</a:t>
            </a:r>
          </a:p>
          <a:p>
            <a:r>
              <a:rPr lang="en-US" sz="36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Background: WHITE</a:t>
            </a:r>
          </a:p>
          <a:p>
            <a:r>
              <a:rPr lang="en-US" sz="36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Rings: BLUE, YELLOW, BLACK, GREEN and RED</a:t>
            </a:r>
          </a:p>
        </p:txBody>
      </p:sp>
    </p:spTree>
    <p:extLst>
      <p:ext uri="{BB962C8B-B14F-4D97-AF65-F5344CB8AC3E}">
        <p14:creationId xmlns:p14="http://schemas.microsoft.com/office/powerpoint/2010/main" val="1557074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equivalent of the "Nobel Prize" awarded in the field of mathematics?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5C566-9615-3A44-B8A1-97EAD4ACEA0B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FIELDS MEDAL</a:t>
            </a:r>
          </a:p>
        </p:txBody>
      </p:sp>
    </p:spTree>
    <p:extLst>
      <p:ext uri="{BB962C8B-B14F-4D97-AF65-F5344CB8AC3E}">
        <p14:creationId xmlns:p14="http://schemas.microsoft.com/office/powerpoint/2010/main" val="95098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country has not fought a war since 1814?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BE14F-D611-B040-8594-B19F04B87773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SWEDEN</a:t>
            </a:r>
          </a:p>
        </p:txBody>
      </p:sp>
    </p:spTree>
    <p:extLst>
      <p:ext uri="{BB962C8B-B14F-4D97-AF65-F5344CB8AC3E}">
        <p14:creationId xmlns:p14="http://schemas.microsoft.com/office/powerpoint/2010/main" val="320987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A5C3E-1D3E-7240-88D7-911D92D5E7C4}"/>
              </a:ext>
            </a:extLst>
          </p:cNvPr>
          <p:cNvSpPr txBox="1"/>
          <p:nvPr/>
        </p:nvSpPr>
        <p:spPr>
          <a:xfrm>
            <a:off x="4075611" y="2338251"/>
            <a:ext cx="458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1759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country consumes the most chocolate?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2B349-54E5-8545-9EE5-23A9C21399B6}"/>
              </a:ext>
            </a:extLst>
          </p:cNvPr>
          <p:cNvSpPr txBox="1"/>
          <p:nvPr/>
        </p:nvSpPr>
        <p:spPr>
          <a:xfrm>
            <a:off x="3009900" y="4458082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SWITZERLAND</a:t>
            </a:r>
          </a:p>
        </p:txBody>
      </p:sp>
    </p:spTree>
    <p:extLst>
      <p:ext uri="{BB962C8B-B14F-4D97-AF65-F5344CB8AC3E}">
        <p14:creationId xmlns:p14="http://schemas.microsoft.com/office/powerpoint/2010/main" val="118659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1673759"/>
            <a:ext cx="772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Everyone must have seen the Titanic movie or heard about it.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	Which year did the Titanic hit the iceberg?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7CEB2-03FF-5F42-B2AE-9275406BD231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1912</a:t>
            </a:r>
          </a:p>
        </p:txBody>
      </p:sp>
    </p:spTree>
    <p:extLst>
      <p:ext uri="{BB962C8B-B14F-4D97-AF65-F5344CB8AC3E}">
        <p14:creationId xmlns:p14="http://schemas.microsoft.com/office/powerpoint/2010/main" val="105621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which country did the fortune cookie have it's origins?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1A146-F29D-594B-ADAC-AC9E082EF6B1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JAPAN</a:t>
            </a:r>
          </a:p>
        </p:txBody>
      </p:sp>
    </p:spTree>
    <p:extLst>
      <p:ext uri="{BB962C8B-B14F-4D97-AF65-F5344CB8AC3E}">
        <p14:creationId xmlns:p14="http://schemas.microsoft.com/office/powerpoint/2010/main" val="15901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When was the euro introduced as legal currency on the world market?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9E389-6BDB-9E46-9CC8-A9605F1E63DB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1 JANUARY 1999</a:t>
            </a:r>
          </a:p>
        </p:txBody>
      </p:sp>
    </p:spTree>
    <p:extLst>
      <p:ext uri="{BB962C8B-B14F-4D97-AF65-F5344CB8AC3E}">
        <p14:creationId xmlns:p14="http://schemas.microsoft.com/office/powerpoint/2010/main" val="247197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1739076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four British cities have underground rail systems?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70392-E34C-D245-AFDE-79B69C82BF1B}"/>
              </a:ext>
            </a:extLst>
          </p:cNvPr>
          <p:cNvSpPr txBox="1"/>
          <p:nvPr/>
        </p:nvSpPr>
        <p:spPr>
          <a:xfrm>
            <a:off x="3009900" y="3974760"/>
            <a:ext cx="772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LONDON (1863), LIVERPOOL (1886), GLASGOW (1896) and NEWCASTLE (1980) </a:t>
            </a:r>
          </a:p>
        </p:txBody>
      </p:sp>
    </p:spTree>
    <p:extLst>
      <p:ext uri="{BB962C8B-B14F-4D97-AF65-F5344CB8AC3E}">
        <p14:creationId xmlns:p14="http://schemas.microsoft.com/office/powerpoint/2010/main" val="9414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kind of plant bulbs were once exchanged as a form of currency?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992CE-AA4F-FA44-970C-5BFB604C9238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TULIPS (in 1620-30s)</a:t>
            </a:r>
          </a:p>
        </p:txBody>
      </p:sp>
    </p:spTree>
    <p:extLst>
      <p:ext uri="{BB962C8B-B14F-4D97-AF65-F5344CB8AC3E}">
        <p14:creationId xmlns:p14="http://schemas.microsoft.com/office/powerpoint/2010/main" val="341985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sushi traditionally wrapped in?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CB98F-3686-FE4A-8E51-764C4297FED5}"/>
              </a:ext>
            </a:extLst>
          </p:cNvPr>
          <p:cNvSpPr txBox="1"/>
          <p:nvPr/>
        </p:nvSpPr>
        <p:spPr>
          <a:xfrm>
            <a:off x="3009900" y="5019787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EDIBLE SEAWEED</a:t>
            </a:r>
          </a:p>
        </p:txBody>
      </p:sp>
    </p:spTree>
    <p:extLst>
      <p:ext uri="{BB962C8B-B14F-4D97-AF65-F5344CB8AC3E}">
        <p14:creationId xmlns:p14="http://schemas.microsoft.com/office/powerpoint/2010/main" val="8063313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{B70AC55F-819A-324D-BD6D-2202B798B6B8}tf10001069</Template>
  <TotalTime>92</TotalTime>
  <Words>554</Words>
  <Application>Microsoft Macintosh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</vt:lpstr>
      <vt:lpstr>Century Gothic</vt:lpstr>
      <vt:lpstr>Wingdings 3</vt:lpstr>
      <vt:lpstr>Wisp</vt:lpstr>
      <vt:lpstr>FIKA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FIKA QUIZ</dc:title>
  <dc:creator>Naveen</dc:creator>
  <cp:lastModifiedBy>Naveen</cp:lastModifiedBy>
  <cp:revision>30</cp:revision>
  <dcterms:created xsi:type="dcterms:W3CDTF">2021-02-08T12:10:59Z</dcterms:created>
  <dcterms:modified xsi:type="dcterms:W3CDTF">2021-02-08T13:43:20Z</dcterms:modified>
</cp:coreProperties>
</file>