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37"/>
  </p:normalViewPr>
  <p:slideViewPr>
    <p:cSldViewPr snapToGrid="0" snapToObjects="1">
      <p:cViewPr>
        <p:scale>
          <a:sx n="98" d="100"/>
          <a:sy n="98" d="100"/>
        </p:scale>
        <p:origin x="5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97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83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5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4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80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52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0620-0F2C-8F4C-AC85-0ADE157D7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FIKA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702A-8C06-1D4B-BBAA-69FFE1476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4877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crocus flowers does it take to make a pound of saffron?</a:t>
            </a:r>
          </a:p>
        </p:txBody>
      </p:sp>
    </p:spTree>
    <p:extLst>
      <p:ext uri="{BB962C8B-B14F-4D97-AF65-F5344CB8AC3E}">
        <p14:creationId xmlns:p14="http://schemas.microsoft.com/office/powerpoint/2010/main" val="342920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total number of dots on a pair of dice?</a:t>
            </a:r>
          </a:p>
        </p:txBody>
      </p:sp>
    </p:spTree>
    <p:extLst>
      <p:ext uri="{BB962C8B-B14F-4D97-AF65-F5344CB8AC3E}">
        <p14:creationId xmlns:p14="http://schemas.microsoft.com/office/powerpoint/2010/main" val="312239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color are the aircraft "Black Boxes"?</a:t>
            </a:r>
          </a:p>
        </p:txBody>
      </p:sp>
    </p:spTree>
    <p:extLst>
      <p:ext uri="{BB962C8B-B14F-4D97-AF65-F5344CB8AC3E}">
        <p14:creationId xmlns:p14="http://schemas.microsoft.com/office/powerpoint/2010/main" val="319490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years can a snail sleep for?</a:t>
            </a:r>
          </a:p>
        </p:txBody>
      </p:sp>
    </p:spTree>
    <p:extLst>
      <p:ext uri="{BB962C8B-B14F-4D97-AF65-F5344CB8AC3E}">
        <p14:creationId xmlns:p14="http://schemas.microsoft.com/office/powerpoint/2010/main" val="31423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animal has the highest blood pressure?</a:t>
            </a:r>
          </a:p>
        </p:txBody>
      </p:sp>
    </p:spTree>
    <p:extLst>
      <p:ext uri="{BB962C8B-B14F-4D97-AF65-F5344CB8AC3E}">
        <p14:creationId xmlns:p14="http://schemas.microsoft.com/office/powerpoint/2010/main" val="189001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animal's fingerprints resemble that of humans?</a:t>
            </a:r>
          </a:p>
        </p:txBody>
      </p:sp>
    </p:spTree>
    <p:extLst>
      <p:ext uri="{BB962C8B-B14F-4D97-AF65-F5344CB8AC3E}">
        <p14:creationId xmlns:p14="http://schemas.microsoft.com/office/powerpoint/2010/main" val="190382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which language is "Alcohol" derived from?</a:t>
            </a:r>
          </a:p>
        </p:txBody>
      </p:sp>
    </p:spTree>
    <p:extLst>
      <p:ext uri="{BB962C8B-B14F-4D97-AF65-F5344CB8AC3E}">
        <p14:creationId xmlns:p14="http://schemas.microsoft.com/office/powerpoint/2010/main" val="182813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film has the longest duration?</a:t>
            </a:r>
          </a:p>
        </p:txBody>
      </p:sp>
    </p:spTree>
    <p:extLst>
      <p:ext uri="{BB962C8B-B14F-4D97-AF65-F5344CB8AC3E}">
        <p14:creationId xmlns:p14="http://schemas.microsoft.com/office/powerpoint/2010/main" val="28892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painting “</a:t>
            </a:r>
            <a:r>
              <a:rPr lang="en-US" sz="4400" b="1" i="1" dirty="0">
                <a:solidFill>
                  <a:schemeClr val="accent1"/>
                </a:solidFill>
                <a:latin typeface="Cambria" panose="02040503050406030204" pitchFamily="18" charset="0"/>
              </a:rPr>
              <a:t>La Gioconda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” more usually or commonly known as?</a:t>
            </a:r>
          </a:p>
        </p:txBody>
      </p:sp>
    </p:spTree>
    <p:extLst>
      <p:ext uri="{BB962C8B-B14F-4D97-AF65-F5344CB8AC3E}">
        <p14:creationId xmlns:p14="http://schemas.microsoft.com/office/powerpoint/2010/main" val="377492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In the James Bond books and movies, what does "M" and "Q" stand or refer to?</a:t>
            </a:r>
          </a:p>
        </p:txBody>
      </p:sp>
    </p:spTree>
    <p:extLst>
      <p:ext uri="{BB962C8B-B14F-4D97-AF65-F5344CB8AC3E}">
        <p14:creationId xmlns:p14="http://schemas.microsoft.com/office/powerpoint/2010/main" val="40937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national animal of Scotland?</a:t>
            </a:r>
          </a:p>
        </p:txBody>
      </p:sp>
    </p:spTree>
    <p:extLst>
      <p:ext uri="{BB962C8B-B14F-4D97-AF65-F5344CB8AC3E}">
        <p14:creationId xmlns:p14="http://schemas.microsoft.com/office/powerpoint/2010/main" val="105217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person or individual has won the most Academy Awards (or Oscars)?</a:t>
            </a:r>
          </a:p>
        </p:txBody>
      </p:sp>
    </p:spTree>
    <p:extLst>
      <p:ext uri="{BB962C8B-B14F-4D97-AF65-F5344CB8AC3E}">
        <p14:creationId xmlns:p14="http://schemas.microsoft.com/office/powerpoint/2010/main" val="121504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year did Beatles release their first album "Please Please Me"?</a:t>
            </a:r>
          </a:p>
        </p:txBody>
      </p:sp>
    </p:spTree>
    <p:extLst>
      <p:ext uri="{BB962C8B-B14F-4D97-AF65-F5344CB8AC3E}">
        <p14:creationId xmlns:p14="http://schemas.microsoft.com/office/powerpoint/2010/main" val="324714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many </a:t>
            </a:r>
            <a:r>
              <a:rPr lang="en-US" sz="4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colours</a:t>
            </a:r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 are present in the Olympic rings logo or flag?</a:t>
            </a:r>
          </a:p>
        </p:txBody>
      </p:sp>
    </p:spTree>
    <p:extLst>
      <p:ext uri="{BB962C8B-B14F-4D97-AF65-F5344CB8AC3E}">
        <p14:creationId xmlns:p14="http://schemas.microsoft.com/office/powerpoint/2010/main" val="155707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equivalent of "Nobel Prize" awarded in the field of mathematics?</a:t>
            </a:r>
          </a:p>
        </p:txBody>
      </p:sp>
    </p:spTree>
    <p:extLst>
      <p:ext uri="{BB962C8B-B14F-4D97-AF65-F5344CB8AC3E}">
        <p14:creationId xmlns:p14="http://schemas.microsoft.com/office/powerpoint/2010/main" val="9509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country has not fought a war since 1814?</a:t>
            </a:r>
          </a:p>
        </p:txBody>
      </p:sp>
    </p:spTree>
    <p:extLst>
      <p:ext uri="{BB962C8B-B14F-4D97-AF65-F5344CB8AC3E}">
        <p14:creationId xmlns:p14="http://schemas.microsoft.com/office/powerpoint/2010/main" val="320987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A5C3E-1D3E-7240-88D7-911D92D5E7C4}"/>
              </a:ext>
            </a:extLst>
          </p:cNvPr>
          <p:cNvSpPr txBox="1"/>
          <p:nvPr/>
        </p:nvSpPr>
        <p:spPr>
          <a:xfrm>
            <a:off x="4075611" y="2338251"/>
            <a:ext cx="458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759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country consumes the most chocolate?</a:t>
            </a:r>
          </a:p>
        </p:txBody>
      </p:sp>
    </p:spTree>
    <p:extLst>
      <p:ext uri="{BB962C8B-B14F-4D97-AF65-F5344CB8AC3E}">
        <p14:creationId xmlns:p14="http://schemas.microsoft.com/office/powerpoint/2010/main" val="11865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Everyone must have seen the Titanic movie or heard about it.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	Which year did the Titanic hit the iceberg?</a:t>
            </a:r>
          </a:p>
        </p:txBody>
      </p:sp>
    </p:spTree>
    <p:extLst>
      <p:ext uri="{BB962C8B-B14F-4D97-AF65-F5344CB8AC3E}">
        <p14:creationId xmlns:p14="http://schemas.microsoft.com/office/powerpoint/2010/main" val="10562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which country did the fortune cookie have it's origins?</a:t>
            </a:r>
          </a:p>
        </p:txBody>
      </p:sp>
    </p:spTree>
    <p:extLst>
      <p:ext uri="{BB962C8B-B14F-4D97-AF65-F5344CB8AC3E}">
        <p14:creationId xmlns:p14="http://schemas.microsoft.com/office/powerpoint/2010/main" val="15901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When was the euro introduced as legal currency on the world market? </a:t>
            </a:r>
          </a:p>
        </p:txBody>
      </p:sp>
    </p:spTree>
    <p:extLst>
      <p:ext uri="{BB962C8B-B14F-4D97-AF65-F5344CB8AC3E}">
        <p14:creationId xmlns:p14="http://schemas.microsoft.com/office/powerpoint/2010/main" val="247197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four British cities have underground rail systems?</a:t>
            </a:r>
          </a:p>
        </p:txBody>
      </p:sp>
    </p:spTree>
    <p:extLst>
      <p:ext uri="{BB962C8B-B14F-4D97-AF65-F5344CB8AC3E}">
        <p14:creationId xmlns:p14="http://schemas.microsoft.com/office/powerpoint/2010/main" val="9414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Which kind of plant bulbs were once exchanged as a form of currency?</a:t>
            </a:r>
          </a:p>
        </p:txBody>
      </p:sp>
    </p:spTree>
    <p:extLst>
      <p:ext uri="{BB962C8B-B14F-4D97-AF65-F5344CB8AC3E}">
        <p14:creationId xmlns:p14="http://schemas.microsoft.com/office/powerpoint/2010/main" val="341985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DE29-C92C-2C42-A18D-D353D1564A2E}"/>
              </a:ext>
            </a:extLst>
          </p:cNvPr>
          <p:cNvSpPr txBox="1"/>
          <p:nvPr/>
        </p:nvSpPr>
        <p:spPr>
          <a:xfrm>
            <a:off x="3009900" y="779416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3AD1-797E-0845-8F10-5F59194DEA86}"/>
              </a:ext>
            </a:extLst>
          </p:cNvPr>
          <p:cNvSpPr txBox="1"/>
          <p:nvPr/>
        </p:nvSpPr>
        <p:spPr>
          <a:xfrm>
            <a:off x="2933700" y="2705725"/>
            <a:ext cx="772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sushi traditionally wrapped in?</a:t>
            </a:r>
          </a:p>
        </p:txBody>
      </p:sp>
    </p:spTree>
    <p:extLst>
      <p:ext uri="{BB962C8B-B14F-4D97-AF65-F5344CB8AC3E}">
        <p14:creationId xmlns:p14="http://schemas.microsoft.com/office/powerpoint/2010/main" val="8063313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{B70AC55F-819A-324D-BD6D-2202B798B6B8}tf10001069</Template>
  <TotalTime>69</TotalTime>
  <Words>325</Words>
  <Application>Microsoft Macintosh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</vt:lpstr>
      <vt:lpstr>Century Gothic</vt:lpstr>
      <vt:lpstr>Wingdings 3</vt:lpstr>
      <vt:lpstr>Wisp</vt:lpstr>
      <vt:lpstr>FIKA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FIKA QUIZ</dc:title>
  <dc:creator>Naveen</dc:creator>
  <cp:lastModifiedBy>Naveen</cp:lastModifiedBy>
  <cp:revision>16</cp:revision>
  <dcterms:created xsi:type="dcterms:W3CDTF">2021-02-08T12:10:59Z</dcterms:created>
  <dcterms:modified xsi:type="dcterms:W3CDTF">2021-02-08T13:20:31Z</dcterms:modified>
</cp:coreProperties>
</file>