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0"/>
  </p:notesMasterIdLst>
  <p:handoutMasterIdLst>
    <p:handoutMasterId r:id="rId11"/>
  </p:handoutMasterIdLst>
  <p:sldIdLst>
    <p:sldId id="410" r:id="rId5"/>
    <p:sldId id="383" r:id="rId6"/>
    <p:sldId id="391" r:id="rId7"/>
    <p:sldId id="408" r:id="rId8"/>
    <p:sldId id="39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327" autoAdjust="0"/>
  </p:normalViewPr>
  <p:slideViewPr>
    <p:cSldViewPr snapToGrid="0">
      <p:cViewPr varScale="1">
        <p:scale>
          <a:sx n="117" d="100"/>
          <a:sy n="117" d="100"/>
        </p:scale>
        <p:origin x="294" y="10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commentAuthors" Target="commentAuthors.xml"/><Relationship Id="rId17" Type="http://schemas.microsoft.com/office/2018/10/relationships/authors" Target="authors.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handoutMaster" Target="handoutMasters/handout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6/20/2025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6/20/2025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38618372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6244589" y="-155121"/>
            <a:ext cx="5486400" cy="5858692"/>
          </a:xfrm>
        </p:spPr>
        <p:txBody>
          <a:bodyPr/>
          <a:lstStyle/>
          <a:p>
            <a:r>
              <a:rPr lang="en-IN" dirty="0"/>
              <a:t>Incremental A</a:t>
            </a:r>
            <a:br>
              <a:rPr lang="en-IN" dirty="0"/>
            </a:br>
            <a:br>
              <a:rPr lang="en-IN" dirty="0"/>
            </a:br>
            <a:br>
              <a:rPr lang="en-IN" dirty="0"/>
            </a:br>
            <a:r>
              <a:rPr lang="en-IN" sz="2400" dirty="0"/>
              <a:t>Solo Dev</a:t>
            </a:r>
            <a:endParaRPr lang="en-US" sz="2400" dirty="0"/>
          </a:p>
        </p:txBody>
      </p:sp>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IN" dirty="0"/>
              <a:t>T</a:t>
            </a:r>
            <a:r>
              <a:rPr lang="en-US" dirty="0" err="1"/>
              <a:t>eam</a:t>
            </a:r>
            <a:r>
              <a:rPr lang="en-US" dirty="0"/>
              <a:t> Composition</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IN" dirty="0"/>
              <a:t>Arshdeep Singh 22BCE10430</a:t>
            </a:r>
            <a:endParaRPr lang="en-US" dirty="0"/>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IN" dirty="0"/>
              <a:t>Project Idea</a:t>
            </a:r>
            <a:endParaRPr lang="en-US" dirty="0"/>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r>
              <a:rPr lang="en-US" dirty="0"/>
              <a:t>Create a simple Incremental Clicker game, in which you try to achieve the highest score you can simple by tapping the scoring button, slowly building up the points that you have, providing a simple yet entertaining way to pass your time.</a:t>
            </a:r>
          </a:p>
          <a:p>
            <a:r>
              <a:rPr lang="en-US" dirty="0"/>
              <a:t>The game should be simple and accessible to all as there are already many games that are very complex and are not accessible to all, be it via having low system requirements so it can run on any phone, or in its simplistic nature in which everyone can pick it up and play for a few minutes</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5346ED-721D-85EE-2F1B-A31D0912DE29}"/>
              </a:ext>
            </a:extLst>
          </p:cNvPr>
          <p:cNvSpPr>
            <a:spLocks noGrp="1"/>
          </p:cNvSpPr>
          <p:nvPr>
            <p:ph type="title"/>
          </p:nvPr>
        </p:nvSpPr>
        <p:spPr>
          <a:xfrm>
            <a:off x="594360" y="278129"/>
            <a:ext cx="9778365" cy="1494596"/>
          </a:xfrm>
        </p:spPr>
        <p:txBody>
          <a:bodyPr/>
          <a:lstStyle/>
          <a:p>
            <a:r>
              <a:rPr lang="en-IN" dirty="0"/>
              <a:t>Projects Solutions</a:t>
            </a:r>
            <a:endParaRPr lang="en-US" dirty="0"/>
          </a:p>
        </p:txBody>
      </p:sp>
      <p:sp>
        <p:nvSpPr>
          <p:cNvPr id="3" name="Content Placeholder 2">
            <a:extLst>
              <a:ext uri="{FF2B5EF4-FFF2-40B4-BE49-F238E27FC236}">
                <a16:creationId xmlns:a16="http://schemas.microsoft.com/office/drawing/2014/main" id="{DB097449-5B72-ADA0-3B2D-1CBC160D6B90}"/>
              </a:ext>
            </a:extLst>
          </p:cNvPr>
          <p:cNvSpPr>
            <a:spLocks noGrp="1"/>
          </p:cNvSpPr>
          <p:nvPr>
            <p:ph sz="quarter" idx="15"/>
          </p:nvPr>
        </p:nvSpPr>
        <p:spPr>
          <a:xfrm>
            <a:off x="594360" y="2676525"/>
            <a:ext cx="9855926" cy="3597470"/>
          </a:xfrm>
        </p:spPr>
        <p:txBody>
          <a:bodyPr/>
          <a:lstStyle/>
          <a:p>
            <a:r>
              <a:rPr lang="en-IN" dirty="0"/>
              <a:t>Used a simple interface to avoid any confusion, also conserving system resources. All you have to do is tap the button in the middle to gain points. Each tap gets you one point. The button on the bottom left acts as an upgrade button which increase the points you get per tap by 1 point. To use the button you have to pay a cost points which doubles after each upgrade. You also have the bottom right upgrade button that resets the bottom left upgrade button to be reset down to 10 points so that it is easier to upgrade your points gain. The right upgrade button also doubles in cost every time that you use it.</a:t>
            </a:r>
          </a:p>
          <a:p>
            <a:r>
              <a:rPr lang="en-US" dirty="0"/>
              <a:t>All this creates a light strategy where you want to get as many upgrades as you can before you use the reset button to reset the cost of the upgrades. </a:t>
            </a:r>
            <a:endParaRPr lang="en-IN" dirty="0"/>
          </a:p>
        </p:txBody>
      </p:sp>
    </p:spTree>
    <p:extLst>
      <p:ext uri="{BB962C8B-B14F-4D97-AF65-F5344CB8AC3E}">
        <p14:creationId xmlns:p14="http://schemas.microsoft.com/office/powerpoint/2010/main" val="888484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10</TotalTime>
  <Words>284</Words>
  <Application>Microsoft Office PowerPoint</Application>
  <PresentationFormat>Widescreen</PresentationFormat>
  <Paragraphs>15</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Arial</vt:lpstr>
      <vt:lpstr>Calibri</vt:lpstr>
      <vt:lpstr>Franklin Gothic Book</vt:lpstr>
      <vt:lpstr>Franklin Gothic Demi</vt:lpstr>
      <vt:lpstr>Custom</vt:lpstr>
      <vt:lpstr>Incremental A   Solo Dev</vt:lpstr>
      <vt:lpstr>Team Composition</vt:lpstr>
      <vt:lpstr>Project Idea</vt:lpstr>
      <vt:lpstr>Projects Solutions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Arshdeep Singh</dc:creator>
  <cp:lastModifiedBy>Arshdeep Singh</cp:lastModifiedBy>
  <cp:revision>1</cp:revision>
  <dcterms:created xsi:type="dcterms:W3CDTF">2025-06-20T13:49:46Z</dcterms:created>
  <dcterms:modified xsi:type="dcterms:W3CDTF">2025-06-20T14:00:42Z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