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2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22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301BD-C9EC-3240-8AF0-8BC81C6684D5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65E5D-1E30-BD45-B87D-EEA1BE813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2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5E5D-1E30-BD45-B87D-EEA1BE8137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1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5E5D-1E30-BD45-B87D-EEA1BE8137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7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A24E-BD0D-C24A-8CBC-F7AD9D647757}" type="datetime1">
              <a:rPr lang="en-IN" smtClean="0"/>
              <a:t>10/11/18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Sujal, North Carolina State University (2018)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2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1A12-91F4-D446-BAAD-B47DE00F3963}" type="datetime1">
              <a:rPr lang="en-IN" smtClean="0"/>
              <a:t>10/11/18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Sujal, North Carolina State University (2018)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70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81D33-3C5A-B24F-9A10-5C584A08B4AD}" type="datetime1">
              <a:rPr lang="en-IN" smtClean="0"/>
              <a:t>10/11/18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Sujal, North Carolina State University (2018)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9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9568-C538-DF42-8638-97D74CF2123B}" type="datetime1">
              <a:rPr lang="en-IN" smtClean="0"/>
              <a:t>10/11/18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Sujal, North Carolina State University (2018)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0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7D1A3CB-9055-4B4E-92D9-AD0430211C4F}" type="datetime1">
              <a:rPr lang="en-IN" smtClean="0"/>
              <a:t>10/11/18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smtClean="0"/>
              <a:t>Author: Sujal, North Carolina State University (2018)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7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6F17-D9D1-B140-8E8E-F6C7E9406124}" type="datetime1">
              <a:rPr lang="en-IN" smtClean="0"/>
              <a:t>10/11/18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Sujal, North Carolina State University (2018)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771B-DA46-7B49-BD68-7C2857103342}" type="datetime1">
              <a:rPr lang="en-IN" smtClean="0"/>
              <a:t>10/11/18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Sujal, North Carolina State University (2018)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7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32BB-EE6A-8945-9952-E27ACA4E29A7}" type="datetime1">
              <a:rPr lang="en-IN" smtClean="0"/>
              <a:t>10/11/18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Sujal, North Carolina State University (2018)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3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08A5-9484-324B-AD02-2BD96DAECCF5}" type="datetime1">
              <a:rPr lang="en-IN" smtClean="0"/>
              <a:t>10/11/18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Sujal, North Carolina State University (2018)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01DC-9EA5-DC4E-92C3-ECFC00819846}" type="datetime1">
              <a:rPr lang="en-IN" smtClean="0"/>
              <a:t>10/11/18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Sujal, North Carolina State University (2018)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2C4C-16AF-534A-AF43-E576C748F851}" type="datetime1">
              <a:rPr lang="en-IN" smtClean="0"/>
              <a:t>10/11/18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2FA0324-5C1E-C34E-80BD-8633B6308C61}" type="datetime1">
              <a:rPr lang="en-IN" smtClean="0"/>
              <a:t>10/11/18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Author: Sujal, North Carolina State University (2018)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5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SujalAhrodia/R_Analytics_For_Movies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000D94-B207-4FB3-8618-5AFE92FBE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RATINGS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11D1F00-88C2-4DAE-BD56-C0B0C665C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502476"/>
          </a:xfrm>
        </p:spPr>
        <p:txBody>
          <a:bodyPr>
            <a:normAutofit/>
          </a:bodyPr>
          <a:lstStyle/>
          <a:p>
            <a:r>
              <a:rPr lang="en-IN" dirty="0" smtClean="0"/>
              <a:t>Step-wise analysis of data about </a:t>
            </a:r>
            <a:r>
              <a:rPr lang="en-IN" smtClean="0"/>
              <a:t>Movie Ratings</a:t>
            </a:r>
            <a:endParaRPr lang="en-I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51560" y="5175682"/>
            <a:ext cx="115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Github Link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685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3FEB4FE-4D12-4DCA-86AD-862D254FB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93" y="428206"/>
            <a:ext cx="9231013" cy="600158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Sujal, North Carolina State University (2018)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77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2BEC6B5-E9D3-4D1F-B462-EFB969882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203" y="-34384"/>
            <a:ext cx="9675309" cy="630716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Sujal, North Carolina State University (2018)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641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F92F11B-02DA-444B-86BE-E3312FF4D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19" y="251969"/>
            <a:ext cx="9754961" cy="6354062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Sujal, North Carolina State University (2018)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55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808FAA8-7CFD-4377-9595-AB1E2E1E4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19" y="251969"/>
            <a:ext cx="9754961" cy="6354062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Sujal, North Carolina State University (2018)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04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47EECF6-9247-4CE4-910A-59477DC80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19" y="251969"/>
            <a:ext cx="9754961" cy="6354062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Sujal, North Carolina State University (2018)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26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884FF90-837D-42BC-A8A3-FD40F53C9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04" y="256732"/>
            <a:ext cx="9259592" cy="63445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Sujal, North Carolina State University (2018)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76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EF21E08-4AD6-49F4-A7AE-116E7A000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824" y="0"/>
            <a:ext cx="9801039" cy="638737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Sujal, North Carolina State University (2018)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9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4412ED9-B9B3-4037-8890-4DAE1FE52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57" y="814022"/>
            <a:ext cx="7954485" cy="522995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Sujal, North Carolina State University (2018)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53E3F33-4494-4283-9055-AEBC0700A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230" y="409153"/>
            <a:ext cx="8697539" cy="603969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Sujal, North Carolina State University (2018)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08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B202BAA-3B4F-4380-B815-42DFFB3C5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757" y="418680"/>
            <a:ext cx="8678486" cy="602064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Sujal, North Carolina State University (2018)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22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41A6B56-7E01-4BC4-B1BF-7A114D62C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178" y="394864"/>
            <a:ext cx="8735644" cy="6068272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Sujal, North Carolina State University (2018)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66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AA93754-545C-4118-8A4A-64F05DA30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41" y="399627"/>
            <a:ext cx="8726118" cy="605874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Sujal, North Carolina State University (2018)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6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5F8C8F4-DB91-4216-8143-380CE6B7E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467" y="537759"/>
            <a:ext cx="8345065" cy="5782482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Sujal, North Carolina State University (2018)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684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3497D74-4807-43A7-841D-1905CD04C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41" y="404390"/>
            <a:ext cx="8726118" cy="604921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Sujal, North Carolina State University (2018)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88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191</TotalTime>
  <Words>181</Words>
  <Application>Microsoft Macintosh PowerPoint</Application>
  <PresentationFormat>Widescreen</PresentationFormat>
  <Paragraphs>34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Rockwell</vt:lpstr>
      <vt:lpstr>Rockwell Condensed</vt:lpstr>
      <vt:lpstr>Rockwell Extra Bold</vt:lpstr>
      <vt:lpstr>Wingdings</vt:lpstr>
      <vt:lpstr>Wood Type</vt:lpstr>
      <vt:lpstr>MOVIE RATINGS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RATINGS</dc:title>
  <dc:creator>Sujal Ahrodia</dc:creator>
  <cp:lastModifiedBy>Sujal Ahrodia</cp:lastModifiedBy>
  <cp:revision>16</cp:revision>
  <dcterms:created xsi:type="dcterms:W3CDTF">2017-10-31T06:00:36Z</dcterms:created>
  <dcterms:modified xsi:type="dcterms:W3CDTF">2018-11-10T16:40:58Z</dcterms:modified>
</cp:coreProperties>
</file>