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10/23/2021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10/23/2021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10/23/2021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0A1A-5DD1-2C4E-A2A2-598906B6133A}"/>
              </a:ext>
            </a:extLst>
          </p:cNvPr>
          <p:cNvSpPr>
            <a:spLocks noGrp="1"/>
          </p:cNvSpPr>
          <p:nvPr>
            <p:ph type="ctrTitle"/>
          </p:nvPr>
        </p:nvSpPr>
        <p:spPr/>
        <p:txBody>
          <a:bodyPr/>
          <a:lstStyle/>
          <a:p>
            <a:r>
              <a:rPr lang="en-US"/>
              <a:t>Agile vs waterfall</a:t>
            </a:r>
          </a:p>
        </p:txBody>
      </p:sp>
      <p:sp>
        <p:nvSpPr>
          <p:cNvPr id="3" name="Subtitle 2">
            <a:extLst>
              <a:ext uri="{FF2B5EF4-FFF2-40B4-BE49-F238E27FC236}">
                <a16:creationId xmlns:a16="http://schemas.microsoft.com/office/drawing/2014/main" id="{D1FEFDC4-48B4-3841-A625-269D830446A2}"/>
              </a:ext>
            </a:extLst>
          </p:cNvPr>
          <p:cNvSpPr>
            <a:spLocks noGrp="1"/>
          </p:cNvSpPr>
          <p:nvPr>
            <p:ph type="subTitle" idx="1"/>
          </p:nvPr>
        </p:nvSpPr>
        <p:spPr/>
        <p:txBody>
          <a:bodyPr/>
          <a:lstStyle/>
          <a:p>
            <a:r>
              <a:rPr lang="en-US"/>
              <a:t>Ronald Spires</a:t>
            </a:r>
          </a:p>
          <a:p>
            <a:r>
              <a:rPr lang="en-US"/>
              <a:t>10/23/2020</a:t>
            </a:r>
          </a:p>
        </p:txBody>
      </p:sp>
    </p:spTree>
    <p:extLst>
      <p:ext uri="{BB962C8B-B14F-4D97-AF65-F5344CB8AC3E}">
        <p14:creationId xmlns:p14="http://schemas.microsoft.com/office/powerpoint/2010/main" val="229319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8D92-31EA-9B47-A4F4-FDC933F03D5E}"/>
              </a:ext>
            </a:extLst>
          </p:cNvPr>
          <p:cNvSpPr>
            <a:spLocks noGrp="1"/>
          </p:cNvSpPr>
          <p:nvPr>
            <p:ph type="title"/>
          </p:nvPr>
        </p:nvSpPr>
        <p:spPr/>
        <p:txBody>
          <a:bodyPr/>
          <a:lstStyle/>
          <a:p>
            <a:r>
              <a:rPr lang="en-US"/>
              <a:t>Agile key facts</a:t>
            </a:r>
          </a:p>
        </p:txBody>
      </p:sp>
      <p:sp>
        <p:nvSpPr>
          <p:cNvPr id="3" name="Content Placeholder 2">
            <a:extLst>
              <a:ext uri="{FF2B5EF4-FFF2-40B4-BE49-F238E27FC236}">
                <a16:creationId xmlns:a16="http://schemas.microsoft.com/office/drawing/2014/main" id="{9968AE6D-6DBC-0049-BDE5-2667937E6D1C}"/>
              </a:ext>
            </a:extLst>
          </p:cNvPr>
          <p:cNvSpPr>
            <a:spLocks noGrp="1"/>
          </p:cNvSpPr>
          <p:nvPr>
            <p:ph idx="1"/>
          </p:nvPr>
        </p:nvSpPr>
        <p:spPr/>
        <p:txBody>
          <a:bodyPr/>
          <a:lstStyle/>
          <a:p>
            <a:r>
              <a:rPr lang="en-US"/>
              <a:t>Easy to manipulate after starting project</a:t>
            </a:r>
          </a:p>
          <a:p>
            <a:r>
              <a:rPr lang="en-US"/>
              <a:t>Small effective teams</a:t>
            </a:r>
          </a:p>
          <a:p>
            <a:r>
              <a:rPr lang="en-US"/>
              <a:t>Constant communication</a:t>
            </a:r>
          </a:p>
          <a:p>
            <a:r>
              <a:rPr lang="en-US"/>
              <a:t>Direct client communication</a:t>
            </a:r>
          </a:p>
          <a:p>
            <a:endParaRPr lang="en-US"/>
          </a:p>
        </p:txBody>
      </p:sp>
    </p:spTree>
    <p:extLst>
      <p:ext uri="{BB962C8B-B14F-4D97-AF65-F5344CB8AC3E}">
        <p14:creationId xmlns:p14="http://schemas.microsoft.com/office/powerpoint/2010/main" val="260530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BADE-3257-7345-BBD6-5A0F5DA70717}"/>
              </a:ext>
            </a:extLst>
          </p:cNvPr>
          <p:cNvSpPr>
            <a:spLocks noGrp="1"/>
          </p:cNvSpPr>
          <p:nvPr>
            <p:ph type="title"/>
          </p:nvPr>
        </p:nvSpPr>
        <p:spPr/>
        <p:txBody>
          <a:bodyPr/>
          <a:lstStyle/>
          <a:p>
            <a:r>
              <a:rPr lang="en-US"/>
              <a:t>Waterfall</a:t>
            </a:r>
          </a:p>
        </p:txBody>
      </p:sp>
      <p:sp>
        <p:nvSpPr>
          <p:cNvPr id="3" name="Content Placeholder 2">
            <a:extLst>
              <a:ext uri="{FF2B5EF4-FFF2-40B4-BE49-F238E27FC236}">
                <a16:creationId xmlns:a16="http://schemas.microsoft.com/office/drawing/2014/main" id="{B1AA2A9D-7662-704C-8707-544006B5F57E}"/>
              </a:ext>
            </a:extLst>
          </p:cNvPr>
          <p:cNvSpPr>
            <a:spLocks noGrp="1"/>
          </p:cNvSpPr>
          <p:nvPr>
            <p:ph idx="1"/>
          </p:nvPr>
        </p:nvSpPr>
        <p:spPr/>
        <p:txBody>
          <a:bodyPr/>
          <a:lstStyle/>
          <a:p>
            <a:r>
              <a:rPr lang="en-US"/>
              <a:t>Linear, requires finishing stage by stage</a:t>
            </a:r>
          </a:p>
          <a:p>
            <a:r>
              <a:rPr lang="en-US"/>
              <a:t>Not backtrackable </a:t>
            </a:r>
          </a:p>
          <a:p>
            <a:r>
              <a:rPr lang="en-US"/>
              <a:t>Not as flexibile</a:t>
            </a:r>
          </a:p>
        </p:txBody>
      </p:sp>
    </p:spTree>
    <p:extLst>
      <p:ext uri="{BB962C8B-B14F-4D97-AF65-F5344CB8AC3E}">
        <p14:creationId xmlns:p14="http://schemas.microsoft.com/office/powerpoint/2010/main" val="183879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31F8-31EA-2442-8363-EAB46D0A157F}"/>
              </a:ext>
            </a:extLst>
          </p:cNvPr>
          <p:cNvSpPr>
            <a:spLocks noGrp="1"/>
          </p:cNvSpPr>
          <p:nvPr>
            <p:ph type="title"/>
          </p:nvPr>
        </p:nvSpPr>
        <p:spPr/>
        <p:txBody>
          <a:bodyPr/>
          <a:lstStyle/>
          <a:p>
            <a:r>
              <a:rPr lang="en-US"/>
              <a:t>Agile team</a:t>
            </a:r>
          </a:p>
        </p:txBody>
      </p:sp>
      <p:sp>
        <p:nvSpPr>
          <p:cNvPr id="3" name="Content Placeholder 2">
            <a:extLst>
              <a:ext uri="{FF2B5EF4-FFF2-40B4-BE49-F238E27FC236}">
                <a16:creationId xmlns:a16="http://schemas.microsoft.com/office/drawing/2014/main" id="{FB6D3A7A-1EEB-BF40-8450-CD11DB6EB146}"/>
              </a:ext>
            </a:extLst>
          </p:cNvPr>
          <p:cNvSpPr>
            <a:spLocks noGrp="1"/>
          </p:cNvSpPr>
          <p:nvPr>
            <p:ph idx="1"/>
          </p:nvPr>
        </p:nvSpPr>
        <p:spPr/>
        <p:txBody>
          <a:bodyPr/>
          <a:lstStyle/>
          <a:p>
            <a:r>
              <a:rPr lang="en-US"/>
              <a:t>Product owner- meets with clients and team to discuss project, direct line to clients (sells product)</a:t>
            </a:r>
          </a:p>
          <a:p>
            <a:r>
              <a:rPr lang="en-US"/>
              <a:t>Scrum master- oversees team and makes sure all requirements are met and questions get solved.</a:t>
            </a:r>
          </a:p>
          <a:p>
            <a:r>
              <a:rPr lang="en-US"/>
              <a:t>Development team- small experienced team of testers and developers that design the software.</a:t>
            </a:r>
          </a:p>
        </p:txBody>
      </p:sp>
    </p:spTree>
    <p:extLst>
      <p:ext uri="{BB962C8B-B14F-4D97-AF65-F5344CB8AC3E}">
        <p14:creationId xmlns:p14="http://schemas.microsoft.com/office/powerpoint/2010/main" val="419774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7523-95FE-794C-8477-F027E94CB114}"/>
              </a:ext>
            </a:extLst>
          </p:cNvPr>
          <p:cNvSpPr>
            <a:spLocks noGrp="1"/>
          </p:cNvSpPr>
          <p:nvPr>
            <p:ph type="title"/>
          </p:nvPr>
        </p:nvSpPr>
        <p:spPr/>
        <p:txBody>
          <a:bodyPr/>
          <a:lstStyle/>
          <a:p>
            <a:r>
              <a:rPr lang="en-US"/>
              <a:t>Agile model</a:t>
            </a:r>
          </a:p>
        </p:txBody>
      </p:sp>
      <p:sp>
        <p:nvSpPr>
          <p:cNvPr id="3" name="Content Placeholder 2">
            <a:extLst>
              <a:ext uri="{FF2B5EF4-FFF2-40B4-BE49-F238E27FC236}">
                <a16:creationId xmlns:a16="http://schemas.microsoft.com/office/drawing/2014/main" id="{A5ADBF4C-E47D-014F-A745-037A96723DB9}"/>
              </a:ext>
            </a:extLst>
          </p:cNvPr>
          <p:cNvSpPr>
            <a:spLocks noGrp="1"/>
          </p:cNvSpPr>
          <p:nvPr>
            <p:ph idx="1"/>
          </p:nvPr>
        </p:nvSpPr>
        <p:spPr/>
        <p:txBody>
          <a:bodyPr/>
          <a:lstStyle/>
          <a:p>
            <a:r>
              <a:rPr lang="en-US"/>
              <a:t>Plan- initial planning stage where requirements are established</a:t>
            </a:r>
          </a:p>
          <a:p>
            <a:r>
              <a:rPr lang="en-US"/>
              <a:t>Design- beginning of team planning, figuring out tasks</a:t>
            </a:r>
          </a:p>
          <a:p>
            <a:r>
              <a:rPr lang="en-US"/>
              <a:t>Develop and test- developing software and testing</a:t>
            </a:r>
          </a:p>
          <a:p>
            <a:r>
              <a:rPr lang="en-US"/>
              <a:t>Deploy and review- last test to make sure all works satisfactory</a:t>
            </a:r>
          </a:p>
          <a:p>
            <a:r>
              <a:rPr lang="en-US"/>
              <a:t>Launch- official launch of software</a:t>
            </a:r>
          </a:p>
        </p:txBody>
      </p:sp>
    </p:spTree>
    <p:extLst>
      <p:ext uri="{BB962C8B-B14F-4D97-AF65-F5344CB8AC3E}">
        <p14:creationId xmlns:p14="http://schemas.microsoft.com/office/powerpoint/2010/main" val="346418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ED1E-D37D-4145-A6FD-00104870CC8C}"/>
              </a:ext>
            </a:extLst>
          </p:cNvPr>
          <p:cNvSpPr>
            <a:spLocks noGrp="1"/>
          </p:cNvSpPr>
          <p:nvPr>
            <p:ph type="title"/>
          </p:nvPr>
        </p:nvSpPr>
        <p:spPr/>
        <p:txBody>
          <a:bodyPr/>
          <a:lstStyle/>
          <a:p>
            <a:r>
              <a:rPr lang="en-US"/>
              <a:t>Process differences</a:t>
            </a:r>
          </a:p>
        </p:txBody>
      </p:sp>
      <p:sp>
        <p:nvSpPr>
          <p:cNvPr id="3" name="Content Placeholder 2">
            <a:extLst>
              <a:ext uri="{FF2B5EF4-FFF2-40B4-BE49-F238E27FC236}">
                <a16:creationId xmlns:a16="http://schemas.microsoft.com/office/drawing/2014/main" id="{B5C13F32-15F9-F54B-A8E4-CE5C84036F95}"/>
              </a:ext>
            </a:extLst>
          </p:cNvPr>
          <p:cNvSpPr>
            <a:spLocks noGrp="1"/>
          </p:cNvSpPr>
          <p:nvPr>
            <p:ph idx="1"/>
          </p:nvPr>
        </p:nvSpPr>
        <p:spPr/>
        <p:txBody>
          <a:bodyPr/>
          <a:lstStyle/>
          <a:p>
            <a:r>
              <a:rPr lang="en-US"/>
              <a:t>The main difference I would say is in waterfall it is not as easy to adjust things on the go like in agile, you would have to go back to the beginning just to make adjustments when requirements change.</a:t>
            </a:r>
          </a:p>
          <a:p>
            <a:r>
              <a:rPr lang="en-US"/>
              <a:t>You then would have to go back through everything you already completed which takes a lot of extra time.</a:t>
            </a:r>
          </a:p>
        </p:txBody>
      </p:sp>
    </p:spTree>
    <p:extLst>
      <p:ext uri="{BB962C8B-B14F-4D97-AF65-F5344CB8AC3E}">
        <p14:creationId xmlns:p14="http://schemas.microsoft.com/office/powerpoint/2010/main" val="227959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643F-E762-094D-B8CA-A7F36AEAAD73}"/>
              </a:ext>
            </a:extLst>
          </p:cNvPr>
          <p:cNvSpPr>
            <a:spLocks noGrp="1"/>
          </p:cNvSpPr>
          <p:nvPr>
            <p:ph type="title"/>
          </p:nvPr>
        </p:nvSpPr>
        <p:spPr/>
        <p:txBody>
          <a:bodyPr/>
          <a:lstStyle/>
          <a:p>
            <a:r>
              <a:rPr lang="en-US"/>
              <a:t>WhIch would I choose and why</a:t>
            </a:r>
          </a:p>
        </p:txBody>
      </p:sp>
      <p:sp>
        <p:nvSpPr>
          <p:cNvPr id="3" name="Content Placeholder 2">
            <a:extLst>
              <a:ext uri="{FF2B5EF4-FFF2-40B4-BE49-F238E27FC236}">
                <a16:creationId xmlns:a16="http://schemas.microsoft.com/office/drawing/2014/main" id="{3E69C664-E984-2849-A03D-1A7AAF6E7950}"/>
              </a:ext>
            </a:extLst>
          </p:cNvPr>
          <p:cNvSpPr>
            <a:spLocks noGrp="1"/>
          </p:cNvSpPr>
          <p:nvPr>
            <p:ph idx="1"/>
          </p:nvPr>
        </p:nvSpPr>
        <p:spPr/>
        <p:txBody>
          <a:bodyPr/>
          <a:lstStyle/>
          <a:p>
            <a:r>
              <a:rPr lang="en-US"/>
              <a:t>The key factor I would look at when choosing a development type would be time and if I have to adjust requirements constantly</a:t>
            </a:r>
          </a:p>
          <a:p>
            <a:r>
              <a:rPr lang="en-US"/>
              <a:t>On a project I would constantly have to change I would go with agile for sure.</a:t>
            </a:r>
          </a:p>
          <a:p>
            <a:r>
              <a:rPr lang="en-US"/>
              <a:t>Waterfall would be a good method for a straight forward project that needs no adjustments. </a:t>
            </a:r>
          </a:p>
          <a:p>
            <a:r>
              <a:rPr lang="en-US"/>
              <a:t>Waterfall is decent for small, easy projects.</a:t>
            </a:r>
          </a:p>
          <a:p>
            <a:r>
              <a:rPr lang="en-US"/>
              <a:t>Overall, I would choose agile over waterfall just to be safe.</a:t>
            </a:r>
          </a:p>
        </p:txBody>
      </p:sp>
    </p:spTree>
    <p:extLst>
      <p:ext uri="{BB962C8B-B14F-4D97-AF65-F5344CB8AC3E}">
        <p14:creationId xmlns:p14="http://schemas.microsoft.com/office/powerpoint/2010/main" val="57619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C68-82FB-7148-BD5A-FEEAA8318823}"/>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AC614C09-90DC-4A44-8C3E-0D4E56EAFE02}"/>
              </a:ext>
            </a:extLst>
          </p:cNvPr>
          <p:cNvSpPr>
            <a:spLocks noGrp="1"/>
          </p:cNvSpPr>
          <p:nvPr>
            <p:ph idx="1"/>
          </p:nvPr>
        </p:nvSpPr>
        <p:spPr/>
        <p:txBody>
          <a:bodyPr/>
          <a:lstStyle/>
          <a:p>
            <a:r>
              <a:rPr lang="en-US" b="0" i="0">
                <a:solidFill>
                  <a:srgbClr val="595959"/>
                </a:solidFill>
                <a:effectLst/>
                <a:latin typeface="Helvetica"/>
              </a:rPr>
              <a:t>Charles G. Cobb. (2015). </a:t>
            </a:r>
            <a:r>
              <a:rPr lang="en-US" b="0" i="1">
                <a:solidFill>
                  <a:srgbClr val="595959"/>
                </a:solidFill>
                <a:effectLst/>
                <a:latin typeface="Helvetica"/>
              </a:rPr>
              <a:t>The Project Manager’s Guide to Mastering Agile : Principles and Practices for an Adaptive Approach</a:t>
            </a:r>
            <a:r>
              <a:rPr lang="en-US" b="0" i="0">
                <a:solidFill>
                  <a:srgbClr val="595959"/>
                </a:solidFill>
                <a:effectLst/>
                <a:latin typeface="Helvetica"/>
              </a:rPr>
              <a:t>. Wiley.</a:t>
            </a:r>
            <a:endParaRPr lang="en-US"/>
          </a:p>
        </p:txBody>
      </p:sp>
    </p:spTree>
    <p:extLst>
      <p:ext uri="{BB962C8B-B14F-4D97-AF65-F5344CB8AC3E}">
        <p14:creationId xmlns:p14="http://schemas.microsoft.com/office/powerpoint/2010/main" val="2014113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Helvetica</vt:lpstr>
      <vt:lpstr>Rockwell</vt:lpstr>
      <vt:lpstr>Rockwell Condensed</vt:lpstr>
      <vt:lpstr>Wingdings</vt:lpstr>
      <vt:lpstr>Wood Type</vt:lpstr>
      <vt:lpstr>Agile vs waterfall</vt:lpstr>
      <vt:lpstr>Agile key facts</vt:lpstr>
      <vt:lpstr>Waterfall</vt:lpstr>
      <vt:lpstr>Agile team</vt:lpstr>
      <vt:lpstr>Agile model</vt:lpstr>
      <vt:lpstr>Process differences</vt:lpstr>
      <vt:lpstr>WhIch would I choose and why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dc:title>
  <dc:creator>Spires, Ronald</dc:creator>
  <cp:lastModifiedBy>Spires, Ronald</cp:lastModifiedBy>
  <cp:revision>2</cp:revision>
  <dcterms:created xsi:type="dcterms:W3CDTF">2021-06-27T22:22:59Z</dcterms:created>
  <dcterms:modified xsi:type="dcterms:W3CDTF">2021-10-23T19:10:49Z</dcterms:modified>
</cp:coreProperties>
</file>