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12192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380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27963" y="2279726"/>
            <a:ext cx="10736072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微软雅黑 Light"/>
                <a:cs typeface="微软雅黑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微软雅黑 Light"/>
                <a:cs typeface="微软雅黑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微软雅黑 Light"/>
                <a:cs typeface="微软雅黑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k object 18"/>
          <p:cNvSpPr/>
          <p:nvPr/>
        </p:nvSpPr>
        <p:spPr>
          <a:xfrm>
            <a:off x="6132576" y="1618488"/>
            <a:ext cx="2207387" cy="22058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6348984" y="1834895"/>
            <a:ext cx="1702308" cy="17007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12895" y="1627454"/>
            <a:ext cx="2424429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微软雅黑 Light"/>
                <a:cs typeface="微软雅黑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93517" y="1478635"/>
            <a:ext cx="6204965" cy="1962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spirasign.com/" TargetMode="External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266700" y="2078735"/>
            <a:ext cx="2161794" cy="16832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37132" y="2078735"/>
            <a:ext cx="3452622" cy="16832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8391" y="2078735"/>
            <a:ext cx="1376934" cy="16832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83964" y="2078735"/>
            <a:ext cx="4085082" cy="168325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61147" y="2078735"/>
            <a:ext cx="3455670" cy="16832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27963" y="2279726"/>
            <a:ext cx="973518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390" dirty="0">
                <a:solidFill>
                  <a:srgbClr val="C79768"/>
                </a:solidFill>
                <a:latin typeface="微软雅黑"/>
                <a:cs typeface="微软雅黑"/>
              </a:rPr>
              <a:t>CV</a:t>
            </a:r>
            <a:r>
              <a:rPr sz="6000" b="1" spc="395" dirty="0">
                <a:solidFill>
                  <a:srgbClr val="C79768"/>
                </a:solidFill>
                <a:latin typeface="微软雅黑"/>
                <a:cs typeface="微软雅黑"/>
              </a:rPr>
              <a:t>比赛</a:t>
            </a:r>
            <a:r>
              <a:rPr sz="6000" b="1" spc="390" dirty="0">
                <a:solidFill>
                  <a:srgbClr val="C79768"/>
                </a:solidFill>
                <a:latin typeface="微软雅黑"/>
                <a:cs typeface="微软雅黑"/>
              </a:rPr>
              <a:t>课</a:t>
            </a:r>
            <a:r>
              <a:rPr sz="6000" b="1" spc="335" dirty="0">
                <a:solidFill>
                  <a:srgbClr val="C79768"/>
                </a:solidFill>
                <a:latin typeface="微软雅黑"/>
                <a:cs typeface="微软雅黑"/>
              </a:rPr>
              <a:t>-Google</a:t>
            </a:r>
            <a:r>
              <a:rPr sz="6000" b="1" spc="775" dirty="0">
                <a:solidFill>
                  <a:srgbClr val="C79768"/>
                </a:solidFill>
                <a:latin typeface="微软雅黑"/>
                <a:cs typeface="微软雅黑"/>
              </a:rPr>
              <a:t> </a:t>
            </a:r>
            <a:r>
              <a:rPr sz="6000" b="1" spc="310" dirty="0">
                <a:solidFill>
                  <a:srgbClr val="C79768"/>
                </a:solidFill>
                <a:latin typeface="微软雅黑"/>
                <a:cs typeface="微软雅黑"/>
              </a:rPr>
              <a:t>Colab</a:t>
            </a:r>
            <a:endParaRPr sz="6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757427" y="4809744"/>
            <a:ext cx="974090" cy="0"/>
          </a:xfrm>
          <a:custGeom>
            <a:avLst/>
            <a:gdLst/>
            <a:ahLst/>
            <a:cxnLst/>
            <a:rect l="l" t="t" r="r" b="b"/>
            <a:pathLst>
              <a:path w="974089">
                <a:moveTo>
                  <a:pt x="0" y="0"/>
                </a:moveTo>
                <a:lnTo>
                  <a:pt x="973835" y="0"/>
                </a:lnTo>
              </a:path>
            </a:pathLst>
          </a:custGeom>
          <a:ln w="4571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6700" y="2078735"/>
            <a:ext cx="5913882" cy="16832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27963" y="2279726"/>
            <a:ext cx="489966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390" dirty="0">
                <a:solidFill>
                  <a:srgbClr val="C79768"/>
                </a:solidFill>
                <a:latin typeface="微软雅黑"/>
                <a:cs typeface="微软雅黑"/>
              </a:rPr>
              <a:t>使用硬件加速</a:t>
            </a:r>
            <a:endParaRPr sz="600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7963" y="4187444"/>
            <a:ext cx="36010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20" dirty="0">
                <a:solidFill>
                  <a:srgbClr val="F1F1F1"/>
                </a:solidFill>
                <a:latin typeface="微软雅黑 Light"/>
                <a:cs typeface="微软雅黑 Light"/>
              </a:rPr>
              <a:t>Hardware</a:t>
            </a:r>
            <a:r>
              <a:rPr sz="2800" b="0" spc="20" dirty="0">
                <a:solidFill>
                  <a:srgbClr val="F1F1F1"/>
                </a:solidFill>
                <a:latin typeface="微软雅黑 Light"/>
                <a:cs typeface="微软雅黑 Light"/>
              </a:rPr>
              <a:t> </a:t>
            </a:r>
            <a:r>
              <a:rPr sz="2800" b="0" spc="-5" dirty="0">
                <a:solidFill>
                  <a:srgbClr val="F1F1F1"/>
                </a:solidFill>
                <a:latin typeface="微软雅黑 Light"/>
                <a:cs typeface="微软雅黑 Light"/>
              </a:rPr>
              <a:t>accelerators</a:t>
            </a:r>
            <a:endParaRPr sz="2800">
              <a:latin typeface="微软雅黑 Light"/>
              <a:cs typeface="微软雅黑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58190" y="573151"/>
            <a:ext cx="3070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395" dirty="0">
                <a:solidFill>
                  <a:srgbClr val="F1F1F1"/>
                </a:solidFill>
                <a:latin typeface="微软雅黑"/>
                <a:cs typeface="微软雅黑"/>
              </a:rPr>
              <a:t>使用硬件加速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8190" y="1266570"/>
            <a:ext cx="25812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0" spc="-10" dirty="0">
                <a:solidFill>
                  <a:srgbClr val="F1F1F1"/>
                </a:solidFill>
                <a:latin typeface="微软雅黑 Light"/>
                <a:cs typeface="微软雅黑 Light"/>
              </a:rPr>
              <a:t>Hardware</a:t>
            </a:r>
            <a:r>
              <a:rPr sz="2000" b="0" spc="-80" dirty="0">
                <a:solidFill>
                  <a:srgbClr val="F1F1F1"/>
                </a:solidFill>
                <a:latin typeface="微软雅黑 Light"/>
                <a:cs typeface="微软雅黑 Light"/>
              </a:rPr>
              <a:t> </a:t>
            </a:r>
            <a:r>
              <a:rPr sz="2000" b="0" dirty="0">
                <a:solidFill>
                  <a:srgbClr val="F1F1F1"/>
                </a:solidFill>
                <a:latin typeface="微软雅黑 Light"/>
                <a:cs typeface="微软雅黑 Light"/>
              </a:rPr>
              <a:t>accelerators</a:t>
            </a:r>
            <a:endParaRPr sz="2000">
              <a:latin typeface="微软雅黑 Light"/>
              <a:cs typeface="微软雅黑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9971" y="2229738"/>
            <a:ext cx="4213860" cy="255262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4400" spc="200" dirty="0">
                <a:solidFill>
                  <a:srgbClr val="FF0000"/>
                </a:solidFill>
                <a:latin typeface="微软雅黑"/>
                <a:cs typeface="微软雅黑"/>
              </a:rPr>
              <a:t>连续12</a:t>
            </a:r>
            <a:r>
              <a:rPr sz="4400" spc="195" dirty="0">
                <a:solidFill>
                  <a:srgbClr val="FF0000"/>
                </a:solidFill>
                <a:latin typeface="微软雅黑"/>
                <a:cs typeface="微软雅黑"/>
              </a:rPr>
              <a:t>小</a:t>
            </a:r>
            <a:r>
              <a:rPr sz="4400" spc="185" dirty="0">
                <a:solidFill>
                  <a:srgbClr val="FF0000"/>
                </a:solidFill>
                <a:latin typeface="微软雅黑"/>
                <a:cs typeface="微软雅黑"/>
              </a:rPr>
              <a:t>时限</a:t>
            </a:r>
            <a:r>
              <a:rPr sz="4400" dirty="0">
                <a:solidFill>
                  <a:srgbClr val="FF0000"/>
                </a:solidFill>
                <a:latin typeface="微软雅黑"/>
                <a:cs typeface="微软雅黑"/>
              </a:rPr>
              <a:t>制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700" dirty="0">
              <a:latin typeface="Times New Roman"/>
              <a:cs typeface="Times New Roman"/>
            </a:endParaRPr>
          </a:p>
          <a:p>
            <a:pPr marL="29845" algn="ctr">
              <a:lnSpc>
                <a:spcPct val="100000"/>
              </a:lnSpc>
            </a:pPr>
            <a:r>
              <a:rPr sz="4400" spc="200" dirty="0">
                <a:solidFill>
                  <a:srgbClr val="F1F1F1"/>
                </a:solidFill>
                <a:latin typeface="微软雅黑"/>
                <a:cs typeface="微软雅黑"/>
              </a:rPr>
              <a:t>注意模型保存</a:t>
            </a:r>
            <a:endParaRPr sz="4400" dirty="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757427" y="4809744"/>
            <a:ext cx="974090" cy="0"/>
          </a:xfrm>
          <a:custGeom>
            <a:avLst/>
            <a:gdLst/>
            <a:ahLst/>
            <a:cxnLst/>
            <a:rect l="l" t="t" r="r" b="b"/>
            <a:pathLst>
              <a:path w="974089">
                <a:moveTo>
                  <a:pt x="0" y="0"/>
                </a:moveTo>
                <a:lnTo>
                  <a:pt x="973835" y="0"/>
                </a:lnTo>
              </a:path>
            </a:pathLst>
          </a:custGeom>
          <a:ln w="4571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6700" y="2078735"/>
            <a:ext cx="3452622" cy="16832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27960" y="2078735"/>
            <a:ext cx="3455670" cy="16832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27963" y="2279726"/>
            <a:ext cx="485013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390" dirty="0">
                <a:solidFill>
                  <a:srgbClr val="C79768"/>
                </a:solidFill>
                <a:latin typeface="微软雅黑"/>
                <a:cs typeface="微软雅黑"/>
              </a:rPr>
              <a:t>什么是</a:t>
            </a:r>
            <a:r>
              <a:rPr sz="6000" b="1" spc="310" dirty="0">
                <a:solidFill>
                  <a:srgbClr val="C79768"/>
                </a:solidFill>
                <a:latin typeface="微软雅黑"/>
                <a:cs typeface="微软雅黑"/>
              </a:rPr>
              <a:t>Colab</a:t>
            </a:r>
            <a:endParaRPr sz="6000">
              <a:latin typeface="微软雅黑"/>
              <a:cs typeface="微软雅黑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7963" y="4187444"/>
            <a:ext cx="34544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10" dirty="0">
                <a:solidFill>
                  <a:srgbClr val="F1F1F1"/>
                </a:solidFill>
                <a:latin typeface="微软雅黑 Light"/>
                <a:cs typeface="微软雅黑 Light"/>
              </a:rPr>
              <a:t>Introduction </a:t>
            </a:r>
            <a:r>
              <a:rPr sz="2800" b="0" spc="-5" dirty="0">
                <a:solidFill>
                  <a:srgbClr val="F1F1F1"/>
                </a:solidFill>
                <a:latin typeface="微软雅黑 Light"/>
                <a:cs typeface="微软雅黑 Light"/>
              </a:rPr>
              <a:t>to</a:t>
            </a:r>
            <a:r>
              <a:rPr sz="2800" b="0" spc="5" dirty="0">
                <a:solidFill>
                  <a:srgbClr val="F1F1F1"/>
                </a:solidFill>
                <a:latin typeface="微软雅黑 Light"/>
                <a:cs typeface="微软雅黑 Light"/>
              </a:rPr>
              <a:t> </a:t>
            </a:r>
            <a:r>
              <a:rPr sz="2800" b="0" spc="-5" dirty="0">
                <a:solidFill>
                  <a:srgbClr val="F1F1F1"/>
                </a:solidFill>
                <a:latin typeface="微软雅黑 Light"/>
                <a:cs typeface="微软雅黑 Light"/>
              </a:rPr>
              <a:t>Colab</a:t>
            </a:r>
            <a:endParaRPr sz="2800">
              <a:latin typeface="微软雅黑 Light"/>
              <a:cs typeface="微软雅黑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58190" y="573151"/>
            <a:ext cx="30124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395" dirty="0">
                <a:solidFill>
                  <a:srgbClr val="F1F1F1"/>
                </a:solidFill>
                <a:latin typeface="微软雅黑"/>
                <a:cs typeface="微软雅黑"/>
              </a:rPr>
              <a:t>什么是Col</a:t>
            </a:r>
            <a:r>
              <a:rPr sz="3600" b="0" spc="390" dirty="0">
                <a:solidFill>
                  <a:srgbClr val="F1F1F1"/>
                </a:solidFill>
                <a:latin typeface="微软雅黑"/>
                <a:cs typeface="微软雅黑"/>
              </a:rPr>
              <a:t>a</a:t>
            </a:r>
            <a:r>
              <a:rPr sz="3600" b="0" dirty="0">
                <a:solidFill>
                  <a:srgbClr val="F1F1F1"/>
                </a:solidFill>
                <a:latin typeface="微软雅黑"/>
                <a:cs typeface="微软雅黑"/>
              </a:rPr>
              <a:t>b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8190" y="1266570"/>
            <a:ext cx="24720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0" spc="-5" dirty="0">
                <a:solidFill>
                  <a:srgbClr val="F1F1F1"/>
                </a:solidFill>
                <a:latin typeface="微软雅黑 Light"/>
                <a:cs typeface="微软雅黑 Light"/>
              </a:rPr>
              <a:t>Introduction </a:t>
            </a:r>
            <a:r>
              <a:rPr sz="2000" b="0" dirty="0">
                <a:solidFill>
                  <a:srgbClr val="F1F1F1"/>
                </a:solidFill>
                <a:latin typeface="微软雅黑 Light"/>
                <a:cs typeface="微软雅黑 Light"/>
              </a:rPr>
              <a:t>to</a:t>
            </a:r>
            <a:r>
              <a:rPr sz="2000" b="0" spc="-100" dirty="0">
                <a:solidFill>
                  <a:srgbClr val="F1F1F1"/>
                </a:solidFill>
                <a:latin typeface="微软雅黑 Light"/>
                <a:cs typeface="微软雅黑 Light"/>
              </a:rPr>
              <a:t> </a:t>
            </a:r>
            <a:r>
              <a:rPr sz="2000" b="0" dirty="0">
                <a:solidFill>
                  <a:srgbClr val="F1F1F1"/>
                </a:solidFill>
                <a:latin typeface="微软雅黑 Light"/>
                <a:cs typeface="微软雅黑 Light"/>
              </a:rPr>
              <a:t>Colab</a:t>
            </a:r>
            <a:endParaRPr sz="2000">
              <a:latin typeface="微软雅黑 Light"/>
              <a:cs typeface="微软雅黑 Ligh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32432" y="2330195"/>
            <a:ext cx="3019425" cy="649605"/>
          </a:xfrm>
          <a:custGeom>
            <a:avLst/>
            <a:gdLst/>
            <a:ahLst/>
            <a:cxnLst/>
            <a:rect l="l" t="t" r="r" b="b"/>
            <a:pathLst>
              <a:path w="3019425" h="649605">
                <a:moveTo>
                  <a:pt x="2694432" y="0"/>
                </a:moveTo>
                <a:lnTo>
                  <a:pt x="324612" y="0"/>
                </a:lnTo>
                <a:lnTo>
                  <a:pt x="276632" y="3518"/>
                </a:lnTo>
                <a:lnTo>
                  <a:pt x="230843" y="13740"/>
                </a:lnTo>
                <a:lnTo>
                  <a:pt x="187743" y="30162"/>
                </a:lnTo>
                <a:lnTo>
                  <a:pt x="147837" y="52285"/>
                </a:lnTo>
                <a:lnTo>
                  <a:pt x="111624" y="79606"/>
                </a:lnTo>
                <a:lnTo>
                  <a:pt x="79606" y="111624"/>
                </a:lnTo>
                <a:lnTo>
                  <a:pt x="52285" y="147837"/>
                </a:lnTo>
                <a:lnTo>
                  <a:pt x="30162" y="187743"/>
                </a:lnTo>
                <a:lnTo>
                  <a:pt x="13740" y="230843"/>
                </a:lnTo>
                <a:lnTo>
                  <a:pt x="3518" y="276632"/>
                </a:lnTo>
                <a:lnTo>
                  <a:pt x="0" y="324612"/>
                </a:lnTo>
                <a:lnTo>
                  <a:pt x="3518" y="372591"/>
                </a:lnTo>
                <a:lnTo>
                  <a:pt x="13740" y="418380"/>
                </a:lnTo>
                <a:lnTo>
                  <a:pt x="30162" y="461480"/>
                </a:lnTo>
                <a:lnTo>
                  <a:pt x="52285" y="501386"/>
                </a:lnTo>
                <a:lnTo>
                  <a:pt x="79606" y="537599"/>
                </a:lnTo>
                <a:lnTo>
                  <a:pt x="111624" y="569617"/>
                </a:lnTo>
                <a:lnTo>
                  <a:pt x="147837" y="596938"/>
                </a:lnTo>
                <a:lnTo>
                  <a:pt x="187743" y="619061"/>
                </a:lnTo>
                <a:lnTo>
                  <a:pt x="230843" y="635483"/>
                </a:lnTo>
                <a:lnTo>
                  <a:pt x="276632" y="645705"/>
                </a:lnTo>
                <a:lnTo>
                  <a:pt x="324612" y="649224"/>
                </a:lnTo>
                <a:lnTo>
                  <a:pt x="2694432" y="649224"/>
                </a:lnTo>
                <a:lnTo>
                  <a:pt x="2742411" y="645705"/>
                </a:lnTo>
                <a:lnTo>
                  <a:pt x="2788200" y="635483"/>
                </a:lnTo>
                <a:lnTo>
                  <a:pt x="2831300" y="619061"/>
                </a:lnTo>
                <a:lnTo>
                  <a:pt x="2871206" y="596938"/>
                </a:lnTo>
                <a:lnTo>
                  <a:pt x="2907419" y="569617"/>
                </a:lnTo>
                <a:lnTo>
                  <a:pt x="2939437" y="537599"/>
                </a:lnTo>
                <a:lnTo>
                  <a:pt x="2966758" y="501386"/>
                </a:lnTo>
                <a:lnTo>
                  <a:pt x="2988881" y="461480"/>
                </a:lnTo>
                <a:lnTo>
                  <a:pt x="3005303" y="418380"/>
                </a:lnTo>
                <a:lnTo>
                  <a:pt x="3015525" y="372591"/>
                </a:lnTo>
                <a:lnTo>
                  <a:pt x="3019044" y="324612"/>
                </a:lnTo>
                <a:lnTo>
                  <a:pt x="3015525" y="276632"/>
                </a:lnTo>
                <a:lnTo>
                  <a:pt x="3005303" y="230843"/>
                </a:lnTo>
                <a:lnTo>
                  <a:pt x="2988881" y="187743"/>
                </a:lnTo>
                <a:lnTo>
                  <a:pt x="2966758" y="147837"/>
                </a:lnTo>
                <a:lnTo>
                  <a:pt x="2939437" y="111624"/>
                </a:lnTo>
                <a:lnTo>
                  <a:pt x="2907419" y="79606"/>
                </a:lnTo>
                <a:lnTo>
                  <a:pt x="2871206" y="52285"/>
                </a:lnTo>
                <a:lnTo>
                  <a:pt x="2831300" y="30162"/>
                </a:lnTo>
                <a:lnTo>
                  <a:pt x="2788200" y="13740"/>
                </a:lnTo>
                <a:lnTo>
                  <a:pt x="2742411" y="3518"/>
                </a:lnTo>
                <a:lnTo>
                  <a:pt x="2694432" y="0"/>
                </a:lnTo>
                <a:close/>
              </a:path>
            </a:pathLst>
          </a:custGeom>
          <a:solidFill>
            <a:srgbClr val="1C79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661030" y="2376627"/>
            <a:ext cx="15646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FFFFFF"/>
                </a:solidFill>
                <a:latin typeface="微软雅黑"/>
                <a:cs typeface="微软雅黑"/>
              </a:rPr>
              <a:t>Jupyter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247388" y="4357115"/>
            <a:ext cx="3019425" cy="649605"/>
          </a:xfrm>
          <a:custGeom>
            <a:avLst/>
            <a:gdLst/>
            <a:ahLst/>
            <a:cxnLst/>
            <a:rect l="l" t="t" r="r" b="b"/>
            <a:pathLst>
              <a:path w="3019425" h="649604">
                <a:moveTo>
                  <a:pt x="2694432" y="0"/>
                </a:moveTo>
                <a:lnTo>
                  <a:pt x="324612" y="0"/>
                </a:lnTo>
                <a:lnTo>
                  <a:pt x="276632" y="3518"/>
                </a:lnTo>
                <a:lnTo>
                  <a:pt x="230843" y="13740"/>
                </a:lnTo>
                <a:lnTo>
                  <a:pt x="187743" y="30162"/>
                </a:lnTo>
                <a:lnTo>
                  <a:pt x="147837" y="52285"/>
                </a:lnTo>
                <a:lnTo>
                  <a:pt x="111624" y="79606"/>
                </a:lnTo>
                <a:lnTo>
                  <a:pt x="79606" y="111624"/>
                </a:lnTo>
                <a:lnTo>
                  <a:pt x="52285" y="147837"/>
                </a:lnTo>
                <a:lnTo>
                  <a:pt x="30162" y="187743"/>
                </a:lnTo>
                <a:lnTo>
                  <a:pt x="13740" y="230843"/>
                </a:lnTo>
                <a:lnTo>
                  <a:pt x="3518" y="276632"/>
                </a:lnTo>
                <a:lnTo>
                  <a:pt x="0" y="324611"/>
                </a:lnTo>
                <a:lnTo>
                  <a:pt x="3518" y="372591"/>
                </a:lnTo>
                <a:lnTo>
                  <a:pt x="13740" y="418380"/>
                </a:lnTo>
                <a:lnTo>
                  <a:pt x="30162" y="461480"/>
                </a:lnTo>
                <a:lnTo>
                  <a:pt x="52285" y="501386"/>
                </a:lnTo>
                <a:lnTo>
                  <a:pt x="79606" y="537599"/>
                </a:lnTo>
                <a:lnTo>
                  <a:pt x="111624" y="569617"/>
                </a:lnTo>
                <a:lnTo>
                  <a:pt x="147837" y="596938"/>
                </a:lnTo>
                <a:lnTo>
                  <a:pt x="187743" y="619061"/>
                </a:lnTo>
                <a:lnTo>
                  <a:pt x="230843" y="635483"/>
                </a:lnTo>
                <a:lnTo>
                  <a:pt x="276632" y="645705"/>
                </a:lnTo>
                <a:lnTo>
                  <a:pt x="324612" y="649223"/>
                </a:lnTo>
                <a:lnTo>
                  <a:pt x="2694432" y="649223"/>
                </a:lnTo>
                <a:lnTo>
                  <a:pt x="2742411" y="645705"/>
                </a:lnTo>
                <a:lnTo>
                  <a:pt x="2788200" y="635483"/>
                </a:lnTo>
                <a:lnTo>
                  <a:pt x="2831300" y="619061"/>
                </a:lnTo>
                <a:lnTo>
                  <a:pt x="2871206" y="596938"/>
                </a:lnTo>
                <a:lnTo>
                  <a:pt x="2907419" y="569617"/>
                </a:lnTo>
                <a:lnTo>
                  <a:pt x="2939437" y="537599"/>
                </a:lnTo>
                <a:lnTo>
                  <a:pt x="2966758" y="501386"/>
                </a:lnTo>
                <a:lnTo>
                  <a:pt x="2988881" y="461480"/>
                </a:lnTo>
                <a:lnTo>
                  <a:pt x="3005303" y="418380"/>
                </a:lnTo>
                <a:lnTo>
                  <a:pt x="3015525" y="372591"/>
                </a:lnTo>
                <a:lnTo>
                  <a:pt x="3019043" y="324611"/>
                </a:lnTo>
                <a:lnTo>
                  <a:pt x="3015525" y="276632"/>
                </a:lnTo>
                <a:lnTo>
                  <a:pt x="3005303" y="230843"/>
                </a:lnTo>
                <a:lnTo>
                  <a:pt x="2988881" y="187743"/>
                </a:lnTo>
                <a:lnTo>
                  <a:pt x="2966758" y="147837"/>
                </a:lnTo>
                <a:lnTo>
                  <a:pt x="2939437" y="111624"/>
                </a:lnTo>
                <a:lnTo>
                  <a:pt x="2907419" y="79606"/>
                </a:lnTo>
                <a:lnTo>
                  <a:pt x="2871206" y="52285"/>
                </a:lnTo>
                <a:lnTo>
                  <a:pt x="2831300" y="30162"/>
                </a:lnTo>
                <a:lnTo>
                  <a:pt x="2788200" y="13740"/>
                </a:lnTo>
                <a:lnTo>
                  <a:pt x="2742411" y="3518"/>
                </a:lnTo>
                <a:lnTo>
                  <a:pt x="2694432" y="0"/>
                </a:lnTo>
                <a:close/>
              </a:path>
            </a:pathLst>
          </a:custGeom>
          <a:solidFill>
            <a:srgbClr val="1C79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008879" y="4404486"/>
            <a:ext cx="14986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FFFF"/>
                </a:solidFill>
                <a:latin typeface="微软雅黑"/>
                <a:cs typeface="微软雅黑"/>
              </a:rPr>
              <a:t>Go</a:t>
            </a:r>
            <a:r>
              <a:rPr sz="3200" b="1" spc="-15" dirty="0">
                <a:solidFill>
                  <a:srgbClr val="FFFFFF"/>
                </a:solidFill>
                <a:latin typeface="微软雅黑"/>
                <a:cs typeface="微软雅黑"/>
              </a:rPr>
              <a:t>o</a:t>
            </a:r>
            <a:r>
              <a:rPr sz="3200" b="1" dirty="0">
                <a:solidFill>
                  <a:srgbClr val="FFFFFF"/>
                </a:solidFill>
                <a:latin typeface="微软雅黑"/>
                <a:cs typeface="微软雅黑"/>
              </a:rPr>
              <a:t>gle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446520" y="2305811"/>
            <a:ext cx="3017520" cy="649605"/>
          </a:xfrm>
          <a:custGeom>
            <a:avLst/>
            <a:gdLst/>
            <a:ahLst/>
            <a:cxnLst/>
            <a:rect l="l" t="t" r="r" b="b"/>
            <a:pathLst>
              <a:path w="3017520" h="649605">
                <a:moveTo>
                  <a:pt x="2692907" y="0"/>
                </a:moveTo>
                <a:lnTo>
                  <a:pt x="324611" y="0"/>
                </a:lnTo>
                <a:lnTo>
                  <a:pt x="276632" y="3518"/>
                </a:lnTo>
                <a:lnTo>
                  <a:pt x="230843" y="13740"/>
                </a:lnTo>
                <a:lnTo>
                  <a:pt x="187743" y="30162"/>
                </a:lnTo>
                <a:lnTo>
                  <a:pt x="147837" y="52285"/>
                </a:lnTo>
                <a:lnTo>
                  <a:pt x="111624" y="79606"/>
                </a:lnTo>
                <a:lnTo>
                  <a:pt x="79606" y="111624"/>
                </a:lnTo>
                <a:lnTo>
                  <a:pt x="52285" y="147837"/>
                </a:lnTo>
                <a:lnTo>
                  <a:pt x="30162" y="187743"/>
                </a:lnTo>
                <a:lnTo>
                  <a:pt x="13740" y="230843"/>
                </a:lnTo>
                <a:lnTo>
                  <a:pt x="3518" y="276632"/>
                </a:lnTo>
                <a:lnTo>
                  <a:pt x="0" y="324612"/>
                </a:lnTo>
                <a:lnTo>
                  <a:pt x="3518" y="372591"/>
                </a:lnTo>
                <a:lnTo>
                  <a:pt x="13740" y="418380"/>
                </a:lnTo>
                <a:lnTo>
                  <a:pt x="30162" y="461480"/>
                </a:lnTo>
                <a:lnTo>
                  <a:pt x="52285" y="501386"/>
                </a:lnTo>
                <a:lnTo>
                  <a:pt x="79606" y="537599"/>
                </a:lnTo>
                <a:lnTo>
                  <a:pt x="111624" y="569617"/>
                </a:lnTo>
                <a:lnTo>
                  <a:pt x="147837" y="596938"/>
                </a:lnTo>
                <a:lnTo>
                  <a:pt x="187743" y="619061"/>
                </a:lnTo>
                <a:lnTo>
                  <a:pt x="230843" y="635483"/>
                </a:lnTo>
                <a:lnTo>
                  <a:pt x="276632" y="645705"/>
                </a:lnTo>
                <a:lnTo>
                  <a:pt x="324611" y="649224"/>
                </a:lnTo>
                <a:lnTo>
                  <a:pt x="2692907" y="649224"/>
                </a:lnTo>
                <a:lnTo>
                  <a:pt x="2740887" y="645705"/>
                </a:lnTo>
                <a:lnTo>
                  <a:pt x="2786676" y="635483"/>
                </a:lnTo>
                <a:lnTo>
                  <a:pt x="2829776" y="619061"/>
                </a:lnTo>
                <a:lnTo>
                  <a:pt x="2869682" y="596938"/>
                </a:lnTo>
                <a:lnTo>
                  <a:pt x="2905895" y="569617"/>
                </a:lnTo>
                <a:lnTo>
                  <a:pt x="2937913" y="537599"/>
                </a:lnTo>
                <a:lnTo>
                  <a:pt x="2965234" y="501386"/>
                </a:lnTo>
                <a:lnTo>
                  <a:pt x="2987357" y="461480"/>
                </a:lnTo>
                <a:lnTo>
                  <a:pt x="3003779" y="418380"/>
                </a:lnTo>
                <a:lnTo>
                  <a:pt x="3014001" y="372591"/>
                </a:lnTo>
                <a:lnTo>
                  <a:pt x="3017520" y="324612"/>
                </a:lnTo>
                <a:lnTo>
                  <a:pt x="3014001" y="276632"/>
                </a:lnTo>
                <a:lnTo>
                  <a:pt x="3003779" y="230843"/>
                </a:lnTo>
                <a:lnTo>
                  <a:pt x="2987357" y="187743"/>
                </a:lnTo>
                <a:lnTo>
                  <a:pt x="2965234" y="147837"/>
                </a:lnTo>
                <a:lnTo>
                  <a:pt x="2937913" y="111624"/>
                </a:lnTo>
                <a:lnTo>
                  <a:pt x="2905895" y="79606"/>
                </a:lnTo>
                <a:lnTo>
                  <a:pt x="2869682" y="52285"/>
                </a:lnTo>
                <a:lnTo>
                  <a:pt x="2829776" y="30162"/>
                </a:lnTo>
                <a:lnTo>
                  <a:pt x="2786676" y="13740"/>
                </a:lnTo>
                <a:lnTo>
                  <a:pt x="2740887" y="3518"/>
                </a:lnTo>
                <a:lnTo>
                  <a:pt x="2692907" y="0"/>
                </a:lnTo>
                <a:close/>
              </a:path>
            </a:pathLst>
          </a:custGeom>
          <a:solidFill>
            <a:srgbClr val="1C79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089393" y="2351608"/>
            <a:ext cx="173291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FFFFF"/>
                </a:solidFill>
                <a:latin typeface="微软雅黑"/>
                <a:cs typeface="微软雅黑"/>
              </a:rPr>
              <a:t>免费G</a:t>
            </a:r>
            <a:r>
              <a:rPr sz="3200" b="1" spc="-15" dirty="0">
                <a:solidFill>
                  <a:srgbClr val="FFFFFF"/>
                </a:solidFill>
                <a:latin typeface="微软雅黑"/>
                <a:cs typeface="微软雅黑"/>
              </a:rPr>
              <a:t>P</a:t>
            </a:r>
            <a:r>
              <a:rPr sz="3200" b="1" spc="5" dirty="0">
                <a:solidFill>
                  <a:srgbClr val="FFFFFF"/>
                </a:solidFill>
                <a:latin typeface="微软雅黑"/>
                <a:cs typeface="微软雅黑"/>
              </a:rPr>
              <a:t>U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017764" y="3703320"/>
            <a:ext cx="2001520" cy="429895"/>
          </a:xfrm>
          <a:custGeom>
            <a:avLst/>
            <a:gdLst/>
            <a:ahLst/>
            <a:cxnLst/>
            <a:rect l="l" t="t" r="r" b="b"/>
            <a:pathLst>
              <a:path w="2001520" h="429895">
                <a:moveTo>
                  <a:pt x="1786127" y="0"/>
                </a:moveTo>
                <a:lnTo>
                  <a:pt x="214883" y="0"/>
                </a:lnTo>
                <a:lnTo>
                  <a:pt x="165631" y="5678"/>
                </a:lnTo>
                <a:lnTo>
                  <a:pt x="120409" y="21851"/>
                </a:lnTo>
                <a:lnTo>
                  <a:pt x="80509" y="47226"/>
                </a:lnTo>
                <a:lnTo>
                  <a:pt x="47226" y="80509"/>
                </a:lnTo>
                <a:lnTo>
                  <a:pt x="21851" y="120409"/>
                </a:lnTo>
                <a:lnTo>
                  <a:pt x="5678" y="165631"/>
                </a:lnTo>
                <a:lnTo>
                  <a:pt x="0" y="214883"/>
                </a:lnTo>
                <a:lnTo>
                  <a:pt x="5678" y="264136"/>
                </a:lnTo>
                <a:lnTo>
                  <a:pt x="21851" y="309358"/>
                </a:lnTo>
                <a:lnTo>
                  <a:pt x="47226" y="349258"/>
                </a:lnTo>
                <a:lnTo>
                  <a:pt x="80509" y="382541"/>
                </a:lnTo>
                <a:lnTo>
                  <a:pt x="120409" y="407916"/>
                </a:lnTo>
                <a:lnTo>
                  <a:pt x="165631" y="424089"/>
                </a:lnTo>
                <a:lnTo>
                  <a:pt x="214883" y="429767"/>
                </a:lnTo>
                <a:lnTo>
                  <a:pt x="1786127" y="429767"/>
                </a:lnTo>
                <a:lnTo>
                  <a:pt x="1835380" y="424089"/>
                </a:lnTo>
                <a:lnTo>
                  <a:pt x="1880602" y="407916"/>
                </a:lnTo>
                <a:lnTo>
                  <a:pt x="1920502" y="382541"/>
                </a:lnTo>
                <a:lnTo>
                  <a:pt x="1953785" y="349258"/>
                </a:lnTo>
                <a:lnTo>
                  <a:pt x="1979160" y="309358"/>
                </a:lnTo>
                <a:lnTo>
                  <a:pt x="1995333" y="264136"/>
                </a:lnTo>
                <a:lnTo>
                  <a:pt x="2001011" y="214883"/>
                </a:lnTo>
                <a:lnTo>
                  <a:pt x="1995333" y="165631"/>
                </a:lnTo>
                <a:lnTo>
                  <a:pt x="1979160" y="120409"/>
                </a:lnTo>
                <a:lnTo>
                  <a:pt x="1953785" y="80509"/>
                </a:lnTo>
                <a:lnTo>
                  <a:pt x="1920502" y="47226"/>
                </a:lnTo>
                <a:lnTo>
                  <a:pt x="1880602" y="21851"/>
                </a:lnTo>
                <a:lnTo>
                  <a:pt x="1835380" y="5678"/>
                </a:lnTo>
                <a:lnTo>
                  <a:pt x="1786127" y="0"/>
                </a:lnTo>
                <a:close/>
              </a:path>
            </a:pathLst>
          </a:custGeom>
          <a:solidFill>
            <a:srgbClr val="1C79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409558" y="3746068"/>
            <a:ext cx="12198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微软雅黑"/>
                <a:cs typeface="微软雅黑"/>
              </a:rPr>
              <a:t>Seed</a:t>
            </a:r>
            <a:r>
              <a:rPr sz="1800" b="1" spc="-55" dirty="0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sz="1800" b="1" dirty="0">
                <a:solidFill>
                  <a:srgbClr val="FFFFFF"/>
                </a:solidFill>
                <a:latin typeface="微软雅黑"/>
                <a:cs typeface="微软雅黑"/>
              </a:rPr>
              <a:t>bank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017764" y="4453128"/>
            <a:ext cx="2001520" cy="431800"/>
          </a:xfrm>
          <a:custGeom>
            <a:avLst/>
            <a:gdLst/>
            <a:ahLst/>
            <a:cxnLst/>
            <a:rect l="l" t="t" r="r" b="b"/>
            <a:pathLst>
              <a:path w="2001520" h="431800">
                <a:moveTo>
                  <a:pt x="1785365" y="0"/>
                </a:moveTo>
                <a:lnTo>
                  <a:pt x="215645" y="0"/>
                </a:lnTo>
                <a:lnTo>
                  <a:pt x="166191" y="5693"/>
                </a:lnTo>
                <a:lnTo>
                  <a:pt x="120798" y="21913"/>
                </a:lnTo>
                <a:lnTo>
                  <a:pt x="80758" y="47366"/>
                </a:lnTo>
                <a:lnTo>
                  <a:pt x="47366" y="80758"/>
                </a:lnTo>
                <a:lnTo>
                  <a:pt x="21913" y="120798"/>
                </a:lnTo>
                <a:lnTo>
                  <a:pt x="5693" y="166191"/>
                </a:lnTo>
                <a:lnTo>
                  <a:pt x="0" y="215646"/>
                </a:lnTo>
                <a:lnTo>
                  <a:pt x="5693" y="265100"/>
                </a:lnTo>
                <a:lnTo>
                  <a:pt x="21913" y="310493"/>
                </a:lnTo>
                <a:lnTo>
                  <a:pt x="47366" y="350533"/>
                </a:lnTo>
                <a:lnTo>
                  <a:pt x="80758" y="383925"/>
                </a:lnTo>
                <a:lnTo>
                  <a:pt x="120798" y="409378"/>
                </a:lnTo>
                <a:lnTo>
                  <a:pt x="166191" y="425598"/>
                </a:lnTo>
                <a:lnTo>
                  <a:pt x="215645" y="431292"/>
                </a:lnTo>
                <a:lnTo>
                  <a:pt x="1785365" y="431292"/>
                </a:lnTo>
                <a:lnTo>
                  <a:pt x="1834820" y="425598"/>
                </a:lnTo>
                <a:lnTo>
                  <a:pt x="1880213" y="409378"/>
                </a:lnTo>
                <a:lnTo>
                  <a:pt x="1920253" y="383925"/>
                </a:lnTo>
                <a:lnTo>
                  <a:pt x="1953645" y="350533"/>
                </a:lnTo>
                <a:lnTo>
                  <a:pt x="1979098" y="310493"/>
                </a:lnTo>
                <a:lnTo>
                  <a:pt x="1995318" y="265100"/>
                </a:lnTo>
                <a:lnTo>
                  <a:pt x="2001011" y="215646"/>
                </a:lnTo>
                <a:lnTo>
                  <a:pt x="1995318" y="166191"/>
                </a:lnTo>
                <a:lnTo>
                  <a:pt x="1979098" y="120798"/>
                </a:lnTo>
                <a:lnTo>
                  <a:pt x="1953645" y="80758"/>
                </a:lnTo>
                <a:lnTo>
                  <a:pt x="1920253" y="47366"/>
                </a:lnTo>
                <a:lnTo>
                  <a:pt x="1880213" y="21913"/>
                </a:lnTo>
                <a:lnTo>
                  <a:pt x="1834820" y="5693"/>
                </a:lnTo>
                <a:lnTo>
                  <a:pt x="1785365" y="0"/>
                </a:lnTo>
                <a:close/>
              </a:path>
            </a:pathLst>
          </a:custGeom>
          <a:solidFill>
            <a:srgbClr val="1C79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614409" y="4497070"/>
            <a:ext cx="810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微软雅黑"/>
                <a:cs typeface="微软雅黑"/>
              </a:rPr>
              <a:t>Gi</a:t>
            </a:r>
            <a:r>
              <a:rPr sz="1800" b="1" spc="-10" dirty="0">
                <a:solidFill>
                  <a:srgbClr val="FFFFFF"/>
                </a:solidFill>
                <a:latin typeface="微软雅黑"/>
                <a:cs typeface="微软雅黑"/>
              </a:rPr>
              <a:t>t</a:t>
            </a:r>
            <a:r>
              <a:rPr sz="1800" b="1" dirty="0">
                <a:solidFill>
                  <a:srgbClr val="FFFFFF"/>
                </a:solidFill>
                <a:latin typeface="微软雅黑"/>
                <a:cs typeface="微软雅黑"/>
              </a:rPr>
              <a:t>hub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017764" y="5204459"/>
            <a:ext cx="2001520" cy="429895"/>
          </a:xfrm>
          <a:custGeom>
            <a:avLst/>
            <a:gdLst/>
            <a:ahLst/>
            <a:cxnLst/>
            <a:rect l="l" t="t" r="r" b="b"/>
            <a:pathLst>
              <a:path w="2001520" h="429895">
                <a:moveTo>
                  <a:pt x="1786127" y="0"/>
                </a:moveTo>
                <a:lnTo>
                  <a:pt x="214883" y="0"/>
                </a:lnTo>
                <a:lnTo>
                  <a:pt x="165631" y="5678"/>
                </a:lnTo>
                <a:lnTo>
                  <a:pt x="120409" y="21851"/>
                </a:lnTo>
                <a:lnTo>
                  <a:pt x="80509" y="47226"/>
                </a:lnTo>
                <a:lnTo>
                  <a:pt x="47226" y="80509"/>
                </a:lnTo>
                <a:lnTo>
                  <a:pt x="21851" y="120409"/>
                </a:lnTo>
                <a:lnTo>
                  <a:pt x="5678" y="165631"/>
                </a:lnTo>
                <a:lnTo>
                  <a:pt x="0" y="214883"/>
                </a:lnTo>
                <a:lnTo>
                  <a:pt x="5678" y="264136"/>
                </a:lnTo>
                <a:lnTo>
                  <a:pt x="21851" y="309358"/>
                </a:lnTo>
                <a:lnTo>
                  <a:pt x="47226" y="349258"/>
                </a:lnTo>
                <a:lnTo>
                  <a:pt x="80509" y="382541"/>
                </a:lnTo>
                <a:lnTo>
                  <a:pt x="120409" y="407916"/>
                </a:lnTo>
                <a:lnTo>
                  <a:pt x="165631" y="424089"/>
                </a:lnTo>
                <a:lnTo>
                  <a:pt x="214883" y="429767"/>
                </a:lnTo>
                <a:lnTo>
                  <a:pt x="1786127" y="429767"/>
                </a:lnTo>
                <a:lnTo>
                  <a:pt x="1835380" y="424089"/>
                </a:lnTo>
                <a:lnTo>
                  <a:pt x="1880602" y="407916"/>
                </a:lnTo>
                <a:lnTo>
                  <a:pt x="1920502" y="382541"/>
                </a:lnTo>
                <a:lnTo>
                  <a:pt x="1953785" y="349258"/>
                </a:lnTo>
                <a:lnTo>
                  <a:pt x="1979160" y="309358"/>
                </a:lnTo>
                <a:lnTo>
                  <a:pt x="1995333" y="264136"/>
                </a:lnTo>
                <a:lnTo>
                  <a:pt x="2001011" y="214883"/>
                </a:lnTo>
                <a:lnTo>
                  <a:pt x="1995333" y="165631"/>
                </a:lnTo>
                <a:lnTo>
                  <a:pt x="1979160" y="120409"/>
                </a:lnTo>
                <a:lnTo>
                  <a:pt x="1953785" y="80509"/>
                </a:lnTo>
                <a:lnTo>
                  <a:pt x="1920502" y="47226"/>
                </a:lnTo>
                <a:lnTo>
                  <a:pt x="1880602" y="21851"/>
                </a:lnTo>
                <a:lnTo>
                  <a:pt x="1835380" y="5678"/>
                </a:lnTo>
                <a:lnTo>
                  <a:pt x="1786127" y="0"/>
                </a:lnTo>
                <a:close/>
              </a:path>
            </a:pathLst>
          </a:custGeom>
          <a:solidFill>
            <a:srgbClr val="1C79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285480" y="5247513"/>
            <a:ext cx="1466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微软雅黑"/>
                <a:cs typeface="微软雅黑"/>
              </a:rPr>
              <a:t>G</a:t>
            </a:r>
            <a:r>
              <a:rPr sz="1800" b="1" spc="5" dirty="0">
                <a:solidFill>
                  <a:srgbClr val="FFFFFF"/>
                </a:solidFill>
                <a:latin typeface="微软雅黑"/>
                <a:cs typeface="微软雅黑"/>
              </a:rPr>
              <a:t>o</a:t>
            </a:r>
            <a:r>
              <a:rPr sz="1800" b="1" dirty="0">
                <a:solidFill>
                  <a:srgbClr val="FFFFFF"/>
                </a:solidFill>
                <a:latin typeface="微软雅黑"/>
                <a:cs typeface="微软雅黑"/>
              </a:rPr>
              <a:t>ogl</a:t>
            </a:r>
            <a:r>
              <a:rPr sz="1800" b="1" spc="-5" dirty="0">
                <a:solidFill>
                  <a:srgbClr val="FFFFFF"/>
                </a:solidFill>
                <a:latin typeface="微软雅黑"/>
                <a:cs typeface="微软雅黑"/>
              </a:rPr>
              <a:t>e</a:t>
            </a:r>
            <a:r>
              <a:rPr sz="1800" b="1" dirty="0">
                <a:solidFill>
                  <a:srgbClr val="FFFFFF"/>
                </a:solidFill>
                <a:latin typeface="微软雅黑"/>
                <a:cs typeface="微软雅黑"/>
              </a:rPr>
              <a:t>D</a:t>
            </a:r>
            <a:r>
              <a:rPr sz="1800" b="1" spc="5" dirty="0">
                <a:solidFill>
                  <a:srgbClr val="FFFFFF"/>
                </a:solidFill>
                <a:latin typeface="微软雅黑"/>
                <a:cs typeface="微软雅黑"/>
              </a:rPr>
              <a:t>r</a:t>
            </a:r>
            <a:r>
              <a:rPr sz="1800" b="1" dirty="0">
                <a:solidFill>
                  <a:srgbClr val="FFFFFF"/>
                </a:solidFill>
                <a:latin typeface="微软雅黑"/>
                <a:cs typeface="微软雅黑"/>
              </a:rPr>
              <a:t>ive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554468" y="3869435"/>
            <a:ext cx="337185" cy="1668780"/>
          </a:xfrm>
          <a:custGeom>
            <a:avLst/>
            <a:gdLst/>
            <a:ahLst/>
            <a:cxnLst/>
            <a:rect l="l" t="t" r="r" b="b"/>
            <a:pathLst>
              <a:path w="337184" h="1668779">
                <a:moveTo>
                  <a:pt x="336803" y="1668779"/>
                </a:moveTo>
                <a:lnTo>
                  <a:pt x="271272" y="1666573"/>
                </a:lnTo>
                <a:lnTo>
                  <a:pt x="217741" y="1660556"/>
                </a:lnTo>
                <a:lnTo>
                  <a:pt x="181641" y="1651635"/>
                </a:lnTo>
                <a:lnTo>
                  <a:pt x="168401" y="1640713"/>
                </a:lnTo>
                <a:lnTo>
                  <a:pt x="168401" y="862457"/>
                </a:lnTo>
                <a:lnTo>
                  <a:pt x="155162" y="851534"/>
                </a:lnTo>
                <a:lnTo>
                  <a:pt x="119062" y="842613"/>
                </a:lnTo>
                <a:lnTo>
                  <a:pt x="65531" y="836596"/>
                </a:lnTo>
                <a:lnTo>
                  <a:pt x="0" y="834389"/>
                </a:lnTo>
                <a:lnTo>
                  <a:pt x="65531" y="832183"/>
                </a:lnTo>
                <a:lnTo>
                  <a:pt x="119062" y="826166"/>
                </a:lnTo>
                <a:lnTo>
                  <a:pt x="155162" y="817244"/>
                </a:lnTo>
                <a:lnTo>
                  <a:pt x="168401" y="806322"/>
                </a:lnTo>
                <a:lnTo>
                  <a:pt x="168401" y="28066"/>
                </a:lnTo>
                <a:lnTo>
                  <a:pt x="181641" y="17144"/>
                </a:lnTo>
                <a:lnTo>
                  <a:pt x="217741" y="8223"/>
                </a:lnTo>
                <a:lnTo>
                  <a:pt x="271272" y="2206"/>
                </a:lnTo>
                <a:lnTo>
                  <a:pt x="336803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240" y="3643884"/>
            <a:ext cx="3595370" cy="429895"/>
          </a:xfrm>
          <a:custGeom>
            <a:avLst/>
            <a:gdLst/>
            <a:ahLst/>
            <a:cxnLst/>
            <a:rect l="l" t="t" r="r" b="b"/>
            <a:pathLst>
              <a:path w="3595370" h="429895">
                <a:moveTo>
                  <a:pt x="3380232" y="0"/>
                </a:moveTo>
                <a:lnTo>
                  <a:pt x="214884" y="0"/>
                </a:lnTo>
                <a:lnTo>
                  <a:pt x="165613" y="5678"/>
                </a:lnTo>
                <a:lnTo>
                  <a:pt x="120383" y="21851"/>
                </a:lnTo>
                <a:lnTo>
                  <a:pt x="80485" y="47226"/>
                </a:lnTo>
                <a:lnTo>
                  <a:pt x="47207" y="80509"/>
                </a:lnTo>
                <a:lnTo>
                  <a:pt x="21841" y="120409"/>
                </a:lnTo>
                <a:lnTo>
                  <a:pt x="5675" y="165631"/>
                </a:lnTo>
                <a:lnTo>
                  <a:pt x="0" y="214884"/>
                </a:lnTo>
                <a:lnTo>
                  <a:pt x="5675" y="264136"/>
                </a:lnTo>
                <a:lnTo>
                  <a:pt x="21841" y="309358"/>
                </a:lnTo>
                <a:lnTo>
                  <a:pt x="47207" y="349258"/>
                </a:lnTo>
                <a:lnTo>
                  <a:pt x="80485" y="382541"/>
                </a:lnTo>
                <a:lnTo>
                  <a:pt x="120383" y="407916"/>
                </a:lnTo>
                <a:lnTo>
                  <a:pt x="165613" y="424089"/>
                </a:lnTo>
                <a:lnTo>
                  <a:pt x="214884" y="429768"/>
                </a:lnTo>
                <a:lnTo>
                  <a:pt x="3380232" y="429768"/>
                </a:lnTo>
                <a:lnTo>
                  <a:pt x="3429484" y="424089"/>
                </a:lnTo>
                <a:lnTo>
                  <a:pt x="3474706" y="407916"/>
                </a:lnTo>
                <a:lnTo>
                  <a:pt x="3514606" y="382541"/>
                </a:lnTo>
                <a:lnTo>
                  <a:pt x="3547889" y="349258"/>
                </a:lnTo>
                <a:lnTo>
                  <a:pt x="3573264" y="309358"/>
                </a:lnTo>
                <a:lnTo>
                  <a:pt x="3589437" y="264136"/>
                </a:lnTo>
                <a:lnTo>
                  <a:pt x="3595116" y="214884"/>
                </a:lnTo>
                <a:lnTo>
                  <a:pt x="3589437" y="165631"/>
                </a:lnTo>
                <a:lnTo>
                  <a:pt x="3573264" y="120409"/>
                </a:lnTo>
                <a:lnTo>
                  <a:pt x="3547889" y="80509"/>
                </a:lnTo>
                <a:lnTo>
                  <a:pt x="3514606" y="47226"/>
                </a:lnTo>
                <a:lnTo>
                  <a:pt x="3474706" y="21851"/>
                </a:lnTo>
                <a:lnTo>
                  <a:pt x="3429484" y="5678"/>
                </a:lnTo>
                <a:lnTo>
                  <a:pt x="3380232" y="0"/>
                </a:lnTo>
                <a:close/>
              </a:path>
            </a:pathLst>
          </a:custGeom>
          <a:solidFill>
            <a:srgbClr val="1C79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12268" y="3663442"/>
            <a:ext cx="3456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等线"/>
                <a:cs typeface="等线"/>
              </a:rPr>
              <a:t>colab.rearch.google.com/notbooks</a:t>
            </a:r>
            <a:endParaRPr sz="1800">
              <a:latin typeface="等线"/>
              <a:cs typeface="等线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5240" y="5283708"/>
            <a:ext cx="3569335" cy="429895"/>
          </a:xfrm>
          <a:custGeom>
            <a:avLst/>
            <a:gdLst/>
            <a:ahLst/>
            <a:cxnLst/>
            <a:rect l="l" t="t" r="r" b="b"/>
            <a:pathLst>
              <a:path w="3569335" h="429895">
                <a:moveTo>
                  <a:pt x="3354324" y="0"/>
                </a:moveTo>
                <a:lnTo>
                  <a:pt x="214884" y="0"/>
                </a:lnTo>
                <a:lnTo>
                  <a:pt x="165612" y="5678"/>
                </a:lnTo>
                <a:lnTo>
                  <a:pt x="120383" y="21851"/>
                </a:lnTo>
                <a:lnTo>
                  <a:pt x="80484" y="47226"/>
                </a:lnTo>
                <a:lnTo>
                  <a:pt x="47207" y="80509"/>
                </a:lnTo>
                <a:lnTo>
                  <a:pt x="21840" y="120409"/>
                </a:lnTo>
                <a:lnTo>
                  <a:pt x="5675" y="165631"/>
                </a:lnTo>
                <a:lnTo>
                  <a:pt x="0" y="214883"/>
                </a:lnTo>
                <a:lnTo>
                  <a:pt x="5675" y="264156"/>
                </a:lnTo>
                <a:lnTo>
                  <a:pt x="21840" y="309386"/>
                </a:lnTo>
                <a:lnTo>
                  <a:pt x="47207" y="349284"/>
                </a:lnTo>
                <a:lnTo>
                  <a:pt x="80484" y="382561"/>
                </a:lnTo>
                <a:lnTo>
                  <a:pt x="120383" y="407927"/>
                </a:lnTo>
                <a:lnTo>
                  <a:pt x="165612" y="424092"/>
                </a:lnTo>
                <a:lnTo>
                  <a:pt x="214884" y="429767"/>
                </a:lnTo>
                <a:lnTo>
                  <a:pt x="3354324" y="429767"/>
                </a:lnTo>
                <a:lnTo>
                  <a:pt x="3403576" y="424092"/>
                </a:lnTo>
                <a:lnTo>
                  <a:pt x="3448798" y="407927"/>
                </a:lnTo>
                <a:lnTo>
                  <a:pt x="3488698" y="382561"/>
                </a:lnTo>
                <a:lnTo>
                  <a:pt x="3521981" y="349284"/>
                </a:lnTo>
                <a:lnTo>
                  <a:pt x="3547356" y="309386"/>
                </a:lnTo>
                <a:lnTo>
                  <a:pt x="3563529" y="264156"/>
                </a:lnTo>
                <a:lnTo>
                  <a:pt x="3569208" y="214883"/>
                </a:lnTo>
                <a:lnTo>
                  <a:pt x="3563529" y="165631"/>
                </a:lnTo>
                <a:lnTo>
                  <a:pt x="3547356" y="120409"/>
                </a:lnTo>
                <a:lnTo>
                  <a:pt x="3521981" y="80509"/>
                </a:lnTo>
                <a:lnTo>
                  <a:pt x="3488698" y="47226"/>
                </a:lnTo>
                <a:lnTo>
                  <a:pt x="3448798" y="21851"/>
                </a:lnTo>
                <a:lnTo>
                  <a:pt x="3403576" y="5678"/>
                </a:lnTo>
                <a:lnTo>
                  <a:pt x="3354324" y="0"/>
                </a:lnTo>
                <a:close/>
              </a:path>
            </a:pathLst>
          </a:custGeom>
          <a:solidFill>
            <a:srgbClr val="1C79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3804" y="5306695"/>
            <a:ext cx="3470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等线"/>
                <a:cs typeface="等线"/>
              </a:rPr>
              <a:t>colab.rearch.google.com/seedbank</a:t>
            </a:r>
            <a:endParaRPr sz="1800">
              <a:latin typeface="等线"/>
              <a:cs typeface="等线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674364" y="3869435"/>
            <a:ext cx="378460" cy="1668780"/>
          </a:xfrm>
          <a:custGeom>
            <a:avLst/>
            <a:gdLst/>
            <a:ahLst/>
            <a:cxnLst/>
            <a:rect l="l" t="t" r="r" b="b"/>
            <a:pathLst>
              <a:path w="378460" h="1668779">
                <a:moveTo>
                  <a:pt x="0" y="1668779"/>
                </a:moveTo>
                <a:lnTo>
                  <a:pt x="73568" y="1666305"/>
                </a:lnTo>
                <a:lnTo>
                  <a:pt x="133635" y="1659556"/>
                </a:lnTo>
                <a:lnTo>
                  <a:pt x="174128" y="1649545"/>
                </a:lnTo>
                <a:lnTo>
                  <a:pt x="188975" y="1637283"/>
                </a:lnTo>
                <a:lnTo>
                  <a:pt x="188975" y="865886"/>
                </a:lnTo>
                <a:lnTo>
                  <a:pt x="203823" y="853624"/>
                </a:lnTo>
                <a:lnTo>
                  <a:pt x="244316" y="843613"/>
                </a:lnTo>
                <a:lnTo>
                  <a:pt x="304383" y="836864"/>
                </a:lnTo>
                <a:lnTo>
                  <a:pt x="377951" y="834389"/>
                </a:lnTo>
                <a:lnTo>
                  <a:pt x="304383" y="831915"/>
                </a:lnTo>
                <a:lnTo>
                  <a:pt x="244316" y="825166"/>
                </a:lnTo>
                <a:lnTo>
                  <a:pt x="203823" y="815155"/>
                </a:lnTo>
                <a:lnTo>
                  <a:pt x="188975" y="802894"/>
                </a:lnTo>
                <a:lnTo>
                  <a:pt x="188975" y="31495"/>
                </a:lnTo>
                <a:lnTo>
                  <a:pt x="174128" y="19234"/>
                </a:lnTo>
                <a:lnTo>
                  <a:pt x="133635" y="9223"/>
                </a:lnTo>
                <a:lnTo>
                  <a:pt x="73568" y="2474"/>
                </a:ln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8190" y="573151"/>
            <a:ext cx="30124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95" dirty="0">
                <a:solidFill>
                  <a:srgbClr val="F1F1F1"/>
                </a:solidFill>
                <a:latin typeface="微软雅黑"/>
                <a:cs typeface="微软雅黑"/>
              </a:rPr>
              <a:t>什么是Col</a:t>
            </a:r>
            <a:r>
              <a:rPr sz="3600" spc="390" dirty="0">
                <a:solidFill>
                  <a:srgbClr val="F1F1F1"/>
                </a:solidFill>
                <a:latin typeface="微软雅黑"/>
                <a:cs typeface="微软雅黑"/>
              </a:rPr>
              <a:t>a</a:t>
            </a:r>
            <a:r>
              <a:rPr sz="3600" dirty="0">
                <a:solidFill>
                  <a:srgbClr val="F1F1F1"/>
                </a:solidFill>
                <a:latin typeface="微软雅黑"/>
                <a:cs typeface="微软雅黑"/>
              </a:rPr>
              <a:t>b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8190" y="1266570"/>
            <a:ext cx="24720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0" spc="-5" dirty="0">
                <a:solidFill>
                  <a:srgbClr val="F1F1F1"/>
                </a:solidFill>
                <a:latin typeface="微软雅黑 Light"/>
                <a:cs typeface="微软雅黑 Light"/>
              </a:rPr>
              <a:t>Introduction </a:t>
            </a:r>
            <a:r>
              <a:rPr sz="2000" b="0" dirty="0">
                <a:solidFill>
                  <a:srgbClr val="F1F1F1"/>
                </a:solidFill>
                <a:latin typeface="微软雅黑 Light"/>
                <a:cs typeface="微软雅黑 Light"/>
              </a:rPr>
              <a:t>to</a:t>
            </a:r>
            <a:r>
              <a:rPr sz="2000" b="0" spc="-100" dirty="0">
                <a:solidFill>
                  <a:srgbClr val="F1F1F1"/>
                </a:solidFill>
                <a:latin typeface="微软雅黑 Light"/>
                <a:cs typeface="微软雅黑 Light"/>
              </a:rPr>
              <a:t> </a:t>
            </a:r>
            <a:r>
              <a:rPr sz="2000" b="0" dirty="0">
                <a:solidFill>
                  <a:srgbClr val="F1F1F1"/>
                </a:solidFill>
                <a:latin typeface="微软雅黑 Light"/>
                <a:cs typeface="微软雅黑 Light"/>
              </a:rPr>
              <a:t>Colab</a:t>
            </a:r>
            <a:endParaRPr sz="2000">
              <a:latin typeface="微软雅黑 Light"/>
              <a:cs typeface="微软雅黑 Ligh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18132" y="2590800"/>
            <a:ext cx="8634983" cy="34792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58190" y="573151"/>
            <a:ext cx="30124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395" dirty="0">
                <a:solidFill>
                  <a:srgbClr val="F1F1F1"/>
                </a:solidFill>
                <a:latin typeface="微软雅黑"/>
                <a:cs typeface="微软雅黑"/>
              </a:rPr>
              <a:t>什么是Col</a:t>
            </a:r>
            <a:r>
              <a:rPr sz="3600" b="0" spc="390" dirty="0">
                <a:solidFill>
                  <a:srgbClr val="F1F1F1"/>
                </a:solidFill>
                <a:latin typeface="微软雅黑"/>
                <a:cs typeface="微软雅黑"/>
              </a:rPr>
              <a:t>a</a:t>
            </a:r>
            <a:r>
              <a:rPr sz="3600" b="0" dirty="0">
                <a:solidFill>
                  <a:srgbClr val="F1F1F1"/>
                </a:solidFill>
                <a:latin typeface="微软雅黑"/>
                <a:cs typeface="微软雅黑"/>
              </a:rPr>
              <a:t>b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8190" y="1266570"/>
            <a:ext cx="24720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0" spc="-5" dirty="0">
                <a:solidFill>
                  <a:srgbClr val="F1F1F1"/>
                </a:solidFill>
                <a:latin typeface="微软雅黑 Light"/>
                <a:cs typeface="微软雅黑 Light"/>
              </a:rPr>
              <a:t>Introduction </a:t>
            </a:r>
            <a:r>
              <a:rPr sz="2000" b="0" dirty="0">
                <a:solidFill>
                  <a:srgbClr val="F1F1F1"/>
                </a:solidFill>
                <a:latin typeface="微软雅黑 Light"/>
                <a:cs typeface="微软雅黑 Light"/>
              </a:rPr>
              <a:t>to</a:t>
            </a:r>
            <a:r>
              <a:rPr sz="2000" b="0" spc="-100" dirty="0">
                <a:solidFill>
                  <a:srgbClr val="F1F1F1"/>
                </a:solidFill>
                <a:latin typeface="微软雅黑 Light"/>
                <a:cs typeface="微软雅黑 Light"/>
              </a:rPr>
              <a:t> </a:t>
            </a:r>
            <a:r>
              <a:rPr sz="2000" b="0" dirty="0">
                <a:solidFill>
                  <a:srgbClr val="F1F1F1"/>
                </a:solidFill>
                <a:latin typeface="微软雅黑 Light"/>
                <a:cs typeface="微软雅黑 Light"/>
              </a:rPr>
              <a:t>Colab</a:t>
            </a:r>
            <a:endParaRPr sz="2000">
              <a:latin typeface="微软雅黑 Light"/>
              <a:cs typeface="微软雅黑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2434" y="1641383"/>
            <a:ext cx="4974590" cy="3168015"/>
          </a:xfrm>
          <a:prstGeom prst="rect">
            <a:avLst/>
          </a:prstGeom>
        </p:spPr>
        <p:txBody>
          <a:bodyPr vert="horz" wrap="square" lIns="0" tIns="389255" rIns="0" bIns="0" rtlCol="0">
            <a:spAutoFit/>
          </a:bodyPr>
          <a:lstStyle/>
          <a:p>
            <a:pPr marL="848994">
              <a:lnSpc>
                <a:spcPct val="100000"/>
              </a:lnSpc>
              <a:spcBef>
                <a:spcPts val="3065"/>
              </a:spcBef>
            </a:pPr>
            <a:r>
              <a:rPr sz="4400" spc="200" dirty="0">
                <a:solidFill>
                  <a:srgbClr val="F1F1F1"/>
                </a:solidFill>
                <a:latin typeface="微软雅黑"/>
                <a:cs typeface="微软雅黑"/>
              </a:rPr>
              <a:t>1</a:t>
            </a:r>
            <a:r>
              <a:rPr sz="4400" spc="204" dirty="0">
                <a:solidFill>
                  <a:srgbClr val="F1F1F1"/>
                </a:solidFill>
                <a:latin typeface="微软雅黑"/>
                <a:cs typeface="微软雅黑"/>
              </a:rPr>
              <a:t>、科学上网</a:t>
            </a:r>
            <a:endParaRPr sz="4400">
              <a:latin typeface="微软雅黑"/>
              <a:cs typeface="微软雅黑"/>
            </a:endParaRPr>
          </a:p>
          <a:p>
            <a:pPr marL="12700" marR="5080" indent="251460">
              <a:lnSpc>
                <a:spcPct val="156200"/>
              </a:lnSpc>
            </a:pPr>
            <a:r>
              <a:rPr sz="4400" spc="200" dirty="0">
                <a:solidFill>
                  <a:srgbClr val="F1F1F1"/>
                </a:solidFill>
                <a:latin typeface="微软雅黑"/>
                <a:cs typeface="微软雅黑"/>
              </a:rPr>
              <a:t>2</a:t>
            </a:r>
            <a:r>
              <a:rPr sz="4400" spc="204" dirty="0">
                <a:solidFill>
                  <a:srgbClr val="F1F1F1"/>
                </a:solidFill>
                <a:latin typeface="微软雅黑"/>
                <a:cs typeface="微软雅黑"/>
              </a:rPr>
              <a:t>、</a:t>
            </a:r>
            <a:r>
              <a:rPr sz="4400" spc="200" dirty="0">
                <a:solidFill>
                  <a:srgbClr val="F1F1F1"/>
                </a:solidFill>
                <a:latin typeface="微软雅黑"/>
                <a:cs typeface="微软雅黑"/>
              </a:rPr>
              <a:t>注册谷</a:t>
            </a:r>
            <a:r>
              <a:rPr sz="4400" spc="190" dirty="0">
                <a:solidFill>
                  <a:srgbClr val="F1F1F1"/>
                </a:solidFill>
                <a:latin typeface="微软雅黑"/>
                <a:cs typeface="微软雅黑"/>
              </a:rPr>
              <a:t>歌账</a:t>
            </a:r>
            <a:r>
              <a:rPr sz="4400" spc="5" dirty="0">
                <a:solidFill>
                  <a:srgbClr val="F1F1F1"/>
                </a:solidFill>
                <a:latin typeface="微软雅黑"/>
                <a:cs typeface="微软雅黑"/>
              </a:rPr>
              <a:t>号 </a:t>
            </a:r>
            <a:r>
              <a:rPr sz="4400" spc="200" dirty="0">
                <a:solidFill>
                  <a:srgbClr val="F1F1F1"/>
                </a:solidFill>
                <a:latin typeface="微软雅黑"/>
                <a:cs typeface="微软雅黑"/>
              </a:rPr>
              <a:t>3、登录</a:t>
            </a:r>
            <a:r>
              <a:rPr sz="4400" spc="190" dirty="0">
                <a:solidFill>
                  <a:srgbClr val="F1F1F1"/>
                </a:solidFill>
                <a:latin typeface="微软雅黑"/>
                <a:cs typeface="微软雅黑"/>
              </a:rPr>
              <a:t>C</a:t>
            </a:r>
            <a:r>
              <a:rPr sz="4400" spc="195" dirty="0">
                <a:solidFill>
                  <a:srgbClr val="F1F1F1"/>
                </a:solidFill>
                <a:latin typeface="微软雅黑"/>
                <a:cs typeface="微软雅黑"/>
              </a:rPr>
              <a:t>o</a:t>
            </a:r>
            <a:r>
              <a:rPr sz="4400" spc="190" dirty="0">
                <a:solidFill>
                  <a:srgbClr val="F1F1F1"/>
                </a:solidFill>
                <a:latin typeface="微软雅黑"/>
                <a:cs typeface="微软雅黑"/>
              </a:rPr>
              <a:t>l</a:t>
            </a:r>
            <a:r>
              <a:rPr sz="4400" spc="195" dirty="0">
                <a:solidFill>
                  <a:srgbClr val="F1F1F1"/>
                </a:solidFill>
                <a:latin typeface="微软雅黑"/>
                <a:cs typeface="微软雅黑"/>
              </a:rPr>
              <a:t>a</a:t>
            </a:r>
            <a:r>
              <a:rPr sz="4400" spc="215" dirty="0">
                <a:solidFill>
                  <a:srgbClr val="F1F1F1"/>
                </a:solidFill>
                <a:latin typeface="微软雅黑"/>
                <a:cs typeface="微软雅黑"/>
              </a:rPr>
              <a:t>b</a:t>
            </a:r>
            <a:r>
              <a:rPr sz="4400" spc="190" dirty="0">
                <a:solidFill>
                  <a:srgbClr val="F1F1F1"/>
                </a:solidFill>
                <a:latin typeface="微软雅黑"/>
                <a:cs typeface="微软雅黑"/>
              </a:rPr>
              <a:t>网站</a:t>
            </a:r>
            <a:endParaRPr sz="4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757427" y="4809744"/>
            <a:ext cx="974090" cy="0"/>
          </a:xfrm>
          <a:custGeom>
            <a:avLst/>
            <a:gdLst/>
            <a:ahLst/>
            <a:cxnLst/>
            <a:rect l="l" t="t" r="r" b="b"/>
            <a:pathLst>
              <a:path w="974089">
                <a:moveTo>
                  <a:pt x="0" y="0"/>
                </a:moveTo>
                <a:lnTo>
                  <a:pt x="973835" y="0"/>
                </a:lnTo>
              </a:path>
            </a:pathLst>
          </a:custGeom>
          <a:ln w="4571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6700" y="2078735"/>
            <a:ext cx="9195054" cy="16832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27963" y="2279726"/>
            <a:ext cx="814895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390" dirty="0">
                <a:solidFill>
                  <a:srgbClr val="C79768"/>
                </a:solidFill>
                <a:latin typeface="微软雅黑"/>
                <a:cs typeface="微软雅黑"/>
              </a:rPr>
              <a:t>第三方库的使用和安装</a:t>
            </a:r>
            <a:endParaRPr sz="600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7963" y="4187444"/>
            <a:ext cx="67360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solidFill>
                  <a:srgbClr val="F1F1F1"/>
                </a:solidFill>
                <a:latin typeface="微软雅黑 Light"/>
                <a:cs typeface="微软雅黑 Light"/>
              </a:rPr>
              <a:t>Use and installation </a:t>
            </a:r>
            <a:r>
              <a:rPr sz="2800" b="0" spc="-50" dirty="0">
                <a:solidFill>
                  <a:srgbClr val="F1F1F1"/>
                </a:solidFill>
                <a:latin typeface="微软雅黑 Light"/>
                <a:cs typeface="微软雅黑 Light"/>
              </a:rPr>
              <a:t>of </a:t>
            </a:r>
            <a:r>
              <a:rPr sz="2800" b="0" dirty="0">
                <a:solidFill>
                  <a:srgbClr val="F1F1F1"/>
                </a:solidFill>
                <a:latin typeface="微软雅黑 Light"/>
                <a:cs typeface="微软雅黑 Light"/>
              </a:rPr>
              <a:t>third-party</a:t>
            </a:r>
            <a:r>
              <a:rPr sz="2800" b="0" spc="215" dirty="0">
                <a:solidFill>
                  <a:srgbClr val="F1F1F1"/>
                </a:solidFill>
                <a:latin typeface="微软雅黑 Light"/>
                <a:cs typeface="微软雅黑 Light"/>
              </a:rPr>
              <a:t> </a:t>
            </a:r>
            <a:r>
              <a:rPr sz="2800" b="0" spc="-5" dirty="0">
                <a:solidFill>
                  <a:srgbClr val="F1F1F1"/>
                </a:solidFill>
                <a:latin typeface="微软雅黑 Light"/>
                <a:cs typeface="微软雅黑 Light"/>
              </a:rPr>
              <a:t>libraries</a:t>
            </a:r>
            <a:endParaRPr sz="2800">
              <a:latin typeface="微软雅黑 Light"/>
              <a:cs typeface="微软雅黑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4951" y="1598726"/>
            <a:ext cx="8908542" cy="50893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99459" y="1740407"/>
            <a:ext cx="8412480" cy="4593590"/>
          </a:xfrm>
          <a:custGeom>
            <a:avLst/>
            <a:gdLst/>
            <a:ahLst/>
            <a:cxnLst/>
            <a:rect l="l" t="t" r="r" b="b"/>
            <a:pathLst>
              <a:path w="8412480" h="4593590">
                <a:moveTo>
                  <a:pt x="8353171" y="0"/>
                </a:moveTo>
                <a:lnTo>
                  <a:pt x="59309" y="0"/>
                </a:lnTo>
                <a:lnTo>
                  <a:pt x="36218" y="4659"/>
                </a:lnTo>
                <a:lnTo>
                  <a:pt x="17367" y="17367"/>
                </a:lnTo>
                <a:lnTo>
                  <a:pt x="4659" y="36218"/>
                </a:lnTo>
                <a:lnTo>
                  <a:pt x="0" y="59309"/>
                </a:lnTo>
                <a:lnTo>
                  <a:pt x="0" y="4533988"/>
                </a:lnTo>
                <a:lnTo>
                  <a:pt x="4659" y="4557090"/>
                </a:lnTo>
                <a:lnTo>
                  <a:pt x="17367" y="4575954"/>
                </a:lnTo>
                <a:lnTo>
                  <a:pt x="36218" y="4588672"/>
                </a:lnTo>
                <a:lnTo>
                  <a:pt x="59309" y="4593335"/>
                </a:lnTo>
                <a:lnTo>
                  <a:pt x="8353171" y="4593335"/>
                </a:lnTo>
                <a:lnTo>
                  <a:pt x="8376261" y="4588672"/>
                </a:lnTo>
                <a:lnTo>
                  <a:pt x="8395112" y="4575954"/>
                </a:lnTo>
                <a:lnTo>
                  <a:pt x="8407820" y="4557090"/>
                </a:lnTo>
                <a:lnTo>
                  <a:pt x="8412480" y="4533988"/>
                </a:lnTo>
                <a:lnTo>
                  <a:pt x="8412480" y="59308"/>
                </a:lnTo>
                <a:lnTo>
                  <a:pt x="8407820" y="36218"/>
                </a:lnTo>
                <a:lnTo>
                  <a:pt x="8395112" y="17367"/>
                </a:lnTo>
                <a:lnTo>
                  <a:pt x="8376261" y="4659"/>
                </a:lnTo>
                <a:lnTo>
                  <a:pt x="8353171" y="0"/>
                </a:lnTo>
                <a:close/>
              </a:path>
            </a:pathLst>
          </a:custGeom>
          <a:solidFill>
            <a:srgbClr val="7B7B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47288" y="1863851"/>
            <a:ext cx="97536" cy="975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57600" y="1863851"/>
            <a:ext cx="97536" cy="975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67911" y="1863851"/>
            <a:ext cx="97536" cy="975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70882" y="2143505"/>
            <a:ext cx="6322060" cy="205740"/>
          </a:xfrm>
          <a:custGeom>
            <a:avLst/>
            <a:gdLst/>
            <a:ahLst/>
            <a:cxnLst/>
            <a:rect l="l" t="t" r="r" b="b"/>
            <a:pathLst>
              <a:path w="6322059" h="205739">
                <a:moveTo>
                  <a:pt x="0" y="205739"/>
                </a:moveTo>
                <a:lnTo>
                  <a:pt x="6321552" y="205739"/>
                </a:lnTo>
                <a:lnTo>
                  <a:pt x="6321552" y="0"/>
                </a:lnTo>
                <a:lnTo>
                  <a:pt x="0" y="0"/>
                </a:lnTo>
                <a:lnTo>
                  <a:pt x="0" y="2057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70882" y="2143505"/>
            <a:ext cx="6322060" cy="205740"/>
          </a:xfrm>
          <a:custGeom>
            <a:avLst/>
            <a:gdLst/>
            <a:ahLst/>
            <a:cxnLst/>
            <a:rect l="l" t="t" r="r" b="b"/>
            <a:pathLst>
              <a:path w="6322059" h="205739">
                <a:moveTo>
                  <a:pt x="0" y="205739"/>
                </a:moveTo>
                <a:lnTo>
                  <a:pt x="6321552" y="205739"/>
                </a:lnTo>
                <a:lnTo>
                  <a:pt x="6321552" y="0"/>
                </a:lnTo>
                <a:lnTo>
                  <a:pt x="0" y="0"/>
                </a:lnTo>
                <a:lnTo>
                  <a:pt x="0" y="205739"/>
                </a:lnTo>
                <a:close/>
              </a:path>
            </a:pathLst>
          </a:custGeom>
          <a:ln w="25400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318747" y="1827276"/>
            <a:ext cx="48895" cy="40005"/>
          </a:xfrm>
          <a:custGeom>
            <a:avLst/>
            <a:gdLst/>
            <a:ahLst/>
            <a:cxnLst/>
            <a:rect l="l" t="t" r="r" b="b"/>
            <a:pathLst>
              <a:path w="48895" h="40005">
                <a:moveTo>
                  <a:pt x="45974" y="0"/>
                </a:moveTo>
                <a:lnTo>
                  <a:pt x="2794" y="0"/>
                </a:lnTo>
                <a:lnTo>
                  <a:pt x="0" y="2286"/>
                </a:lnTo>
                <a:lnTo>
                  <a:pt x="0" y="37591"/>
                </a:lnTo>
                <a:lnTo>
                  <a:pt x="2794" y="39624"/>
                </a:lnTo>
                <a:lnTo>
                  <a:pt x="45974" y="39624"/>
                </a:lnTo>
                <a:lnTo>
                  <a:pt x="48768" y="37591"/>
                </a:lnTo>
                <a:lnTo>
                  <a:pt x="48768" y="2286"/>
                </a:lnTo>
                <a:lnTo>
                  <a:pt x="45974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318747" y="1888235"/>
            <a:ext cx="48895" cy="40005"/>
          </a:xfrm>
          <a:custGeom>
            <a:avLst/>
            <a:gdLst/>
            <a:ahLst/>
            <a:cxnLst/>
            <a:rect l="l" t="t" r="r" b="b"/>
            <a:pathLst>
              <a:path w="48895" h="40005">
                <a:moveTo>
                  <a:pt x="45974" y="0"/>
                </a:moveTo>
                <a:lnTo>
                  <a:pt x="2794" y="0"/>
                </a:lnTo>
                <a:lnTo>
                  <a:pt x="0" y="2286"/>
                </a:lnTo>
                <a:lnTo>
                  <a:pt x="0" y="37337"/>
                </a:lnTo>
                <a:lnTo>
                  <a:pt x="2794" y="39624"/>
                </a:lnTo>
                <a:lnTo>
                  <a:pt x="45974" y="39624"/>
                </a:lnTo>
                <a:lnTo>
                  <a:pt x="48768" y="37337"/>
                </a:lnTo>
                <a:lnTo>
                  <a:pt x="48768" y="2286"/>
                </a:lnTo>
                <a:lnTo>
                  <a:pt x="45974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318747" y="1947672"/>
            <a:ext cx="48895" cy="40005"/>
          </a:xfrm>
          <a:custGeom>
            <a:avLst/>
            <a:gdLst/>
            <a:ahLst/>
            <a:cxnLst/>
            <a:rect l="l" t="t" r="r" b="b"/>
            <a:pathLst>
              <a:path w="48895" h="40005">
                <a:moveTo>
                  <a:pt x="45974" y="0"/>
                </a:moveTo>
                <a:lnTo>
                  <a:pt x="2794" y="0"/>
                </a:lnTo>
                <a:lnTo>
                  <a:pt x="0" y="2286"/>
                </a:lnTo>
                <a:lnTo>
                  <a:pt x="0" y="37337"/>
                </a:lnTo>
                <a:lnTo>
                  <a:pt x="2794" y="39624"/>
                </a:lnTo>
                <a:lnTo>
                  <a:pt x="45974" y="39624"/>
                </a:lnTo>
                <a:lnTo>
                  <a:pt x="48768" y="37337"/>
                </a:lnTo>
                <a:lnTo>
                  <a:pt x="48768" y="2286"/>
                </a:lnTo>
                <a:lnTo>
                  <a:pt x="45974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391900" y="1827276"/>
            <a:ext cx="47625" cy="40005"/>
          </a:xfrm>
          <a:custGeom>
            <a:avLst/>
            <a:gdLst/>
            <a:ahLst/>
            <a:cxnLst/>
            <a:rect l="l" t="t" r="r" b="b"/>
            <a:pathLst>
              <a:path w="47625" h="40005">
                <a:moveTo>
                  <a:pt x="44576" y="0"/>
                </a:moveTo>
                <a:lnTo>
                  <a:pt x="2667" y="0"/>
                </a:lnTo>
                <a:lnTo>
                  <a:pt x="0" y="2286"/>
                </a:lnTo>
                <a:lnTo>
                  <a:pt x="0" y="37591"/>
                </a:lnTo>
                <a:lnTo>
                  <a:pt x="2667" y="39624"/>
                </a:lnTo>
                <a:lnTo>
                  <a:pt x="44576" y="39624"/>
                </a:lnTo>
                <a:lnTo>
                  <a:pt x="47244" y="37591"/>
                </a:lnTo>
                <a:lnTo>
                  <a:pt x="47244" y="2286"/>
                </a:lnTo>
                <a:lnTo>
                  <a:pt x="44576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391900" y="1888235"/>
            <a:ext cx="47625" cy="40005"/>
          </a:xfrm>
          <a:custGeom>
            <a:avLst/>
            <a:gdLst/>
            <a:ahLst/>
            <a:cxnLst/>
            <a:rect l="l" t="t" r="r" b="b"/>
            <a:pathLst>
              <a:path w="47625" h="40005">
                <a:moveTo>
                  <a:pt x="44576" y="0"/>
                </a:moveTo>
                <a:lnTo>
                  <a:pt x="2667" y="0"/>
                </a:lnTo>
                <a:lnTo>
                  <a:pt x="0" y="2286"/>
                </a:lnTo>
                <a:lnTo>
                  <a:pt x="0" y="37337"/>
                </a:lnTo>
                <a:lnTo>
                  <a:pt x="2667" y="39624"/>
                </a:lnTo>
                <a:lnTo>
                  <a:pt x="44576" y="39624"/>
                </a:lnTo>
                <a:lnTo>
                  <a:pt x="47244" y="37337"/>
                </a:lnTo>
                <a:lnTo>
                  <a:pt x="47244" y="2286"/>
                </a:lnTo>
                <a:lnTo>
                  <a:pt x="44576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391900" y="1947672"/>
            <a:ext cx="47625" cy="40005"/>
          </a:xfrm>
          <a:custGeom>
            <a:avLst/>
            <a:gdLst/>
            <a:ahLst/>
            <a:cxnLst/>
            <a:rect l="l" t="t" r="r" b="b"/>
            <a:pathLst>
              <a:path w="47625" h="40005">
                <a:moveTo>
                  <a:pt x="44576" y="0"/>
                </a:moveTo>
                <a:lnTo>
                  <a:pt x="2667" y="0"/>
                </a:lnTo>
                <a:lnTo>
                  <a:pt x="0" y="2286"/>
                </a:lnTo>
                <a:lnTo>
                  <a:pt x="0" y="37337"/>
                </a:lnTo>
                <a:lnTo>
                  <a:pt x="2667" y="39624"/>
                </a:lnTo>
                <a:lnTo>
                  <a:pt x="44576" y="39624"/>
                </a:lnTo>
                <a:lnTo>
                  <a:pt x="47244" y="37337"/>
                </a:lnTo>
                <a:lnTo>
                  <a:pt x="47244" y="2286"/>
                </a:lnTo>
                <a:lnTo>
                  <a:pt x="44576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463528" y="1827276"/>
            <a:ext cx="48895" cy="40005"/>
          </a:xfrm>
          <a:custGeom>
            <a:avLst/>
            <a:gdLst/>
            <a:ahLst/>
            <a:cxnLst/>
            <a:rect l="l" t="t" r="r" b="b"/>
            <a:pathLst>
              <a:path w="48895" h="40005">
                <a:moveTo>
                  <a:pt x="45974" y="0"/>
                </a:moveTo>
                <a:lnTo>
                  <a:pt x="2540" y="0"/>
                </a:lnTo>
                <a:lnTo>
                  <a:pt x="0" y="2286"/>
                </a:lnTo>
                <a:lnTo>
                  <a:pt x="0" y="37591"/>
                </a:lnTo>
                <a:lnTo>
                  <a:pt x="2540" y="39624"/>
                </a:lnTo>
                <a:lnTo>
                  <a:pt x="45974" y="39624"/>
                </a:lnTo>
                <a:lnTo>
                  <a:pt x="48768" y="37591"/>
                </a:lnTo>
                <a:lnTo>
                  <a:pt x="48768" y="2286"/>
                </a:lnTo>
                <a:lnTo>
                  <a:pt x="45974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463528" y="1888235"/>
            <a:ext cx="48895" cy="40005"/>
          </a:xfrm>
          <a:custGeom>
            <a:avLst/>
            <a:gdLst/>
            <a:ahLst/>
            <a:cxnLst/>
            <a:rect l="l" t="t" r="r" b="b"/>
            <a:pathLst>
              <a:path w="48895" h="40005">
                <a:moveTo>
                  <a:pt x="45974" y="0"/>
                </a:moveTo>
                <a:lnTo>
                  <a:pt x="2540" y="0"/>
                </a:lnTo>
                <a:lnTo>
                  <a:pt x="0" y="2286"/>
                </a:lnTo>
                <a:lnTo>
                  <a:pt x="0" y="37337"/>
                </a:lnTo>
                <a:lnTo>
                  <a:pt x="2540" y="39624"/>
                </a:lnTo>
                <a:lnTo>
                  <a:pt x="45974" y="39624"/>
                </a:lnTo>
                <a:lnTo>
                  <a:pt x="48768" y="37337"/>
                </a:lnTo>
                <a:lnTo>
                  <a:pt x="48768" y="2286"/>
                </a:lnTo>
                <a:lnTo>
                  <a:pt x="45974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463528" y="1947672"/>
            <a:ext cx="48895" cy="40005"/>
          </a:xfrm>
          <a:custGeom>
            <a:avLst/>
            <a:gdLst/>
            <a:ahLst/>
            <a:cxnLst/>
            <a:rect l="l" t="t" r="r" b="b"/>
            <a:pathLst>
              <a:path w="48895" h="40005">
                <a:moveTo>
                  <a:pt x="45974" y="0"/>
                </a:moveTo>
                <a:lnTo>
                  <a:pt x="2540" y="0"/>
                </a:lnTo>
                <a:lnTo>
                  <a:pt x="0" y="2286"/>
                </a:lnTo>
                <a:lnTo>
                  <a:pt x="0" y="37337"/>
                </a:lnTo>
                <a:lnTo>
                  <a:pt x="2540" y="39624"/>
                </a:lnTo>
                <a:lnTo>
                  <a:pt x="45974" y="39624"/>
                </a:lnTo>
                <a:lnTo>
                  <a:pt x="48768" y="37337"/>
                </a:lnTo>
                <a:lnTo>
                  <a:pt x="48768" y="2286"/>
                </a:lnTo>
                <a:lnTo>
                  <a:pt x="45974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333988" y="2165604"/>
            <a:ext cx="158495" cy="1508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088891" y="1863851"/>
            <a:ext cx="97536" cy="975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770882" y="2061209"/>
            <a:ext cx="63220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3685">
              <a:lnSpc>
                <a:spcPct val="100000"/>
              </a:lnSpc>
              <a:spcBef>
                <a:spcPts val="100"/>
              </a:spcBef>
            </a:pPr>
            <a:r>
              <a:rPr sz="900" b="0" spc="-5" dirty="0">
                <a:solidFill>
                  <a:srgbClr val="A6A6A6"/>
                </a:solidFill>
                <a:latin typeface="等线 Light"/>
                <a:cs typeface="等线 Light"/>
                <a:hlinkClick r:id="rId8"/>
              </a:rPr>
              <a:t>www.inspirasign.com</a:t>
            </a:r>
            <a:endParaRPr sz="900">
              <a:latin typeface="等线 Light"/>
              <a:cs typeface="等线 Light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849367" y="2188464"/>
            <a:ext cx="143256" cy="1188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99459" y="2130551"/>
            <a:ext cx="8412480" cy="3907790"/>
          </a:xfrm>
          <a:custGeom>
            <a:avLst/>
            <a:gdLst/>
            <a:ahLst/>
            <a:cxnLst/>
            <a:rect l="l" t="t" r="r" b="b"/>
            <a:pathLst>
              <a:path w="8412480" h="3907790">
                <a:moveTo>
                  <a:pt x="8378190" y="0"/>
                </a:moveTo>
                <a:lnTo>
                  <a:pt x="34289" y="0"/>
                </a:lnTo>
                <a:lnTo>
                  <a:pt x="20949" y="2696"/>
                </a:lnTo>
                <a:lnTo>
                  <a:pt x="10048" y="10048"/>
                </a:lnTo>
                <a:lnTo>
                  <a:pt x="2696" y="20949"/>
                </a:lnTo>
                <a:lnTo>
                  <a:pt x="0" y="34290"/>
                </a:lnTo>
                <a:lnTo>
                  <a:pt x="0" y="3873233"/>
                </a:lnTo>
                <a:lnTo>
                  <a:pt x="2696" y="3886586"/>
                </a:lnTo>
                <a:lnTo>
                  <a:pt x="10048" y="3897490"/>
                </a:lnTo>
                <a:lnTo>
                  <a:pt x="20949" y="3904840"/>
                </a:lnTo>
                <a:lnTo>
                  <a:pt x="34289" y="3907536"/>
                </a:lnTo>
                <a:lnTo>
                  <a:pt x="8378190" y="3907536"/>
                </a:lnTo>
                <a:lnTo>
                  <a:pt x="8391530" y="3904840"/>
                </a:lnTo>
                <a:lnTo>
                  <a:pt x="8402431" y="3897490"/>
                </a:lnTo>
                <a:lnTo>
                  <a:pt x="8409783" y="3886586"/>
                </a:lnTo>
                <a:lnTo>
                  <a:pt x="8412480" y="3873233"/>
                </a:lnTo>
                <a:lnTo>
                  <a:pt x="8412480" y="34289"/>
                </a:lnTo>
                <a:lnTo>
                  <a:pt x="8409783" y="20949"/>
                </a:lnTo>
                <a:lnTo>
                  <a:pt x="8402431" y="10048"/>
                </a:lnTo>
                <a:lnTo>
                  <a:pt x="8391530" y="2696"/>
                </a:lnTo>
                <a:lnTo>
                  <a:pt x="837819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5883" y="1662683"/>
            <a:ext cx="3095243" cy="167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558190" y="573151"/>
            <a:ext cx="51003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395" dirty="0">
                <a:solidFill>
                  <a:srgbClr val="F1F1F1"/>
                </a:solidFill>
                <a:latin typeface="微软雅黑"/>
                <a:cs typeface="微软雅黑"/>
              </a:rPr>
              <a:t>第三方库的使用和安装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58190" y="1250441"/>
            <a:ext cx="48056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0" dirty="0">
                <a:solidFill>
                  <a:srgbClr val="F1F1F1"/>
                </a:solidFill>
                <a:latin typeface="微软雅黑 Light"/>
                <a:cs typeface="微软雅黑 Light"/>
              </a:rPr>
              <a:t>Use and </a:t>
            </a:r>
            <a:r>
              <a:rPr sz="2000" b="0" spc="-5" dirty="0">
                <a:solidFill>
                  <a:srgbClr val="F1F1F1"/>
                </a:solidFill>
                <a:latin typeface="微软雅黑 Light"/>
                <a:cs typeface="微软雅黑 Light"/>
              </a:rPr>
              <a:t>installation </a:t>
            </a:r>
            <a:r>
              <a:rPr sz="2000" b="0" spc="-35" dirty="0">
                <a:solidFill>
                  <a:srgbClr val="F1F1F1"/>
                </a:solidFill>
                <a:latin typeface="微软雅黑 Light"/>
                <a:cs typeface="微软雅黑 Light"/>
              </a:rPr>
              <a:t>of </a:t>
            </a:r>
            <a:r>
              <a:rPr sz="2000" b="0" spc="5" dirty="0">
                <a:solidFill>
                  <a:srgbClr val="F1F1F1"/>
                </a:solidFill>
                <a:latin typeface="微软雅黑 Light"/>
                <a:cs typeface="微软雅黑 Light"/>
              </a:rPr>
              <a:t>third-party</a:t>
            </a:r>
            <a:r>
              <a:rPr sz="2000" b="0" spc="-60" dirty="0">
                <a:solidFill>
                  <a:srgbClr val="F1F1F1"/>
                </a:solidFill>
                <a:latin typeface="微软雅黑 Light"/>
                <a:cs typeface="微软雅黑 Light"/>
              </a:rPr>
              <a:t> </a:t>
            </a:r>
            <a:r>
              <a:rPr sz="2000" b="0" spc="-5" dirty="0">
                <a:solidFill>
                  <a:srgbClr val="F1F1F1"/>
                </a:solidFill>
                <a:latin typeface="微软雅黑 Light"/>
                <a:cs typeface="微软雅黑 Light"/>
              </a:rPr>
              <a:t>libraries</a:t>
            </a:r>
            <a:endParaRPr sz="2000">
              <a:latin typeface="微软雅黑 Light"/>
              <a:cs typeface="微软雅黑 Ligh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951859" y="2480522"/>
            <a:ext cx="4162425" cy="289052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800" i="1" dirty="0">
                <a:solidFill>
                  <a:srgbClr val="408080"/>
                </a:solidFill>
                <a:latin typeface="Consolas"/>
                <a:cs typeface="Consolas"/>
              </a:rPr>
              <a:t>#</a:t>
            </a:r>
            <a:r>
              <a:rPr sz="1800" i="1" spc="-5" dirty="0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sz="1900" i="1" spc="-100" dirty="0">
                <a:solidFill>
                  <a:srgbClr val="408080"/>
                </a:solidFill>
                <a:latin typeface="微软雅黑"/>
                <a:cs typeface="微软雅黑"/>
              </a:rPr>
              <a:t>安</a:t>
            </a:r>
            <a:r>
              <a:rPr sz="1900" i="1" spc="-105" dirty="0">
                <a:solidFill>
                  <a:srgbClr val="408080"/>
                </a:solidFill>
                <a:latin typeface="微软雅黑"/>
                <a:cs typeface="微软雅黑"/>
              </a:rPr>
              <a:t>装</a:t>
            </a:r>
            <a:r>
              <a:rPr sz="1800" i="1" spc="-10" dirty="0">
                <a:solidFill>
                  <a:srgbClr val="408080"/>
                </a:solidFill>
                <a:latin typeface="Consolas"/>
                <a:cs typeface="Consolas"/>
              </a:rPr>
              <a:t>opencv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800" spc="-10" dirty="0">
                <a:latin typeface="Consolas"/>
                <a:cs typeface="Consolas"/>
              </a:rPr>
              <a:t>!pip </a:t>
            </a:r>
            <a:r>
              <a:rPr sz="1800" spc="-5" dirty="0">
                <a:latin typeface="Consolas"/>
                <a:cs typeface="Consolas"/>
              </a:rPr>
              <a:t>install opencv-python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800" i="1" dirty="0">
                <a:solidFill>
                  <a:srgbClr val="408080"/>
                </a:solidFill>
                <a:latin typeface="Consolas"/>
                <a:cs typeface="Consolas"/>
              </a:rPr>
              <a:t>#</a:t>
            </a:r>
            <a:r>
              <a:rPr sz="1800" i="1" spc="-470" dirty="0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sz="1900" i="1" spc="-100" dirty="0">
                <a:solidFill>
                  <a:srgbClr val="408080"/>
                </a:solidFill>
                <a:latin typeface="微软雅黑"/>
                <a:cs typeface="微软雅黑"/>
              </a:rPr>
              <a:t>查 看</a:t>
            </a:r>
            <a:endParaRPr sz="19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800" spc="-10" dirty="0">
                <a:solidFill>
                  <a:srgbClr val="333333"/>
                </a:solidFill>
                <a:latin typeface="Consolas"/>
                <a:cs typeface="Consolas"/>
              </a:rPr>
              <a:t>!pip</a:t>
            </a:r>
            <a:r>
              <a:rPr sz="1800" spc="-5" dirty="0">
                <a:solidFill>
                  <a:srgbClr val="333333"/>
                </a:solidFill>
                <a:latin typeface="Consolas"/>
                <a:cs typeface="Consolas"/>
              </a:rPr>
              <a:t> list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800" i="1" dirty="0">
                <a:solidFill>
                  <a:srgbClr val="408080"/>
                </a:solidFill>
                <a:latin typeface="Consolas"/>
                <a:cs typeface="Consolas"/>
              </a:rPr>
              <a:t>#</a:t>
            </a:r>
            <a:r>
              <a:rPr sz="1800" i="1" spc="-5" dirty="0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sz="1900" i="1" spc="-100" dirty="0">
                <a:solidFill>
                  <a:srgbClr val="408080"/>
                </a:solidFill>
                <a:latin typeface="微软雅黑"/>
                <a:cs typeface="微软雅黑"/>
              </a:rPr>
              <a:t>查看版本</a:t>
            </a:r>
            <a:endParaRPr sz="19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800" spc="-5" dirty="0">
                <a:solidFill>
                  <a:srgbClr val="333333"/>
                </a:solidFill>
                <a:latin typeface="Consolas"/>
                <a:cs typeface="Consolas"/>
              </a:rPr>
              <a:t>!pip show</a:t>
            </a:r>
            <a:r>
              <a:rPr sz="1800" spc="-2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onsolas"/>
                <a:cs typeface="Consolas"/>
              </a:rPr>
              <a:t>tensorflow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800" i="1" dirty="0">
                <a:solidFill>
                  <a:srgbClr val="408080"/>
                </a:solidFill>
                <a:latin typeface="Consolas"/>
                <a:cs typeface="Consolas"/>
              </a:rPr>
              <a:t>#</a:t>
            </a:r>
            <a:r>
              <a:rPr sz="1800" i="1" spc="-470" dirty="0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sz="1900" i="1" spc="-100" dirty="0">
                <a:solidFill>
                  <a:srgbClr val="408080"/>
                </a:solidFill>
                <a:latin typeface="微软雅黑"/>
                <a:cs typeface="微软雅黑"/>
              </a:rPr>
              <a:t>更 新</a:t>
            </a:r>
            <a:endParaRPr sz="19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800" spc="-5" dirty="0">
                <a:solidFill>
                  <a:srgbClr val="333333"/>
                </a:solidFill>
                <a:latin typeface="Consolas"/>
                <a:cs typeface="Consolas"/>
              </a:rPr>
              <a:t>!pip install --upgrade</a:t>
            </a:r>
            <a:r>
              <a:rPr sz="1800" spc="-6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onsolas"/>
                <a:cs typeface="Consolas"/>
              </a:rPr>
              <a:t>tensorflow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757427" y="4809744"/>
            <a:ext cx="974090" cy="0"/>
          </a:xfrm>
          <a:custGeom>
            <a:avLst/>
            <a:gdLst/>
            <a:ahLst/>
            <a:cxnLst/>
            <a:rect l="l" t="t" r="r" b="b"/>
            <a:pathLst>
              <a:path w="974089">
                <a:moveTo>
                  <a:pt x="0" y="0"/>
                </a:moveTo>
                <a:lnTo>
                  <a:pt x="973835" y="0"/>
                </a:lnTo>
              </a:path>
            </a:pathLst>
          </a:custGeom>
          <a:ln w="4571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6700" y="2078735"/>
            <a:ext cx="7555230" cy="16832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27963" y="2279726"/>
            <a:ext cx="652462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390" dirty="0">
                <a:solidFill>
                  <a:srgbClr val="C79768"/>
                </a:solidFill>
                <a:latin typeface="微软雅黑"/>
                <a:cs typeface="微软雅黑"/>
              </a:rPr>
              <a:t>数据的上传和加载</a:t>
            </a:r>
            <a:endParaRPr sz="600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7963" y="4187444"/>
            <a:ext cx="39465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solidFill>
                  <a:srgbClr val="F1F1F1"/>
                </a:solidFill>
                <a:latin typeface="微软雅黑 Light"/>
                <a:cs typeface="微软雅黑 Light"/>
              </a:rPr>
              <a:t>Upload and load </a:t>
            </a:r>
            <a:r>
              <a:rPr sz="2800" b="0" spc="-50" dirty="0">
                <a:solidFill>
                  <a:srgbClr val="F1F1F1"/>
                </a:solidFill>
                <a:latin typeface="微软雅黑 Light"/>
                <a:cs typeface="微软雅黑 Light"/>
              </a:rPr>
              <a:t>of</a:t>
            </a:r>
            <a:r>
              <a:rPr sz="2800" b="0" spc="45" dirty="0">
                <a:solidFill>
                  <a:srgbClr val="F1F1F1"/>
                </a:solidFill>
                <a:latin typeface="微软雅黑 Light"/>
                <a:cs typeface="微软雅黑 Light"/>
              </a:rPr>
              <a:t> </a:t>
            </a:r>
            <a:r>
              <a:rPr sz="2800" b="0" spc="-5" dirty="0">
                <a:solidFill>
                  <a:srgbClr val="F1F1F1"/>
                </a:solidFill>
                <a:latin typeface="微软雅黑 Light"/>
                <a:cs typeface="微软雅黑 Light"/>
              </a:rPr>
              <a:t>data</a:t>
            </a:r>
            <a:endParaRPr sz="2800">
              <a:latin typeface="微软雅黑 Light"/>
              <a:cs typeface="微软雅黑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8190" y="313067"/>
            <a:ext cx="4085590" cy="1284605"/>
          </a:xfrm>
          <a:prstGeom prst="rect">
            <a:avLst/>
          </a:prstGeom>
        </p:spPr>
        <p:txBody>
          <a:bodyPr vert="horz" wrap="square" lIns="0" tIns="272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45"/>
              </a:spcBef>
            </a:pPr>
            <a:r>
              <a:rPr sz="3600" spc="395" dirty="0">
                <a:solidFill>
                  <a:srgbClr val="F1F1F1"/>
                </a:solidFill>
                <a:latin typeface="微软雅黑"/>
                <a:cs typeface="微软雅黑"/>
              </a:rPr>
              <a:t>数据的上传和加载</a:t>
            </a:r>
            <a:endParaRPr sz="36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b="0" dirty="0">
                <a:solidFill>
                  <a:srgbClr val="F1F1F1"/>
                </a:solidFill>
                <a:latin typeface="微软雅黑 Light"/>
                <a:cs typeface="微软雅黑 Light"/>
              </a:rPr>
              <a:t>Upload and load </a:t>
            </a:r>
            <a:r>
              <a:rPr sz="2000" b="0" spc="-35" dirty="0">
                <a:solidFill>
                  <a:srgbClr val="F1F1F1"/>
                </a:solidFill>
                <a:latin typeface="微软雅黑 Light"/>
                <a:cs typeface="微软雅黑 Light"/>
              </a:rPr>
              <a:t>of</a:t>
            </a:r>
            <a:r>
              <a:rPr sz="2000" b="0" spc="-75" dirty="0">
                <a:solidFill>
                  <a:srgbClr val="F1F1F1"/>
                </a:solidFill>
                <a:latin typeface="微软雅黑 Light"/>
                <a:cs typeface="微软雅黑 Light"/>
              </a:rPr>
              <a:t> </a:t>
            </a:r>
            <a:r>
              <a:rPr sz="2000" b="0" dirty="0">
                <a:solidFill>
                  <a:srgbClr val="F1F1F1"/>
                </a:solidFill>
                <a:latin typeface="微软雅黑 Light"/>
                <a:cs typeface="微软雅黑 Light"/>
              </a:rPr>
              <a:t>data</a:t>
            </a:r>
            <a:endParaRPr sz="2000">
              <a:latin typeface="微软雅黑 Light"/>
              <a:cs typeface="微软雅黑 Ligh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72434" y="2017217"/>
            <a:ext cx="4948555" cy="18853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4400" b="0" spc="200" dirty="0">
                <a:solidFill>
                  <a:srgbClr val="F1F1F1"/>
                </a:solidFill>
                <a:latin typeface="微软雅黑"/>
                <a:cs typeface="微软雅黑"/>
              </a:rPr>
              <a:t>1</a:t>
            </a:r>
            <a:r>
              <a:rPr sz="4400" b="0" spc="204" dirty="0">
                <a:solidFill>
                  <a:srgbClr val="F1F1F1"/>
                </a:solidFill>
                <a:latin typeface="微软雅黑"/>
                <a:cs typeface="微软雅黑"/>
              </a:rPr>
              <a:t>、</a:t>
            </a:r>
            <a:r>
              <a:rPr sz="4400" b="0" spc="200" dirty="0">
                <a:solidFill>
                  <a:srgbClr val="F1F1F1"/>
                </a:solidFill>
                <a:latin typeface="微软雅黑"/>
                <a:cs typeface="微软雅黑"/>
              </a:rPr>
              <a:t>上传谷</a:t>
            </a:r>
            <a:r>
              <a:rPr sz="4400" b="0" spc="190" dirty="0">
                <a:solidFill>
                  <a:srgbClr val="F1F1F1"/>
                </a:solidFill>
                <a:latin typeface="微软雅黑"/>
                <a:cs typeface="微软雅黑"/>
              </a:rPr>
              <a:t>歌网</a:t>
            </a:r>
            <a:r>
              <a:rPr sz="4400" b="0" spc="5" dirty="0">
                <a:solidFill>
                  <a:srgbClr val="F1F1F1"/>
                </a:solidFill>
                <a:latin typeface="微软雅黑"/>
                <a:cs typeface="微软雅黑"/>
              </a:rPr>
              <a:t>盘</a:t>
            </a:r>
            <a:endParaRPr sz="4400">
              <a:latin typeface="微软雅黑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4075"/>
              </a:spcBef>
            </a:pPr>
            <a:r>
              <a:rPr sz="4400" b="0" spc="200" dirty="0">
                <a:solidFill>
                  <a:srgbClr val="F1F1F1"/>
                </a:solidFill>
                <a:latin typeface="微软雅黑"/>
                <a:cs typeface="微软雅黑"/>
              </a:rPr>
              <a:t>2、Colab</a:t>
            </a:r>
            <a:r>
              <a:rPr sz="4400" b="0" spc="195" dirty="0">
                <a:solidFill>
                  <a:srgbClr val="F1F1F1"/>
                </a:solidFill>
                <a:latin typeface="微软雅黑"/>
                <a:cs typeface="微软雅黑"/>
              </a:rPr>
              <a:t>挂</a:t>
            </a:r>
            <a:r>
              <a:rPr sz="4400" b="0" spc="185" dirty="0">
                <a:solidFill>
                  <a:srgbClr val="F1F1F1"/>
                </a:solidFill>
                <a:latin typeface="微软雅黑"/>
                <a:cs typeface="微软雅黑"/>
              </a:rPr>
              <a:t>在网</a:t>
            </a:r>
            <a:r>
              <a:rPr sz="4400" b="0" dirty="0">
                <a:solidFill>
                  <a:srgbClr val="F1F1F1"/>
                </a:solidFill>
                <a:latin typeface="微软雅黑"/>
                <a:cs typeface="微软雅黑"/>
              </a:rPr>
              <a:t>盘</a:t>
            </a:r>
            <a:endParaRPr sz="44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37257" y="4620005"/>
            <a:ext cx="7287259" cy="1606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400" spc="200" dirty="0">
                <a:solidFill>
                  <a:srgbClr val="F1F1F1"/>
                </a:solidFill>
                <a:latin typeface="微软雅黑"/>
                <a:cs typeface="微软雅黑"/>
              </a:rPr>
              <a:t>3、解压文</a:t>
            </a:r>
            <a:r>
              <a:rPr sz="4400" spc="185" dirty="0">
                <a:solidFill>
                  <a:srgbClr val="F1F1F1"/>
                </a:solidFill>
                <a:latin typeface="微软雅黑"/>
                <a:cs typeface="微软雅黑"/>
              </a:rPr>
              <a:t>件</a:t>
            </a:r>
            <a:r>
              <a:rPr sz="4400" spc="204" dirty="0">
                <a:solidFill>
                  <a:srgbClr val="F1F1F1"/>
                </a:solidFill>
                <a:latin typeface="微软雅黑"/>
                <a:cs typeface="微软雅黑"/>
              </a:rPr>
              <a:t>到</a:t>
            </a:r>
            <a:r>
              <a:rPr sz="4400" spc="195" dirty="0">
                <a:solidFill>
                  <a:srgbClr val="F1F1F1"/>
                </a:solidFill>
                <a:latin typeface="微软雅黑"/>
                <a:cs typeface="微软雅黑"/>
              </a:rPr>
              <a:t>Colab</a:t>
            </a:r>
            <a:r>
              <a:rPr sz="4400" spc="185" dirty="0">
                <a:solidFill>
                  <a:srgbClr val="F1F1F1"/>
                </a:solidFill>
                <a:latin typeface="微软雅黑"/>
                <a:cs typeface="微软雅黑"/>
              </a:rPr>
              <a:t>目</a:t>
            </a:r>
            <a:r>
              <a:rPr sz="4400" spc="195" dirty="0">
                <a:solidFill>
                  <a:srgbClr val="F1F1F1"/>
                </a:solidFill>
                <a:latin typeface="微软雅黑"/>
                <a:cs typeface="微软雅黑"/>
              </a:rPr>
              <a:t>录</a:t>
            </a:r>
            <a:r>
              <a:rPr sz="4400" dirty="0">
                <a:solidFill>
                  <a:srgbClr val="F1F1F1"/>
                </a:solidFill>
                <a:latin typeface="微软雅黑"/>
                <a:cs typeface="微软雅黑"/>
              </a:rPr>
              <a:t>下</a:t>
            </a:r>
            <a:endParaRPr sz="4400">
              <a:latin typeface="微软雅黑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4285"/>
              </a:spcBef>
            </a:pPr>
            <a:r>
              <a:rPr sz="2400" spc="200" dirty="0">
                <a:solidFill>
                  <a:srgbClr val="FF0000"/>
                </a:solidFill>
                <a:latin typeface="微软雅黑"/>
                <a:cs typeface="微软雅黑"/>
              </a:rPr>
              <a:t>要学会科学上</a:t>
            </a:r>
            <a:r>
              <a:rPr sz="2400" spc="204" dirty="0">
                <a:solidFill>
                  <a:srgbClr val="FF0000"/>
                </a:solidFill>
                <a:latin typeface="微软雅黑"/>
                <a:cs typeface="微软雅黑"/>
              </a:rPr>
              <a:t>网</a:t>
            </a:r>
            <a:r>
              <a:rPr sz="2400" dirty="0">
                <a:solidFill>
                  <a:srgbClr val="FF0000"/>
                </a:solidFill>
                <a:latin typeface="微软雅黑"/>
                <a:cs typeface="微软雅黑"/>
              </a:rPr>
              <a:t>!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A6A6A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Words>145</Words>
  <Application>Microsoft Office PowerPoint</Application>
  <PresentationFormat>宽屏</PresentationFormat>
  <Paragraphs>47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等线</vt:lpstr>
      <vt:lpstr>等线 Light</vt:lpstr>
      <vt:lpstr>微软雅黑</vt:lpstr>
      <vt:lpstr>微软雅黑 Light</vt:lpstr>
      <vt:lpstr>Calibri</vt:lpstr>
      <vt:lpstr>Consolas</vt:lpstr>
      <vt:lpstr>Times New Roman</vt:lpstr>
      <vt:lpstr>Office Theme</vt:lpstr>
      <vt:lpstr>PowerPoint 演示文稿</vt:lpstr>
      <vt:lpstr>PowerPoint 演示文稿</vt:lpstr>
      <vt:lpstr>什么是Colab</vt:lpstr>
      <vt:lpstr>PowerPoint 演示文稿</vt:lpstr>
      <vt:lpstr>什么是Colab</vt:lpstr>
      <vt:lpstr>PowerPoint 演示文稿</vt:lpstr>
      <vt:lpstr>第三方库的使用和安装</vt:lpstr>
      <vt:lpstr>PowerPoint 演示文稿</vt:lpstr>
      <vt:lpstr>1、上传谷歌网盘 2、Colab挂在网盘</vt:lpstr>
      <vt:lpstr>PowerPoint 演示文稿</vt:lpstr>
      <vt:lpstr>使用硬件加速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深度之眼PPT模板</dc:title>
  <dc:creator>深度之眼</dc:creator>
  <cp:lastModifiedBy>ZHAO Neng</cp:lastModifiedBy>
  <cp:revision>3</cp:revision>
  <dcterms:created xsi:type="dcterms:W3CDTF">2021-09-18T02:14:20Z</dcterms:created>
  <dcterms:modified xsi:type="dcterms:W3CDTF">2022-01-23T07:12:32Z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2020-11-27T00:00:00Z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2021-09-18T00:00:00Z</vt:filetime>
  </property>
</Properties>
</file>