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4" r:id="rId3"/>
    <p:sldId id="302" r:id="rId4"/>
    <p:sldId id="303" r:id="rId5"/>
    <p:sldId id="304" r:id="rId6"/>
    <p:sldId id="305" r:id="rId7"/>
    <p:sldId id="306" r:id="rId8"/>
    <p:sldId id="30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900"/>
    <a:srgbClr val="28C700"/>
    <a:srgbClr val="69D33F"/>
    <a:srgbClr val="02BA04"/>
    <a:srgbClr val="00B050"/>
    <a:srgbClr val="FE9727"/>
    <a:srgbClr val="0B9444"/>
    <a:srgbClr val="28CB00"/>
    <a:srgbClr val="0BB544"/>
    <a:srgbClr val="0BA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6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C40761-B44E-5042-A93D-FA32262E2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5C9CB-6157-F240-80D0-4527B66A2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E3E8-8330-D34A-8A7C-4B8C70AD9F97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3E32B-1659-9042-A764-46F0850D3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13BDA-C5AA-694A-82DD-DB705C7DD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EAB1-7A70-AB4B-9A55-47987689A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0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26A-9227-924A-94B5-A5881B1F9B1E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A05F-48D9-924B-B61A-95B9553E0B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5872BBF0-8199-7D4B-8F3C-44206CE8A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AA05F-48D9-924B-B61A-95B9553E0B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F53E1CE-3504-6F43-9346-25F746AD5507}"/>
              </a:ext>
            </a:extLst>
          </p:cNvPr>
          <p:cNvSpPr txBox="1"/>
          <p:nvPr userDrawn="1"/>
        </p:nvSpPr>
        <p:spPr>
          <a:xfrm>
            <a:off x="11268635" y="-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EE29D7-DD8E-0C4A-8655-1872A1ADDA5A}"/>
              </a:ext>
            </a:extLst>
          </p:cNvPr>
          <p:cNvSpPr txBox="1"/>
          <p:nvPr userDrawn="1"/>
        </p:nvSpPr>
        <p:spPr>
          <a:xfrm>
            <a:off x="4451159" y="6170852"/>
            <a:ext cx="3289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900" kern="12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pPr algn="ctr"/>
            <a:endParaRPr kumimoji="1" lang="zh-CN" altLang="en-US" sz="8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50B28B-653E-B541-9A36-7E7B588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56" y="2731253"/>
            <a:ext cx="9377337" cy="947938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1989A-AC88-EB4F-A16F-0D3DF73C2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9781" y="1309842"/>
            <a:ext cx="1592438" cy="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1AFEE-C98F-EC40-9EE6-360B3058E88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FB5BB-C2D5-B246-95F4-C5CC661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DA817D-40A2-8040-9EB4-33E0B7A9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93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DC119-5BE4-F649-B830-FAC1FD81F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0805" y="3051175"/>
            <a:ext cx="693039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7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C815-B7D1-A342-895B-F3AED4771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876" y="1054442"/>
            <a:ext cx="10162736" cy="71808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543FB4D-D34E-8347-B46B-028A1F39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7337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15AC5B-CCFD-2948-BF48-668D8B6A21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507337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92CDF2-54F3-6B42-B378-403BDC0D5CE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507337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29C09B-EC99-514E-AF5E-8C07B0FFA2A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2507337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018EB37-0817-3C44-A9F4-C48DCE6DA38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677880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F54012-2456-CE49-A789-FC04091004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77880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73BA478-DC77-444A-B711-D4E249F7D8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77880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0AEC700-7E4F-6040-8A2C-8DF54EA08D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77880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233B9-F907-A146-B3D1-C62E96080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CD7F-3AA6-0A4B-AEFC-7278CE11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84701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48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B0F6E9-4E5C-C243-9195-A9BD256F5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08" y="528810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02075B-FD4C-264F-B64B-EAD8AE8C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30"/>
            <a:ext cx="10515600" cy="46081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D3858-E6B2-CE4E-A1D5-3172DBEB5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81" y="799743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08EAB-75F5-4441-9D28-CF5A5EEC8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E73127-13D2-5842-A2BB-AD0A0596D0A6}"/>
              </a:ext>
            </a:extLst>
          </p:cNvPr>
          <p:cNvSpPr txBox="1"/>
          <p:nvPr userDrawn="1"/>
        </p:nvSpPr>
        <p:spPr>
          <a:xfrm>
            <a:off x="4917408" y="6481026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600" kern="12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endParaRPr kumimoji="1" lang="zh-CN" altLang="en-US" sz="6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4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FCEE5F-5554-8948-82E3-75D2ADE5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084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23E79D-F77D-FE43-8BA5-1AAD95AE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911B1A-BB5F-994D-8E19-208E284B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2A875D-A4E5-2C4D-B830-3BC8A47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C34722-BD9C-214A-92FB-8B810A8E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88AD04-25CF-DB4A-8180-804E23FD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A9916D-863D-C44F-8966-AF3E9212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C0C65-E619-5E48-8104-EF26D425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0F0699-8B1E-9542-B09E-E905A27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82923C-7E9C-994D-BD6E-18E72C4F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9ECA715-138F-3E49-9789-538DE82C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623"/>
            </a:gs>
            <a:gs pos="99000">
              <a:srgbClr val="27273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99C619E-A8DB-2E4E-96EC-0CAE3E94F1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03CD2E-0384-5B40-98BD-2BDC5541BAD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B091FA-4B17-804B-8948-1B4E1029917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ADF03-0D5A-2F4B-9FAC-C9765C83618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6" r:id="rId5"/>
    <p:sldLayoutId id="2147483657" r:id="rId6"/>
    <p:sldLayoutId id="2147483654" r:id="rId7"/>
    <p:sldLayoutId id="2147483655" r:id="rId8"/>
    <p:sldLayoutId id="2147483658" r:id="rId9"/>
    <p:sldLayoutId id="2147483659" r:id="rId10"/>
    <p:sldLayoutId id="21474836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C30A0-57FF-8341-A7B1-A058C742C373}"/>
              </a:ext>
            </a:extLst>
          </p:cNvPr>
          <p:cNvSpPr txBox="1"/>
          <p:nvPr/>
        </p:nvSpPr>
        <p:spPr>
          <a:xfrm>
            <a:off x="3022086" y="2253310"/>
            <a:ext cx="6147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之模块加载</a:t>
            </a:r>
            <a:br>
              <a:rPr lang="en-US" altLang="zh-CN" sz="5400" dirty="0"/>
            </a:br>
            <a:endParaRPr kumimoji="1" lang="zh-CN" altLang="en-US" sz="3600" spc="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EE560-F656-6043-831F-8E26F1DFDEBD}"/>
              </a:ext>
            </a:extLst>
          </p:cNvPr>
          <p:cNvSpPr txBox="1"/>
          <p:nvPr/>
        </p:nvSpPr>
        <p:spPr>
          <a:xfrm>
            <a:off x="-6234545" y="-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6B332-FADA-0D48-B70F-563C1971BBA6}"/>
              </a:ext>
            </a:extLst>
          </p:cNvPr>
          <p:cNvSpPr/>
          <p:nvPr/>
        </p:nvSpPr>
        <p:spPr>
          <a:xfrm>
            <a:off x="4507175" y="4406864"/>
            <a:ext cx="317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Chen Xu </a:t>
            </a:r>
            <a:r>
              <a:rPr lang="zh-CN" altLang="en-US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徐晨</a:t>
            </a:r>
            <a:endParaRPr lang="en-US" altLang="zh-CN" sz="1600"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模块分类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A84661-6439-8D48-831F-EF322FE9CC19}"/>
              </a:ext>
            </a:extLst>
          </p:cNvPr>
          <p:cNvSpPr txBox="1"/>
          <p:nvPr/>
        </p:nvSpPr>
        <p:spPr>
          <a:xfrm>
            <a:off x="2126357" y="1779647"/>
            <a:ext cx="7939285" cy="293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builtin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module:</a:t>
            </a:r>
            <a:r>
              <a:rPr lang="zh-Hans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中以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C++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形式提供的模块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constants module:</a:t>
            </a:r>
            <a:r>
              <a:rPr lang="zh-Hans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常量模块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native module:</a:t>
            </a:r>
            <a:r>
              <a:rPr lang="zh-Hans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中以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JavaScript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形式提供的模块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2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三方模块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</a:t>
            </a:r>
            <a:r>
              <a:rPr lang="zh-Hans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例如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等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6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973E3919-2F9A-E64C-B058-5429B29AE097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之源码分析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00A837-7ED6-844B-AB8C-FCD159AF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31" y="1656080"/>
            <a:ext cx="7896338" cy="23672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B29F22-2353-0647-84EC-596AF76131F0}"/>
              </a:ext>
            </a:extLst>
          </p:cNvPr>
          <p:cNvSpPr txBox="1"/>
          <p:nvPr/>
        </p:nvSpPr>
        <p:spPr>
          <a:xfrm>
            <a:off x="2147831" y="4484370"/>
            <a:ext cx="793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D900"/>
              </a:buClr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lib/internal/modules/</a:t>
            </a:r>
            <a:r>
              <a:rPr lang="en-US" altLang="zh-CN" sz="28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loader.js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02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973E3919-2F9A-E64C-B058-5429B29AE097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之源码分析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C5ABE2-147C-C14B-9704-1FDF67258F05}"/>
              </a:ext>
            </a:extLst>
          </p:cNvPr>
          <p:cNvSpPr txBox="1"/>
          <p:nvPr/>
        </p:nvSpPr>
        <p:spPr>
          <a:xfrm>
            <a:off x="5721591" y="1938724"/>
            <a:ext cx="5582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取模块名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读缓存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读内建模块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加载模块，并加入缓存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4D5EE9-A44E-9841-8AAE-DBE5074EBB75}"/>
              </a:ext>
            </a:extLst>
          </p:cNvPr>
          <p:cNvSpPr txBox="1"/>
          <p:nvPr/>
        </p:nvSpPr>
        <p:spPr>
          <a:xfrm>
            <a:off x="5561571" y="5126206"/>
            <a:ext cx="558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D900"/>
              </a:buClr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lib/internal/modules/</a:t>
            </a:r>
            <a:r>
              <a:rPr lang="en-US" altLang="zh-CN" sz="28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loader.js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28D900"/>
              </a:buClr>
            </a:pP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7C2BF-E686-5F42-8ACE-FDAFD0C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1" y="1938724"/>
            <a:ext cx="4095165" cy="45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98B91416-A0F9-DC43-BA21-3FA1C8A255B8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之源码分析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064037-B953-2548-8945-5836B7FF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84" y="1497330"/>
            <a:ext cx="4292944" cy="4949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64DCF4-B50F-314A-8E95-5DC8A43F87FB}"/>
              </a:ext>
            </a:extLst>
          </p:cNvPr>
          <p:cNvSpPr txBox="1"/>
          <p:nvPr/>
        </p:nvSpPr>
        <p:spPr>
          <a:xfrm>
            <a:off x="6096000" y="2411730"/>
            <a:ext cx="558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读缓存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加载模块，并加入缓存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54A2B9-03FB-494C-945A-41D2DDA89F4F}"/>
              </a:ext>
            </a:extLst>
          </p:cNvPr>
          <p:cNvSpPr txBox="1"/>
          <p:nvPr/>
        </p:nvSpPr>
        <p:spPr>
          <a:xfrm>
            <a:off x="6096000" y="4588996"/>
            <a:ext cx="558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D900"/>
              </a:buClr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lib/internal/modules/</a:t>
            </a:r>
            <a:r>
              <a:rPr lang="en-US" altLang="zh-CN" sz="28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loader.js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28D900"/>
              </a:buClr>
            </a:pP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5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E2872AD4-D16C-E540-8060-B2EAE384F6E0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36F4FB-524D-D144-964D-89614DD2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1394460"/>
            <a:ext cx="4714240" cy="50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082B89-458C-B844-8134-49676A6C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7" y="800101"/>
            <a:ext cx="11894305" cy="51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2BF2F76-6794-4C4A-B819-29D399F2A144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4FBF1F-5706-0241-8B88-AA387E16D376}"/>
              </a:ext>
            </a:extLst>
          </p:cNvPr>
          <p:cNvSpPr txBox="1"/>
          <p:nvPr/>
        </p:nvSpPr>
        <p:spPr>
          <a:xfrm>
            <a:off x="2038350" y="2503170"/>
            <a:ext cx="8454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D900"/>
              </a:buClr>
            </a:pP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</a:t>
            </a:r>
            <a:r>
              <a:rPr lang="en" altLang="zh-CN" sz="28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de.js</a:t>
            </a:r>
            <a:r>
              <a:rPr lang="en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通过 </a:t>
            </a:r>
            <a:r>
              <a:rPr lang="en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cache 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解决无限循环引用的问题</a:t>
            </a:r>
            <a:r>
              <a:rPr lang="en-US" altLang="zh-CN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, </a:t>
            </a:r>
            <a:r>
              <a:rPr lang="zh-CN" altLang="en-US" sz="28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也是系统优化的重要手段，通过以空间换时间，使得每次加载模块变得非常高效。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2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8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154</Words>
  <Application>Microsoft Macintosh PowerPoint</Application>
  <PresentationFormat>宽屏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Microsoft YaHei</vt:lpstr>
      <vt:lpstr>Microsoft YaHei Light</vt:lpstr>
      <vt:lpstr>Arial</vt:lpstr>
      <vt:lpstr>Office 主题​​</vt:lpstr>
      <vt:lpstr>PowerPoint 演示文稿</vt:lpstr>
      <vt:lpstr>模块分类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用户</cp:lastModifiedBy>
  <cp:revision>187</cp:revision>
  <dcterms:created xsi:type="dcterms:W3CDTF">2018-07-03T08:49:45Z</dcterms:created>
  <dcterms:modified xsi:type="dcterms:W3CDTF">2019-05-29T09:37:05Z</dcterms:modified>
</cp:coreProperties>
</file>