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4" r:id="rId3"/>
    <p:sldId id="308" r:id="rId4"/>
    <p:sldId id="309" r:id="rId5"/>
    <p:sldId id="310" r:id="rId6"/>
    <p:sldId id="311" r:id="rId7"/>
    <p:sldId id="312" r:id="rId8"/>
    <p:sldId id="313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D900"/>
    <a:srgbClr val="28C700"/>
    <a:srgbClr val="69D33F"/>
    <a:srgbClr val="02BA04"/>
    <a:srgbClr val="00B050"/>
    <a:srgbClr val="FE9727"/>
    <a:srgbClr val="0B9444"/>
    <a:srgbClr val="28CB00"/>
    <a:srgbClr val="0BB544"/>
    <a:srgbClr val="0BA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6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6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3C40761-B44E-5042-A93D-FA32262E29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F5C9CB-6157-F240-80D0-4527B66A2B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3E3E8-8330-D34A-8A7C-4B8C70AD9F97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23E32B-1659-9042-A764-46F0850D30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313BDA-C5AA-694A-82DD-DB705C7DDD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EAB1-7A70-AB4B-9A55-47987689A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2103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5426A-9227-924A-94B5-A5881B1F9B1E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AA05F-48D9-924B-B61A-95B9553E0BD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幻灯片图像占位符 7">
            <a:extLst>
              <a:ext uri="{FF2B5EF4-FFF2-40B4-BE49-F238E27FC236}">
                <a16:creationId xmlns:a16="http://schemas.microsoft.com/office/drawing/2014/main" id="{5872BBF0-8199-7D4B-8F3C-44206CE8A9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6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AA05F-48D9-924B-B61A-95B9553E0BD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040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DF53E1CE-3504-6F43-9346-25F746AD5507}"/>
              </a:ext>
            </a:extLst>
          </p:cNvPr>
          <p:cNvSpPr txBox="1"/>
          <p:nvPr userDrawn="1"/>
        </p:nvSpPr>
        <p:spPr>
          <a:xfrm>
            <a:off x="11268635" y="-887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EE29D7-DD8E-0C4A-8655-1872A1ADDA5A}"/>
              </a:ext>
            </a:extLst>
          </p:cNvPr>
          <p:cNvSpPr txBox="1"/>
          <p:nvPr userDrawn="1"/>
        </p:nvSpPr>
        <p:spPr>
          <a:xfrm>
            <a:off x="4451159" y="6170852"/>
            <a:ext cx="32896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spc="300" dirty="0">
                <a:solidFill>
                  <a:srgbClr val="28D9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 GREAT WORKFORCE</a:t>
            </a:r>
            <a:r>
              <a:rPr kumimoji="1" lang="zh-CN" altLang="en-US" sz="900" spc="300" dirty="0">
                <a:solidFill>
                  <a:srgbClr val="28D9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zh-CN" sz="900" kern="1200" spc="300" dirty="0">
                <a:solidFill>
                  <a:srgbClr val="28D9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GAIA</a:t>
            </a:r>
            <a:r>
              <a:rPr kumimoji="1" lang="zh-CN" altLang="en-US" sz="900" kern="1200" spc="300" dirty="0">
                <a:solidFill>
                  <a:srgbClr val="28D9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 </a:t>
            </a:r>
            <a:r>
              <a:rPr kumimoji="1" lang="en-US" altLang="zh-CN" sz="900" kern="1200" spc="300" dirty="0">
                <a:solidFill>
                  <a:srgbClr val="28D9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WORKS</a:t>
            </a:r>
            <a:endParaRPr kumimoji="1" lang="zh-CN" altLang="en-US" sz="900" kern="1200" spc="300" dirty="0">
              <a:solidFill>
                <a:srgbClr val="28D9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+mn-cs"/>
            </a:endParaRPr>
          </a:p>
          <a:p>
            <a:pPr algn="ctr"/>
            <a:endParaRPr kumimoji="1" lang="zh-CN" altLang="en-US" sz="800" spc="300" dirty="0">
              <a:solidFill>
                <a:srgbClr val="28D9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D50B28B-653E-B541-9A36-7E7B588DC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956" y="2731253"/>
            <a:ext cx="9377337" cy="947938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31989A-AC88-EB4F-A16F-0D3DF73C24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9781" y="1309842"/>
            <a:ext cx="1592438" cy="52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30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1AFEE-C98F-EC40-9EE6-360B3058E88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AFB5BB-C2D5-B246-95F4-C5CC6614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6DA817D-40A2-8040-9EB4-33E0B7A9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939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2DC119-5BE4-F649-B830-FAC1FD81F2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0805" y="3051175"/>
            <a:ext cx="6930390" cy="7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7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9C815-B7D1-A342-895B-F3AED4771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8876" y="1054442"/>
            <a:ext cx="10162736" cy="718087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目录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543FB4D-D34E-8347-B46B-028A1F39C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07337" y="2437229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C15AC5B-CCFD-2948-BF48-668D8B6A21C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2507337" y="3161715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992CDF2-54F3-6B42-B378-403BDC0D5CEB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2507337" y="3886201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529C09B-EC99-514E-AF5E-8C07B0FFA2A2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2507337" y="4610687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018EB37-0817-3C44-A9F4-C48DCE6DA384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677880" y="2437229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1F54012-2456-CE49-A789-FC0409100473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677880" y="3161715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73BA478-DC77-444A-B711-D4E249F7D83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677880" y="3886201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0AEC700-7E4F-6040-8A2C-8DF54EA08D9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677880" y="4610687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97233B9-F907-A146-B3D1-C62E96080A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70" y="369750"/>
            <a:ext cx="1017411" cy="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9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4CD7F-3AA6-0A4B-AEFC-7278CE11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4" y="2847011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4800"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B0F6E9-4E5C-C243-9195-A9BD256F5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70" y="369750"/>
            <a:ext cx="1017411" cy="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0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9A36CB-0FC0-6542-86DB-50FCBCA75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708" y="528810"/>
            <a:ext cx="9059468" cy="665428"/>
          </a:xfrm>
          <a:prstGeom prst="rect">
            <a:avLst/>
          </a:prstGeom>
        </p:spPr>
        <p:txBody>
          <a:bodyPr anchor="b"/>
          <a:lstStyle>
            <a:lvl1pPr algn="ctr">
              <a:defRPr sz="4400"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02075B-FD4C-264F-B64B-EAD8AE8C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30"/>
            <a:ext cx="10515600" cy="46081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FD3858-E6B2-CE4E-A1D5-3172DBEB57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70" y="369750"/>
            <a:ext cx="1017411" cy="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3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9A36CB-0FC0-6542-86DB-50FCBCA75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581" y="799743"/>
            <a:ext cx="9059468" cy="665428"/>
          </a:xfrm>
          <a:prstGeom prst="rect">
            <a:avLst/>
          </a:prstGeom>
        </p:spPr>
        <p:txBody>
          <a:bodyPr anchor="b"/>
          <a:lstStyle>
            <a:lvl1pPr algn="ctr">
              <a:defRPr sz="4400"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308EAB-75F5-4441-9D28-CF5A5EEC88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70" y="369750"/>
            <a:ext cx="1017411" cy="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6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AE73127-13D2-5842-A2BB-AD0A0596D0A6}"/>
              </a:ext>
            </a:extLst>
          </p:cNvPr>
          <p:cNvSpPr txBox="1"/>
          <p:nvPr userDrawn="1"/>
        </p:nvSpPr>
        <p:spPr>
          <a:xfrm>
            <a:off x="4917408" y="6481026"/>
            <a:ext cx="261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600" spc="300" dirty="0">
                <a:solidFill>
                  <a:srgbClr val="0BA0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 GREAT WORKFORCE</a:t>
            </a:r>
            <a:r>
              <a:rPr kumimoji="1" lang="zh-CN" altLang="en-US" sz="600" spc="300" dirty="0">
                <a:solidFill>
                  <a:srgbClr val="0BA0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zh-CN" sz="600" kern="1200" spc="300" dirty="0">
                <a:solidFill>
                  <a:srgbClr val="0BA0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GAIA</a:t>
            </a:r>
            <a:r>
              <a:rPr kumimoji="1" lang="zh-CN" altLang="en-US" sz="600" kern="1200" spc="300" dirty="0">
                <a:solidFill>
                  <a:srgbClr val="0BA0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 </a:t>
            </a:r>
            <a:r>
              <a:rPr kumimoji="1" lang="en-US" altLang="zh-CN" sz="600" kern="1200" spc="300" dirty="0">
                <a:solidFill>
                  <a:srgbClr val="0BA0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WORKS</a:t>
            </a:r>
            <a:endParaRPr kumimoji="1" lang="zh-CN" altLang="en-US" sz="600" kern="1200" spc="300" dirty="0">
              <a:solidFill>
                <a:srgbClr val="0BA04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+mn-cs"/>
            </a:endParaRPr>
          </a:p>
          <a:p>
            <a:endParaRPr kumimoji="1" lang="zh-CN" altLang="en-US" sz="600" spc="300" dirty="0">
              <a:solidFill>
                <a:srgbClr val="0BA04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4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CFCEE5F-5554-8948-82E3-75D2ADE5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391"/>
            <a:ext cx="10515600" cy="1084113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23E79D-F77D-FE43-8BA5-1AAD95AE3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8911B1A-BB5F-994D-8E19-208E284BA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5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2A875D-A4E5-2C4D-B830-3BC8A478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C34722-BD9C-214A-92FB-8B810A8EE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D88AD04-25CF-DB4A-8180-804E23FD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EA9916D-863D-C44F-8966-AF3E92124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11C0C65-E619-5E48-8104-EF26D4254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9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30F0699-8B1E-9542-B09E-E905A271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82923C-7E9C-994D-BD6E-18E72C4F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9ECA715-138F-3E49-9789-538DE82C5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735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81623"/>
            </a:gs>
            <a:gs pos="99000">
              <a:srgbClr val="272738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99C619E-A8DB-2E4E-96EC-0CAE3E94F12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F03CD2E-0384-5B40-98BD-2BDC5541BAD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7B091FA-4B17-804B-8948-1B4E1029917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7ADF03-0D5A-2F4B-9FAC-C9765C836181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6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0" r:id="rId4"/>
    <p:sldLayoutId id="2147483656" r:id="rId5"/>
    <p:sldLayoutId id="2147483657" r:id="rId6"/>
    <p:sldLayoutId id="2147483654" r:id="rId7"/>
    <p:sldLayoutId id="2147483655" r:id="rId8"/>
    <p:sldLayoutId id="2147483658" r:id="rId9"/>
    <p:sldLayoutId id="2147483659" r:id="rId10"/>
    <p:sldLayoutId id="21474836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docs/latest/api/event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2C30A0-57FF-8341-A7B1-A058C742C373}"/>
              </a:ext>
            </a:extLst>
          </p:cNvPr>
          <p:cNvSpPr txBox="1"/>
          <p:nvPr/>
        </p:nvSpPr>
        <p:spPr>
          <a:xfrm>
            <a:off x="2717645" y="2253310"/>
            <a:ext cx="67567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lang="zh-CN" altLang="en-US" sz="60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</a:t>
            </a:r>
            <a:r>
              <a:rPr lang="en-US" altLang="zh-CN" sz="60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r>
              <a:rPr lang="zh-CN" altLang="en-US" sz="60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</a:t>
            </a:r>
            <a:br>
              <a:rPr lang="en-US" altLang="zh-CN" sz="5400" dirty="0"/>
            </a:br>
            <a:endParaRPr kumimoji="1" lang="zh-CN" altLang="en-US" sz="3600" spc="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0EE560-F656-6043-831F-8E26F1DFDEBD}"/>
              </a:ext>
            </a:extLst>
          </p:cNvPr>
          <p:cNvSpPr txBox="1"/>
          <p:nvPr/>
        </p:nvSpPr>
        <p:spPr>
          <a:xfrm>
            <a:off x="-6234545" y="-6650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46B332-FADA-0D48-B70F-563C1971BBA6}"/>
              </a:ext>
            </a:extLst>
          </p:cNvPr>
          <p:cNvSpPr/>
          <p:nvPr/>
        </p:nvSpPr>
        <p:spPr>
          <a:xfrm>
            <a:off x="4507175" y="4406864"/>
            <a:ext cx="3177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Chen Xu </a:t>
            </a:r>
            <a:r>
              <a:rPr lang="zh-CN" altLang="en-US" sz="16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徐晨</a:t>
            </a:r>
            <a:endParaRPr lang="en-US" altLang="zh-CN" sz="1600" spc="3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31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3">
            <a:extLst>
              <a:ext uri="{FF2B5EF4-FFF2-40B4-BE49-F238E27FC236}">
                <a16:creationId xmlns:a16="http://schemas.microsoft.com/office/drawing/2014/main" id="{6AE18B18-107F-F640-ACCE-18544898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524" y="760223"/>
            <a:ext cx="8588953" cy="634237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28D900"/>
                </a:solidFill>
              </a:rPr>
              <a:t>事件机制的实现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9A84661-6439-8D48-831F-EF322FE9CC19}"/>
              </a:ext>
            </a:extLst>
          </p:cNvPr>
          <p:cNvSpPr txBox="1"/>
          <p:nvPr/>
        </p:nvSpPr>
        <p:spPr>
          <a:xfrm>
            <a:off x="2126357" y="1779647"/>
            <a:ext cx="7939285" cy="2713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28D900"/>
              </a:buClr>
            </a:pPr>
            <a:r>
              <a:rPr lang="en" altLang="zh-CN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Node.js </a:t>
            </a: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中大部分的模块，都继承自 </a:t>
            </a:r>
            <a:r>
              <a:rPr lang="en" altLang="zh-CN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Event </a:t>
            </a: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模块（</a:t>
            </a:r>
            <a:r>
              <a:rPr lang="en" altLang="zh-CN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hlinkClick r:id="rId2"/>
              </a:rPr>
              <a:t>http://nodejs.org/docs/latest/api/events.html</a:t>
            </a:r>
            <a:r>
              <a:rPr lang="en" altLang="zh-CN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 </a:t>
            </a:r>
            <a:r>
              <a:rPr lang="zh-CN" altLang="en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）。</a:t>
            </a:r>
            <a:r>
              <a:rPr lang="en" altLang="zh-CN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Event </a:t>
            </a: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模块（</a:t>
            </a:r>
            <a:r>
              <a:rPr lang="en" altLang="zh-CN" sz="24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events.EventEmitter</a:t>
            </a:r>
            <a:r>
              <a:rPr lang="zh-CN" altLang="en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）</a:t>
            </a: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是一个简单的事件监听器模式的实现。具有 </a:t>
            </a:r>
            <a:r>
              <a:rPr lang="en" altLang="zh-CN" sz="24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addListener</a:t>
            </a:r>
            <a:r>
              <a:rPr lang="en" altLang="zh-CN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/on</a:t>
            </a:r>
            <a:r>
              <a:rPr lang="zh-CN" altLang="en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，</a:t>
            </a:r>
            <a:r>
              <a:rPr lang="en" altLang="zh-CN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once</a:t>
            </a:r>
            <a:r>
              <a:rPr lang="zh-CN" altLang="en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，</a:t>
            </a:r>
            <a:r>
              <a:rPr lang="en" altLang="zh-CN" sz="24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removeListener</a:t>
            </a:r>
            <a:r>
              <a:rPr lang="zh-CN" altLang="en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，</a:t>
            </a:r>
            <a:r>
              <a:rPr lang="en" altLang="zh-CN" sz="24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removeAllListeners</a:t>
            </a:r>
            <a:r>
              <a:rPr lang="zh-CN" altLang="en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，</a:t>
            </a:r>
            <a:r>
              <a:rPr lang="en" altLang="zh-CN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emit </a:t>
            </a: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等基本的事件监听模式的方法实现</a:t>
            </a:r>
            <a:endParaRPr lang="en-US" altLang="zh-CN" sz="24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965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>
            <a:extLst>
              <a:ext uri="{FF2B5EF4-FFF2-40B4-BE49-F238E27FC236}">
                <a16:creationId xmlns:a16="http://schemas.microsoft.com/office/drawing/2014/main" id="{8D8E1D8A-65A6-BA4F-8839-364965F5A471}"/>
              </a:ext>
            </a:extLst>
          </p:cNvPr>
          <p:cNvSpPr txBox="1">
            <a:spLocks/>
          </p:cNvSpPr>
          <p:nvPr/>
        </p:nvSpPr>
        <p:spPr>
          <a:xfrm>
            <a:off x="1801524" y="760223"/>
            <a:ext cx="8588953" cy="6342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r>
              <a:rPr lang="zh-CN" altLang="en-US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0D417B-0125-1D43-9ADE-933238337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1497330"/>
            <a:ext cx="4817910" cy="4974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406342-064D-3344-9B50-AEDCE2667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809" y="1497330"/>
            <a:ext cx="5646265" cy="497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9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F1EE09B0-A015-724A-B31A-EB9E42B1F4F8}"/>
              </a:ext>
            </a:extLst>
          </p:cNvPr>
          <p:cNvSpPr txBox="1">
            <a:spLocks/>
          </p:cNvSpPr>
          <p:nvPr/>
        </p:nvSpPr>
        <p:spPr>
          <a:xfrm>
            <a:off x="1801524" y="760223"/>
            <a:ext cx="8588953" cy="6342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r>
              <a:rPr lang="zh-CN" altLang="en-US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源码解析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43ED03-BB73-5A47-A9F3-20F1CECB0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1851660"/>
            <a:ext cx="5816736" cy="42176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1E909A-CF49-034A-8E7A-683D8FD20C6C}"/>
              </a:ext>
            </a:extLst>
          </p:cNvPr>
          <p:cNvSpPr txBox="1"/>
          <p:nvPr/>
        </p:nvSpPr>
        <p:spPr>
          <a:xfrm>
            <a:off x="6609320" y="1851660"/>
            <a:ext cx="55826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以键</a:t>
            </a:r>
            <a:r>
              <a:rPr lang="en-US" altLang="zh-CN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/</a:t>
            </a: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值对的方式来存储事件名和对应的监听器</a:t>
            </a:r>
            <a:endParaRPr lang="en-US" altLang="zh-CN" sz="24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存储在</a:t>
            </a:r>
            <a:r>
              <a:rPr lang="en-US" altLang="zh-CN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_events</a:t>
            </a: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属性下</a:t>
            </a:r>
            <a:endParaRPr lang="en-US" altLang="zh-CN" sz="24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_</a:t>
            </a:r>
            <a:r>
              <a:rPr lang="en-US" altLang="zh-CN" sz="24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maxListeners</a:t>
            </a: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是用来设置最大监听数的</a:t>
            </a:r>
            <a:endParaRPr lang="en-US" altLang="zh-CN" sz="24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>
              <a:buClr>
                <a:srgbClr val="28D900"/>
              </a:buClr>
            </a:pPr>
            <a:endParaRPr lang="en-US" altLang="zh-CN" sz="28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229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F2873E57-E73D-3844-8951-5584E229A17B}"/>
              </a:ext>
            </a:extLst>
          </p:cNvPr>
          <p:cNvSpPr txBox="1">
            <a:spLocks/>
          </p:cNvSpPr>
          <p:nvPr/>
        </p:nvSpPr>
        <p:spPr>
          <a:xfrm>
            <a:off x="1801524" y="760223"/>
            <a:ext cx="8588953" cy="6342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r>
              <a:rPr lang="zh-CN" altLang="en-US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源码解析</a:t>
            </a:r>
            <a:r>
              <a:rPr lang="en-US" altLang="zh-CN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添加监听</a:t>
            </a:r>
            <a:r>
              <a:rPr lang="en-US" altLang="zh-CN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3600" b="1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636F0B-0EC8-6049-8184-32E3A6079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98" y="1492203"/>
            <a:ext cx="5193842" cy="49349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527E44E-7271-964E-A426-961D22751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53" y="1492203"/>
            <a:ext cx="5316527" cy="49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9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0BFFC28-243D-2D4A-8AD5-1240F1659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0" y="1610785"/>
            <a:ext cx="4445000" cy="104140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F22A8902-58EA-3740-A3EA-9E79CC827751}"/>
              </a:ext>
            </a:extLst>
          </p:cNvPr>
          <p:cNvSpPr txBox="1">
            <a:spLocks/>
          </p:cNvSpPr>
          <p:nvPr/>
        </p:nvSpPr>
        <p:spPr>
          <a:xfrm>
            <a:off x="1801524" y="760223"/>
            <a:ext cx="8588953" cy="6342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r>
              <a:rPr lang="zh-CN" altLang="en-US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源码解析</a:t>
            </a:r>
            <a:r>
              <a:rPr lang="en-US" altLang="zh-CN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删除监听</a:t>
            </a:r>
            <a:r>
              <a:rPr lang="en-US" altLang="zh-CN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3600" b="1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C70C4B-C2A1-EA4D-B062-36627A992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70" y="3063240"/>
            <a:ext cx="4445001" cy="33477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FE0A2C-FB52-8348-A6B3-9513B7F08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090" y="3063240"/>
            <a:ext cx="4927600" cy="850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97467AA-623E-164E-88D0-F7EBCE52C085}"/>
              </a:ext>
            </a:extLst>
          </p:cNvPr>
          <p:cNvSpPr txBox="1"/>
          <p:nvPr/>
        </p:nvSpPr>
        <p:spPr>
          <a:xfrm>
            <a:off x="5980670" y="1539146"/>
            <a:ext cx="558268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28D900"/>
              </a:buClr>
            </a:pP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为何不用</a:t>
            </a:r>
            <a:r>
              <a:rPr lang="en-US" altLang="zh-CN" sz="24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array.splice</a:t>
            </a:r>
            <a:r>
              <a:rPr lang="en-US" altLang="zh-CN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???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810D5D-D785-A44B-AB01-5B0B4203F412}"/>
              </a:ext>
            </a:extLst>
          </p:cNvPr>
          <p:cNvSpPr txBox="1"/>
          <p:nvPr/>
        </p:nvSpPr>
        <p:spPr>
          <a:xfrm>
            <a:off x="5980670" y="4737100"/>
            <a:ext cx="558268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28D900"/>
              </a:buClr>
            </a:pPr>
            <a:r>
              <a:rPr lang="en-US" altLang="zh-CN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/lib/internal/</a:t>
            </a:r>
            <a:r>
              <a:rPr lang="en-US" altLang="zh-CN" sz="24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util.js</a:t>
            </a:r>
            <a:endParaRPr lang="en-US" altLang="zh-CN" sz="24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2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65B309D9-EB9A-CA47-A1AD-D92E4AAF6EF2}"/>
              </a:ext>
            </a:extLst>
          </p:cNvPr>
          <p:cNvSpPr txBox="1">
            <a:spLocks/>
          </p:cNvSpPr>
          <p:nvPr/>
        </p:nvSpPr>
        <p:spPr>
          <a:xfrm>
            <a:off x="1801524" y="760223"/>
            <a:ext cx="8588953" cy="6342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r>
              <a:rPr lang="zh-CN" altLang="en-US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应用之</a:t>
            </a:r>
            <a:r>
              <a:rPr lang="en-US" altLang="zh-CN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FS</a:t>
            </a:r>
            <a:r>
              <a:rPr lang="zh-CN" altLang="en-US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文件监控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2D0488-A34B-D74C-AEED-3A7FAC95F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" y="1725930"/>
            <a:ext cx="5757863" cy="16344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59EE4B-7E07-B244-AB1A-FAC0A6074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" y="3829050"/>
            <a:ext cx="5761355" cy="24117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781AFD-B6D2-6342-91CA-674EB1027297}"/>
              </a:ext>
            </a:extLst>
          </p:cNvPr>
          <p:cNvSpPr txBox="1"/>
          <p:nvPr/>
        </p:nvSpPr>
        <p:spPr>
          <a:xfrm>
            <a:off x="6689330" y="2548890"/>
            <a:ext cx="558268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28D900"/>
              </a:buClr>
            </a:pP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对</a:t>
            </a:r>
            <a:r>
              <a:rPr lang="en-US" altLang="zh-CN" sz="24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node_modules</a:t>
            </a: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文件夹进行了监听，</a:t>
            </a:r>
            <a:endParaRPr lang="en-US" altLang="zh-CN" sz="24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buClr>
                <a:srgbClr val="28D900"/>
              </a:buClr>
            </a:pP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当文件夹有变动时，会被捕捉到。</a:t>
            </a:r>
            <a:endParaRPr lang="en-US" altLang="zh-CN" sz="24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7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074366B7-E7A2-1043-8A69-E707CA50A557}"/>
              </a:ext>
            </a:extLst>
          </p:cNvPr>
          <p:cNvSpPr txBox="1">
            <a:spLocks/>
          </p:cNvSpPr>
          <p:nvPr/>
        </p:nvSpPr>
        <p:spPr>
          <a:xfrm>
            <a:off x="1801524" y="760223"/>
            <a:ext cx="8588953" cy="6342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r>
              <a:rPr lang="zh-CN" altLang="en-US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应用之</a:t>
            </a:r>
            <a:r>
              <a:rPr lang="en-US" altLang="zh-CN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FS</a:t>
            </a:r>
            <a:r>
              <a:rPr lang="zh-CN" altLang="en-US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文件监控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48CD60-463E-764B-B1EB-98B29691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14" y="1678008"/>
            <a:ext cx="4978726" cy="46542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231D9CB-969B-FA40-94EB-AED8BE1D2938}"/>
              </a:ext>
            </a:extLst>
          </p:cNvPr>
          <p:cNvSpPr txBox="1"/>
          <p:nvPr/>
        </p:nvSpPr>
        <p:spPr>
          <a:xfrm>
            <a:off x="6609320" y="1851660"/>
            <a:ext cx="5380750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FSWatcher</a:t>
            </a: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继承</a:t>
            </a:r>
            <a:r>
              <a:rPr lang="en-US" altLang="zh-CN" sz="24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EventEmitter</a:t>
            </a: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类</a:t>
            </a:r>
            <a:endParaRPr lang="en-US" altLang="zh-CN" sz="24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挂载在</a:t>
            </a:r>
            <a:r>
              <a:rPr lang="en-US" altLang="zh-CN" sz="24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FSEvent</a:t>
            </a: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对象上的方法</a:t>
            </a:r>
            <a:r>
              <a:rPr lang="en-US" altLang="zh-CN" sz="24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onchange</a:t>
            </a: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是作为</a:t>
            </a:r>
            <a:r>
              <a:rPr lang="en-US" altLang="zh-CN" sz="24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c++</a:t>
            </a: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调用</a:t>
            </a:r>
            <a:r>
              <a:rPr lang="en-US" altLang="zh-CN" sz="24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js</a:t>
            </a: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的回调</a:t>
            </a:r>
            <a:endParaRPr lang="en-US" altLang="zh-CN" sz="24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当</a:t>
            </a:r>
            <a:r>
              <a:rPr lang="en-US" altLang="zh-CN" sz="24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onchange</a:t>
            </a: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监听到文件发生变化时，会通过</a:t>
            </a:r>
            <a:r>
              <a:rPr lang="en-US" altLang="zh-CN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emit</a:t>
            </a:r>
            <a:r>
              <a:rPr lang="zh-Hans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，</a:t>
            </a:r>
            <a:r>
              <a:rPr lang="zh-CN" altLang="en-US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发射事件</a:t>
            </a:r>
            <a:endParaRPr lang="en-US" altLang="zh-CN" sz="28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665375-FEB0-614F-BA1E-FEFFADD1097B}"/>
              </a:ext>
            </a:extLst>
          </p:cNvPr>
          <p:cNvSpPr txBox="1"/>
          <p:nvPr/>
        </p:nvSpPr>
        <p:spPr>
          <a:xfrm>
            <a:off x="6609320" y="5457190"/>
            <a:ext cx="558268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28D900"/>
              </a:buClr>
            </a:pPr>
            <a:r>
              <a:rPr lang="en-US" altLang="zh-CN" sz="24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/lib/internal/fs/</a:t>
            </a:r>
            <a:r>
              <a:rPr lang="en-US" altLang="zh-CN" sz="24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watchers.js</a:t>
            </a:r>
            <a:endParaRPr lang="en-US" altLang="zh-CN" sz="24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583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98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190</Words>
  <Application>Microsoft Macintosh PowerPoint</Application>
  <PresentationFormat>宽屏</PresentationFormat>
  <Paragraphs>22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Microsoft YaHei</vt:lpstr>
      <vt:lpstr>Microsoft YaHei Light</vt:lpstr>
      <vt:lpstr>Arial</vt:lpstr>
      <vt:lpstr>Office 主题​​</vt:lpstr>
      <vt:lpstr>PowerPoint 演示文稿</vt:lpstr>
      <vt:lpstr>事件机制的实现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用户</cp:lastModifiedBy>
  <cp:revision>206</cp:revision>
  <dcterms:created xsi:type="dcterms:W3CDTF">2018-07-03T08:49:45Z</dcterms:created>
  <dcterms:modified xsi:type="dcterms:W3CDTF">2019-05-28T02:10:38Z</dcterms:modified>
</cp:coreProperties>
</file>