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E69F7-9952-4422-846E-A75173288DA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9B92-6184-4011-BDA1-C46268C18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1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1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1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1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79" y="616976"/>
            <a:ext cx="9015241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圖: 替代處理程序 55"/>
          <p:cNvSpPr/>
          <p:nvPr/>
        </p:nvSpPr>
        <p:spPr bwMode="auto">
          <a:xfrm>
            <a:off x="1715679" y="5374979"/>
            <a:ext cx="3114636" cy="1078181"/>
          </a:xfrm>
          <a:prstGeom prst="flowChartAlternateProcess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DB_LOGON_AUDIT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2" y="1797803"/>
            <a:ext cx="752111" cy="730775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6" idx="3"/>
            <a:endCxn id="19" idx="2"/>
          </p:cNvCxnSpPr>
          <p:nvPr/>
        </p:nvCxnSpPr>
        <p:spPr>
          <a:xfrm>
            <a:off x="939443" y="2163191"/>
            <a:ext cx="1247649" cy="1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9" idx="3"/>
            <a:endCxn id="24" idx="0"/>
          </p:cNvCxnSpPr>
          <p:nvPr/>
        </p:nvCxnSpPr>
        <p:spPr>
          <a:xfrm>
            <a:off x="2677359" y="2477969"/>
            <a:ext cx="2419" cy="33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98991" y="1826794"/>
            <a:ext cx="164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Login DB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8236" y="5936654"/>
            <a:ext cx="132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Report ticket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56" idx="1"/>
            <a:endCxn id="6" idx="2"/>
          </p:cNvCxnSpPr>
          <p:nvPr/>
        </p:nvCxnSpPr>
        <p:spPr>
          <a:xfrm flipH="1" flipV="1">
            <a:off x="563388" y="2528578"/>
            <a:ext cx="1152291" cy="338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75660" y="3735462"/>
            <a:ext cx="104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Mail alert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19" name="流程圖: 磁碟 18"/>
          <p:cNvSpPr/>
          <p:nvPr/>
        </p:nvSpPr>
        <p:spPr bwMode="auto">
          <a:xfrm>
            <a:off x="2187092" y="1884223"/>
            <a:ext cx="980534" cy="593746"/>
          </a:xfrm>
          <a:prstGeom prst="flowChartMagneticDisk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流程圖: 決策 23"/>
          <p:cNvSpPr/>
          <p:nvPr/>
        </p:nvSpPr>
        <p:spPr bwMode="auto">
          <a:xfrm>
            <a:off x="1944561" y="2814366"/>
            <a:ext cx="1470434" cy="774136"/>
          </a:xfrm>
          <a:prstGeom prst="flowChartDecision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login?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流程圖: 決策 24"/>
          <p:cNvSpPr/>
          <p:nvPr/>
        </p:nvSpPr>
        <p:spPr bwMode="auto">
          <a:xfrm>
            <a:off x="1944561" y="3935083"/>
            <a:ext cx="1470434" cy="774136"/>
          </a:xfrm>
          <a:prstGeom prst="flowChartDecision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White list</a:t>
            </a: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線單箭頭接點 33"/>
          <p:cNvCxnSpPr>
            <a:stCxn id="24" idx="2"/>
            <a:endCxn id="25" idx="0"/>
          </p:cNvCxnSpPr>
          <p:nvPr/>
        </p:nvCxnSpPr>
        <p:spPr>
          <a:xfrm>
            <a:off x="2679778" y="3588502"/>
            <a:ext cx="0" cy="34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748681" y="358850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6" name="流程圖: 替代處理程序 35"/>
          <p:cNvSpPr/>
          <p:nvPr/>
        </p:nvSpPr>
        <p:spPr bwMode="auto">
          <a:xfrm>
            <a:off x="3762200" y="2994044"/>
            <a:ext cx="672871" cy="414779"/>
          </a:xfrm>
          <a:prstGeom prst="flowChartAlternateProcess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線單箭頭接點 37"/>
          <p:cNvCxnSpPr>
            <a:stCxn id="24" idx="3"/>
            <a:endCxn id="36" idx="1"/>
          </p:cNvCxnSpPr>
          <p:nvPr/>
        </p:nvCxnSpPr>
        <p:spPr>
          <a:xfrm>
            <a:off x="3414995" y="3201434"/>
            <a:ext cx="34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12576" y="2809378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 bwMode="auto">
          <a:xfrm>
            <a:off x="2266604" y="5448497"/>
            <a:ext cx="1634884" cy="3539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DB_LOGON_AUDIT</a:t>
            </a:r>
            <a:endParaRPr lang="zh-TW" altLang="en-US" sz="14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23972" y="5928963"/>
            <a:ext cx="1975797" cy="3539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DB_VIOLATION_AUDIT</a:t>
            </a:r>
            <a:endParaRPr lang="zh-TW" altLang="en-US" sz="1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肘形接點 42"/>
          <p:cNvCxnSpPr>
            <a:stCxn id="25" idx="3"/>
          </p:cNvCxnSpPr>
          <p:nvPr/>
        </p:nvCxnSpPr>
        <p:spPr>
          <a:xfrm>
            <a:off x="3414995" y="4322151"/>
            <a:ext cx="347206" cy="1110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2055751" y="4760752"/>
            <a:ext cx="651835" cy="11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736580" y="488643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66093" y="489981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267" y="5820045"/>
            <a:ext cx="918261" cy="499405"/>
          </a:xfrm>
          <a:prstGeom prst="rect">
            <a:avLst/>
          </a:prstGeom>
        </p:spPr>
      </p:pic>
      <p:cxnSp>
        <p:nvCxnSpPr>
          <p:cNvPr id="61" name="肘形接點 60"/>
          <p:cNvCxnSpPr>
            <a:endCxn id="56" idx="1"/>
          </p:cNvCxnSpPr>
          <p:nvPr/>
        </p:nvCxnSpPr>
        <p:spPr>
          <a:xfrm rot="16200000" flipH="1">
            <a:off x="-622015" y="3576375"/>
            <a:ext cx="3497037" cy="1178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205" y="0"/>
            <a:ext cx="711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6645" y="365125"/>
            <a:ext cx="14197290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寬螢幕</PresentationFormat>
  <Paragraphs>14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DB_LOGON_AUDIT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Wen_Ko(柯正文)</dc:creator>
  <cp:lastModifiedBy>Wen_Ko(柯正文)</cp:lastModifiedBy>
  <cp:revision>3</cp:revision>
  <dcterms:created xsi:type="dcterms:W3CDTF">2023-12-11T11:11:49Z</dcterms:created>
  <dcterms:modified xsi:type="dcterms:W3CDTF">2023-12-11T11:21:33Z</dcterms:modified>
</cp:coreProperties>
</file>