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70" y="-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962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b543d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b543d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Data flow by </a:t>
            </a:r>
            <a:r>
              <a:rPr lang="zh-TW" dirty="0" smtClean="0"/>
              <a:t>Kafka</a:t>
            </a:r>
            <a:r>
              <a:rPr lang="en-US" altLang="zh-TW" dirty="0" smtClean="0"/>
              <a:t> </a:t>
            </a:r>
            <a:r>
              <a:rPr lang="zh-TW" dirty="0" smtClean="0"/>
              <a:t>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/>
              <a:t>優點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可輕易實現程式多開並利用 </a:t>
            </a:r>
            <a:r>
              <a:rPr lang="en-US" altLang="zh-TW" sz="2000" dirty="0" smtClean="0"/>
              <a:t>Topic partition </a:t>
            </a:r>
            <a:r>
              <a:rPr lang="zh-TW" altLang="en-US" sz="2000" dirty="0" smtClean="0"/>
              <a:t>架構確保資料順序性</a:t>
            </a:r>
            <a:endParaRPr lang="en-US" altLang="zh-TW" sz="2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966406" y="439568"/>
            <a:ext cx="76200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FD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96862" y="1158074"/>
            <a:ext cx="1701088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Kafka</a:t>
            </a:r>
            <a:r>
              <a:rPr lang="zh-TW" altLang="en-US" dirty="0"/>
              <a:t> </a:t>
            </a:r>
            <a:r>
              <a:rPr lang="zh-TW" dirty="0" smtClean="0"/>
              <a:t>Producer 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4446825" y="769388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Extract</a:t>
            </a:r>
            <a:endParaRPr/>
          </a:p>
        </p:txBody>
      </p:sp>
      <p:cxnSp>
        <p:nvCxnSpPr>
          <p:cNvPr id="63" name="Google Shape;63;p14"/>
          <p:cNvCxnSpPr>
            <a:stCxn id="60" idx="2"/>
            <a:endCxn id="61" idx="0"/>
          </p:cNvCxnSpPr>
          <p:nvPr/>
        </p:nvCxnSpPr>
        <p:spPr>
          <a:xfrm>
            <a:off x="4347406" y="839647"/>
            <a:ext cx="0" cy="318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1112136" y="3367646"/>
            <a:ext cx="153492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KafkaConsumer</a:t>
            </a:r>
            <a:endParaRPr dirty="0"/>
          </a:p>
        </p:txBody>
      </p:sp>
      <p:grpSp>
        <p:nvGrpSpPr>
          <p:cNvPr id="24" name="群組 23"/>
          <p:cNvGrpSpPr/>
          <p:nvPr/>
        </p:nvGrpSpPr>
        <p:grpSpPr>
          <a:xfrm>
            <a:off x="1060448" y="2212595"/>
            <a:ext cx="1638302" cy="612000"/>
            <a:chOff x="2959098" y="2063749"/>
            <a:chExt cx="1638302" cy="612000"/>
          </a:xfrm>
        </p:grpSpPr>
        <p:sp>
          <p:nvSpPr>
            <p:cNvPr id="23" name="文字方塊 22"/>
            <p:cNvSpPr txBox="1"/>
            <p:nvPr/>
          </p:nvSpPr>
          <p:spPr>
            <a:xfrm>
              <a:off x="2959098" y="2063749"/>
              <a:ext cx="16383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Broker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959098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A</a:t>
              </a:r>
              <a:endParaRPr lang="en-US" altLang="zh-TW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778249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B</a:t>
              </a:r>
              <a:endParaRPr lang="en-US" altLang="zh-TW" dirty="0"/>
            </a:p>
          </p:txBody>
        </p:sp>
      </p:grpSp>
      <p:cxnSp>
        <p:nvCxnSpPr>
          <p:cNvPr id="26" name="肘形接點 25"/>
          <p:cNvCxnSpPr>
            <a:stCxn id="61" idx="2"/>
            <a:endCxn id="23" idx="0"/>
          </p:cNvCxnSpPr>
          <p:nvPr/>
        </p:nvCxnSpPr>
        <p:spPr>
          <a:xfrm rot="5400000">
            <a:off x="2786282" y="651471"/>
            <a:ext cx="654442" cy="246780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5994398" y="2236841"/>
            <a:ext cx="1638302" cy="612000"/>
            <a:chOff x="2959098" y="2063749"/>
            <a:chExt cx="1638302" cy="612000"/>
          </a:xfrm>
        </p:grpSpPr>
        <p:sp>
          <p:nvSpPr>
            <p:cNvPr id="55" name="文字方塊 54"/>
            <p:cNvSpPr txBox="1"/>
            <p:nvPr/>
          </p:nvSpPr>
          <p:spPr>
            <a:xfrm>
              <a:off x="2959098" y="2063749"/>
              <a:ext cx="16383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Broker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959098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A</a:t>
              </a:r>
              <a:endParaRPr lang="en-US" altLang="zh-TW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778249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B</a:t>
              </a:r>
              <a:endParaRPr lang="en-US" altLang="zh-TW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28255" y="2187636"/>
            <a:ext cx="1638302" cy="612000"/>
            <a:chOff x="2959098" y="2063749"/>
            <a:chExt cx="1638302" cy="612000"/>
          </a:xfrm>
        </p:grpSpPr>
        <p:sp>
          <p:nvSpPr>
            <p:cNvPr id="59" name="文字方塊 58"/>
            <p:cNvSpPr txBox="1"/>
            <p:nvPr/>
          </p:nvSpPr>
          <p:spPr>
            <a:xfrm>
              <a:off x="2959098" y="2063749"/>
              <a:ext cx="16383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Broker</a:t>
              </a: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959098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A</a:t>
              </a:r>
              <a:endParaRPr lang="en-US" altLang="zh-TW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778249" y="2367972"/>
              <a:ext cx="8191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Topic B</a:t>
              </a:r>
              <a:endParaRPr lang="en-US" altLang="zh-TW" dirty="0"/>
            </a:p>
          </p:txBody>
        </p:sp>
      </p:grpSp>
      <p:sp>
        <p:nvSpPr>
          <p:cNvPr id="87" name="Google Shape;62;p14"/>
          <p:cNvSpPr txBox="1"/>
          <p:nvPr/>
        </p:nvSpPr>
        <p:spPr>
          <a:xfrm>
            <a:off x="6694724" y="1169588"/>
            <a:ext cx="1056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dirty="0"/>
              <a:t>transform</a:t>
            </a:r>
            <a:endParaRPr dirty="0"/>
          </a:p>
        </p:txBody>
      </p:sp>
      <p:cxnSp>
        <p:nvCxnSpPr>
          <p:cNvPr id="28" name="直線單箭頭接點 27"/>
          <p:cNvCxnSpPr>
            <a:stCxn id="61" idx="2"/>
            <a:endCxn id="59" idx="0"/>
          </p:cNvCxnSpPr>
          <p:nvPr/>
        </p:nvCxnSpPr>
        <p:spPr>
          <a:xfrm>
            <a:off x="4347406" y="1558153"/>
            <a:ext cx="0" cy="629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1" idx="2"/>
            <a:endCxn id="55" idx="0"/>
          </p:cNvCxnSpPr>
          <p:nvPr/>
        </p:nvCxnSpPr>
        <p:spPr>
          <a:xfrm rot="16200000" flipH="1">
            <a:off x="5241133" y="664425"/>
            <a:ext cx="678688" cy="2466143"/>
          </a:xfrm>
          <a:prstGeom prst="bentConnector3">
            <a:avLst>
              <a:gd name="adj1" fmla="val 471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79;p14"/>
          <p:cNvSpPr txBox="1"/>
          <p:nvPr/>
        </p:nvSpPr>
        <p:spPr>
          <a:xfrm>
            <a:off x="6046086" y="3369821"/>
            <a:ext cx="153492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KafkaConsumer</a:t>
            </a:r>
            <a:endParaRPr dirty="0"/>
          </a:p>
        </p:txBody>
      </p:sp>
      <p:sp>
        <p:nvSpPr>
          <p:cNvPr id="91" name="Google Shape;79;p14"/>
          <p:cNvSpPr txBox="1"/>
          <p:nvPr/>
        </p:nvSpPr>
        <p:spPr>
          <a:xfrm>
            <a:off x="3579412" y="3367646"/>
            <a:ext cx="1534926" cy="40007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KafkaConsumer</a:t>
            </a:r>
            <a:endParaRPr dirty="0"/>
          </a:p>
        </p:txBody>
      </p:sp>
      <p:cxnSp>
        <p:nvCxnSpPr>
          <p:cNvPr id="33" name="直線單箭頭接點 32"/>
          <p:cNvCxnSpPr>
            <a:endCxn id="79" idx="0"/>
          </p:cNvCxnSpPr>
          <p:nvPr/>
        </p:nvCxnSpPr>
        <p:spPr>
          <a:xfrm>
            <a:off x="1879599" y="2824595"/>
            <a:ext cx="0" cy="543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90" idx="0"/>
          </p:cNvCxnSpPr>
          <p:nvPr/>
        </p:nvCxnSpPr>
        <p:spPr>
          <a:xfrm>
            <a:off x="6813549" y="2848841"/>
            <a:ext cx="0" cy="52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91" idx="0"/>
          </p:cNvCxnSpPr>
          <p:nvPr/>
        </p:nvCxnSpPr>
        <p:spPr>
          <a:xfrm>
            <a:off x="4346875" y="2799636"/>
            <a:ext cx="0" cy="56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61;p14"/>
          <p:cNvSpPr txBox="1"/>
          <p:nvPr/>
        </p:nvSpPr>
        <p:spPr>
          <a:xfrm>
            <a:off x="3444359" y="4244174"/>
            <a:ext cx="1805031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Oracle / </a:t>
            </a:r>
            <a:r>
              <a:rPr lang="en-US" altLang="zh-TW" dirty="0" err="1" smtClean="0"/>
              <a:t>Cassnadra</a:t>
            </a:r>
            <a:endParaRPr dirty="0"/>
          </a:p>
        </p:txBody>
      </p:sp>
      <p:cxnSp>
        <p:nvCxnSpPr>
          <p:cNvPr id="44" name="肘形接點 43"/>
          <p:cNvCxnSpPr>
            <a:stCxn id="79" idx="2"/>
            <a:endCxn id="92" idx="0"/>
          </p:cNvCxnSpPr>
          <p:nvPr/>
        </p:nvCxnSpPr>
        <p:spPr>
          <a:xfrm rot="16200000" flipH="1">
            <a:off x="2875013" y="2772311"/>
            <a:ext cx="476449" cy="246727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90" idx="2"/>
            <a:endCxn id="92" idx="0"/>
          </p:cNvCxnSpPr>
          <p:nvPr/>
        </p:nvCxnSpPr>
        <p:spPr>
          <a:xfrm rot="5400000">
            <a:off x="5343075" y="2773700"/>
            <a:ext cx="474274" cy="246667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1" idx="2"/>
            <a:endCxn id="92" idx="0"/>
          </p:cNvCxnSpPr>
          <p:nvPr/>
        </p:nvCxnSpPr>
        <p:spPr>
          <a:xfrm>
            <a:off x="4346875" y="3767725"/>
            <a:ext cx="0" cy="476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如螢幕大小 (16:9)</PresentationFormat>
  <Paragraphs>19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Simple Light</vt:lpstr>
      <vt:lpstr>Data flow by Kafka 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</dc:title>
  <cp:lastModifiedBy>Wen</cp:lastModifiedBy>
  <cp:revision>2</cp:revision>
  <dcterms:modified xsi:type="dcterms:W3CDTF">2021-10-17T12:15:22Z</dcterms:modified>
</cp:coreProperties>
</file>