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35e46b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35e46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35e46b7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135e46b7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135e46b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135e46b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135e46b7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135e46b7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Grafana &amp;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prometheus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 prometheus 透過 http 擷取資訊後再由 Grafana 製作 Dashbord 呈現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487125" y="1316600"/>
            <a:ext cx="1755300" cy="400200"/>
            <a:chOff x="1175650" y="1439050"/>
            <a:chExt cx="1755300" cy="400200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1175650" y="1439050"/>
              <a:ext cx="1755300" cy="40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node </a:t>
              </a:r>
              <a:r>
                <a:rPr lang="zh-TW"/>
                <a:t>exporter</a:t>
              </a:r>
              <a:endParaRPr/>
            </a:p>
          </p:txBody>
        </p:sp>
        <p:pic>
          <p:nvPicPr>
            <p:cNvPr id="62" name="Google Shape;6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9000" y="1439125"/>
              <a:ext cx="361950" cy="400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938" y="206925"/>
            <a:ext cx="680375" cy="1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5875" y="409975"/>
            <a:ext cx="1335225" cy="6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535838" y="1316600"/>
            <a:ext cx="1755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kafka </a:t>
            </a:r>
            <a:r>
              <a:rPr lang="zh-TW"/>
              <a:t>exporter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8625" y="333775"/>
            <a:ext cx="1213850" cy="8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497988" y="1338375"/>
            <a:ext cx="1755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cassandra </a:t>
            </a:r>
            <a:r>
              <a:rPr lang="zh-TW"/>
              <a:t>exporter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920051" y="1316600"/>
            <a:ext cx="1938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exporter</a:t>
            </a:r>
            <a:r>
              <a:rPr lang="zh-TW"/>
              <a:t>..</a:t>
            </a:r>
            <a:r>
              <a:rPr lang="zh-TW"/>
              <a:t>  etc </a:t>
            </a:r>
            <a:endParaRPr/>
          </a:p>
        </p:txBody>
      </p:sp>
      <p:grpSp>
        <p:nvGrpSpPr>
          <p:cNvPr id="69" name="Google Shape;69;p14"/>
          <p:cNvGrpSpPr/>
          <p:nvPr/>
        </p:nvGrpSpPr>
        <p:grpSpPr>
          <a:xfrm>
            <a:off x="3798063" y="2788163"/>
            <a:ext cx="1755312" cy="491437"/>
            <a:chOff x="2883663" y="3016763"/>
            <a:chExt cx="1755312" cy="491437"/>
          </a:xfrm>
        </p:grpSpPr>
        <p:pic>
          <p:nvPicPr>
            <p:cNvPr id="70" name="Google Shape;70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81100" y="3030458"/>
              <a:ext cx="557875" cy="4777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4"/>
            <p:cNvSpPr txBox="1"/>
            <p:nvPr/>
          </p:nvSpPr>
          <p:spPr>
            <a:xfrm>
              <a:off x="2883663" y="3016763"/>
              <a:ext cx="1755300" cy="40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Prometheus </a:t>
              </a:r>
              <a:endParaRPr/>
            </a:p>
          </p:txBody>
        </p:sp>
      </p:grpSp>
      <p:cxnSp>
        <p:nvCxnSpPr>
          <p:cNvPr id="72" name="Google Shape;72;p14"/>
          <p:cNvCxnSpPr>
            <a:stCxn id="61" idx="2"/>
            <a:endCxn id="71" idx="0"/>
          </p:cNvCxnSpPr>
          <p:nvPr/>
        </p:nvCxnSpPr>
        <p:spPr>
          <a:xfrm flipH="1" rot="-5400000">
            <a:off x="2484525" y="597050"/>
            <a:ext cx="1071300" cy="3310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stCxn id="65" idx="2"/>
            <a:endCxn id="71" idx="0"/>
          </p:cNvCxnSpPr>
          <p:nvPr/>
        </p:nvCxnSpPr>
        <p:spPr>
          <a:xfrm flipH="1" rot="-5400000">
            <a:off x="3508888" y="1621400"/>
            <a:ext cx="1071300" cy="1262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stCxn id="67" idx="2"/>
            <a:endCxn id="71" idx="0"/>
          </p:cNvCxnSpPr>
          <p:nvPr/>
        </p:nvCxnSpPr>
        <p:spPr>
          <a:xfrm rot="5400000">
            <a:off x="4500838" y="1913475"/>
            <a:ext cx="1049700" cy="699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stCxn id="68" idx="2"/>
            <a:endCxn id="71" idx="0"/>
          </p:cNvCxnSpPr>
          <p:nvPr/>
        </p:nvCxnSpPr>
        <p:spPr>
          <a:xfrm rot="5400000">
            <a:off x="5746751" y="645650"/>
            <a:ext cx="1071300" cy="3213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71" idx="2"/>
          </p:cNvCxnSpPr>
          <p:nvPr/>
        </p:nvCxnSpPr>
        <p:spPr>
          <a:xfrm>
            <a:off x="4675713" y="3188363"/>
            <a:ext cx="51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7298" y="3946175"/>
            <a:ext cx="426075" cy="343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4"/>
          <p:cNvGrpSpPr/>
          <p:nvPr/>
        </p:nvGrpSpPr>
        <p:grpSpPr>
          <a:xfrm>
            <a:off x="3709126" y="3946175"/>
            <a:ext cx="2300249" cy="400200"/>
            <a:chOff x="3709126" y="3946175"/>
            <a:chExt cx="2300249" cy="400200"/>
          </a:xfrm>
        </p:grpSpPr>
        <p:sp>
          <p:nvSpPr>
            <p:cNvPr id="79" name="Google Shape;79;p14"/>
            <p:cNvSpPr txBox="1"/>
            <p:nvPr/>
          </p:nvSpPr>
          <p:spPr>
            <a:xfrm>
              <a:off x="3709126" y="3946175"/>
              <a:ext cx="1938300" cy="40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Grafana</a:t>
              </a:r>
              <a:endParaRPr/>
            </a:p>
          </p:txBody>
        </p:sp>
        <p:pic>
          <p:nvPicPr>
            <p:cNvPr id="80" name="Google Shape;8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47425" y="3946250"/>
              <a:ext cx="361950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7200">
                <a:solidFill>
                  <a:schemeClr val="dk1"/>
                </a:solidFill>
              </a:rPr>
              <a:t>Appendix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564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ubernetes capacity"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