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9202B0-1209-4F60-AC03-9E0B403A605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Modifiez le style du titre</a:t>
            </a:r>
            <a:endParaRPr lang="en-US" sz="4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2A4E2B-98F5-4029-A2CA-C94FFE11EA90}" type="datetime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18/04/2021</a:t>
            </a:fld>
            <a:endParaRPr lang="fr-F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9A34FF-77B6-4F83-A53D-923F7A270DD8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Modifiez le style du titre</a:t>
            </a:r>
            <a:endParaRPr lang="en-US" sz="3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pour modifier les styles du texte du masque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</a:t>
            </a:r>
          </a:p>
        </p:txBody>
      </p:sp>
      <p:sp>
        <p:nvSpPr>
          <p:cNvPr id="174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491B2F7-9DA6-4BAC-A169-A1115A99CB93}" type="datetime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18/04/2021</a:t>
            </a:fld>
            <a:endParaRPr lang="fr-F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D0ED04-4722-4083-84AB-84930DDDF946}" type="slidenum">
              <a:rPr lang="fr-F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cap="all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Masque </a:t>
            </a:r>
            <a:r>
              <a:rPr lang="en-US" sz="4800" b="1" strike="noStrike" cap="all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connecté</a:t>
            </a:r>
            <a:endParaRPr lang="en-US" sz="4800" b="1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876320" y="5400720"/>
            <a:ext cx="8791200" cy="99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fr-FR" sz="2000" b="0" strike="noStrike" cap="all" spc="-1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GANA Anas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fr-FR" sz="2000" b="0" strike="noStrike" cap="all" spc="-1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Huynh phuc x. h.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1981200"/>
            <a:ext cx="9905760" cy="29972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Notre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projet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tester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l’efficacité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d’un masque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porté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au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quotidien</a:t>
            </a: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Avec des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capteurs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pression, de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température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et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d’humidité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nous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allons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faire des tests sur la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résistance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et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l’efficacité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du masque.</a:t>
            </a: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allons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aussi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tester la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quantité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CO2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libérée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lorsque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 masque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porté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141560" y="1781280"/>
            <a:ext cx="9905760" cy="3076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Présentation</a:t>
            </a:r>
            <a:r>
              <a:rPr lang="en-US" sz="5000" b="1" strike="noStrike" cap="all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 </a:t>
            </a:r>
            <a:r>
              <a:rPr lang="en-US" sz="5000" b="1" strike="noStrike" cap="all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Capteurs</a:t>
            </a:r>
            <a:r>
              <a:rPr lang="en-US" sz="5000" b="1" strike="noStrike" cap="all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5000" b="1" strike="noStrike" cap="all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utilisés</a:t>
            </a:r>
            <a:endParaRPr lang="en-US" sz="5000" b="1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Capteur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BME / bmp 280</a:t>
            </a:r>
            <a:endParaRPr lang="en-US" sz="3600" b="1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8" name="Espace réservé du contenu 10"/>
          <p:cNvPicPr/>
          <p:nvPr/>
        </p:nvPicPr>
        <p:blipFill>
          <a:blip r:embed="rId2"/>
          <a:stretch/>
        </p:blipFill>
        <p:spPr>
          <a:xfrm>
            <a:off x="1160280" y="2249640"/>
            <a:ext cx="986796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Capteur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</a:t>
            </a: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gaz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ccs811</a:t>
            </a:r>
            <a:endParaRPr lang="en-US" sz="3600" b="1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0" name="Espace réservé du contenu 8"/>
          <p:cNvPicPr/>
          <p:nvPr/>
        </p:nvPicPr>
        <p:blipFill>
          <a:blip r:embed="rId2"/>
          <a:stretch/>
        </p:blipFill>
        <p:spPr>
          <a:xfrm>
            <a:off x="2131920" y="2249640"/>
            <a:ext cx="792468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Objectifs</a:t>
            </a:r>
            <a:endParaRPr lang="en-US" sz="3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41560" y="1635760"/>
            <a:ext cx="9905760" cy="415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Suite aux tests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menés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nous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allons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entrer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taux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à ne pas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dépasser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</a:t>
            </a: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Ces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limites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permettent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prévenir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l’utilisateur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que le masque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n’est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plus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efficace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pour la protection face au virus.</a:t>
            </a: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allons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créer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alertes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qui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seront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notifiées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par mail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par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sms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à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l’utilisateur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Création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notification </a:t>
            </a: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d’alerte</a:t>
            </a:r>
            <a:endParaRPr lang="en-US" sz="3600" b="1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354920" y="2794000"/>
            <a:ext cx="9905760" cy="19673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utilisant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Node-red, nous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allons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envoyer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un message à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l’utilisateur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</a:p>
          <a:p>
            <a:pPr marL="3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« masque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inefficace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lavez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vous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les mains et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changez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masque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Contraintes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/ </a:t>
            </a: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problèmes</a:t>
            </a:r>
            <a:r>
              <a:rPr lang="en-US" sz="3600" b="1" strike="noStrike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3600" b="1" strike="noStrike" cap="all" spc="-1" dirty="0" err="1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rencontrés</a:t>
            </a:r>
            <a:endParaRPr lang="en-US" sz="3600" b="1" strike="noStrike" spc="-1" dirty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41560" y="2631440"/>
            <a:ext cx="9905760" cy="315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Problème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d’installation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logiciels</a:t>
            </a: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Recherche et tests de code</a:t>
            </a: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L’intégration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du circuit au masque</a:t>
            </a: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Organisation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Répartition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tâches</a:t>
            </a:r>
            <a:endParaRPr lang="en-US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Comment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miniaturiser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Autonomie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circuit?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Panneau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400" b="0" strike="noStrike" spc="-1" dirty="0" err="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solaire</a:t>
            </a:r>
            <a:r>
              <a:rPr lang="en-US" sz="2400" b="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A3038-BF4D-435D-B939-EC16527C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375920"/>
            <a:ext cx="9905760" cy="10363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600" b="1" cap="all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Tw Cen MT"/>
                <a:ea typeface="+mn-ea"/>
                <a:cs typeface="+mn-cs"/>
              </a:rPr>
              <a:t>Planning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BFBA827-461A-45A3-8282-19C48FB6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74476"/>
              </p:ext>
            </p:extLst>
          </p:nvPr>
        </p:nvGraphicFramePr>
        <p:xfrm>
          <a:off x="1699079" y="1720720"/>
          <a:ext cx="879384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28">
                  <a:extLst>
                    <a:ext uri="{9D8B030D-6E8A-4147-A177-3AD203B41FA5}">
                      <a16:colId xmlns:a16="http://schemas.microsoft.com/office/drawing/2014/main" val="4040208107"/>
                    </a:ext>
                  </a:extLst>
                </a:gridCol>
                <a:gridCol w="6923314">
                  <a:extLst>
                    <a:ext uri="{9D8B030D-6E8A-4147-A177-3AD203B41FA5}">
                      <a16:colId xmlns:a16="http://schemas.microsoft.com/office/drawing/2014/main" val="3083180872"/>
                    </a:ext>
                  </a:extLst>
                </a:gridCol>
              </a:tblGrid>
              <a:tr h="2004744">
                <a:tc>
                  <a:txBody>
                    <a:bodyPr/>
                    <a:lstStyle/>
                    <a:p>
                      <a:pPr algn="l"/>
                      <a:endParaRPr lang="fr-FR" b="1" u="sng" dirty="0"/>
                    </a:p>
                    <a:p>
                      <a:pPr algn="l"/>
                      <a:endParaRPr lang="fr-FR" b="1" u="sng" dirty="0"/>
                    </a:p>
                    <a:p>
                      <a:pPr algn="l"/>
                      <a:r>
                        <a:rPr lang="fr-FR" b="1" u="sng" dirty="0"/>
                        <a:t>Semaine du 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Trouver comment combiner les 2 applications des capteurs dans un seul programme</a:t>
                      </a: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Application sur Node-</a:t>
                      </a:r>
                      <a:r>
                        <a:rPr lang="fr-F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créer les notifications</a:t>
                      </a: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Trouver les codes pour les variables temp/hum/</a:t>
                      </a:r>
                      <a:r>
                        <a:rPr lang="fr-F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</a:t>
                      </a:r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</a:t>
                      </a:r>
                      <a:r>
                        <a:rPr lang="fr-FR" sz="1800" b="1" u="none" strike="noStrike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Etalonner les variables afin de mettre les limites à ne pas dépasser.</a:t>
                      </a: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3128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l"/>
                      <a:endParaRPr lang="fr-FR" b="1" u="sng" dirty="0"/>
                    </a:p>
                    <a:p>
                      <a:pPr algn="l"/>
                      <a:endParaRPr lang="fr-FR" b="1" u="sng" dirty="0"/>
                    </a:p>
                    <a:p>
                      <a:pPr algn="l"/>
                      <a:r>
                        <a:rPr lang="fr-FR" b="1" u="sng" dirty="0"/>
                        <a:t>Semaine du 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Créer une boîte par impression 3D pour contenir le circuit</a:t>
                      </a: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Réfléchir à comment intégrer le circuit dans le masque</a:t>
                      </a: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Réfléchir à comment accrocher le boîtier du circuit sur le masque</a:t>
                      </a:r>
                    </a:p>
                    <a:p>
                      <a:pPr lvl="0" algn="l"/>
                      <a:r>
                        <a:rPr lang="fr-F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Tester le produit fini</a:t>
                      </a:r>
                    </a:p>
                    <a:p>
                      <a:pPr algn="l"/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4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9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280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 connectée</dc:title>
  <dc:subject/>
  <dc:creator>alexandre</dc:creator>
  <dc:description/>
  <cp:lastModifiedBy>alexandre</cp:lastModifiedBy>
  <cp:revision>16</cp:revision>
  <dcterms:created xsi:type="dcterms:W3CDTF">2021-04-15T23:04:09Z</dcterms:created>
  <dcterms:modified xsi:type="dcterms:W3CDTF">2021-04-18T17:13:58Z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