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07" autoAdjust="0"/>
  </p:normalViewPr>
  <p:slideViewPr>
    <p:cSldViewPr snapToGrid="0">
      <p:cViewPr>
        <p:scale>
          <a:sx n="100" d="100"/>
          <a:sy n="100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607A-DED0-412B-B4AA-4C8C56AEB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6FD66-6579-4C9D-BDB5-E5EE01C9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E286-C967-480D-B046-A78D32F6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DCDD-CC3F-4432-AEBD-41439EE6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C76-BFC5-4DBF-BC5A-93A83F50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9988-0EFB-452D-80B9-1F581964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383D4-1A60-4C2E-BF50-8C03C5ABD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E338-A2DE-45EF-9307-E615FE5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8506-F75B-4EFD-90B0-9ECB88F0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02E1-666A-49CC-BE94-46385AAE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DEA5F-FED1-475B-B145-728902356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135CC-B231-41CB-95C0-585C0AD8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676D-91F5-467C-AFCB-20188836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CE93-7D53-4CB9-B5E9-3763F12E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3C71-5D96-4ECF-9D0C-DCD73FCD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95BB-8638-4C68-A3A4-0372DF74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9AB0-8AA7-417F-80EC-3A9EF6C8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DBF8-5972-4011-95DB-9A0860CA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8DE46-431D-4EF5-9011-43288546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E156-E7B9-49E8-93F7-FD55CAC6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06BA-C61F-4959-B4C9-C50EC066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407E-EC85-4F94-90AA-64E0B5E3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E745-E749-407A-94A7-0DA7C71F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84886-E2FA-44EA-8318-2166E1BF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1DEB-04BC-4F1A-B5F8-20442DDC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3B95-BFF2-411A-984B-F8F43981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4C90-C9E2-44D8-9353-9BE840B3E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7136D-871D-4C8F-AE10-45DD4F5C0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9200-3EAD-4AEB-BF2F-F48E9CFF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BED3B-9BA7-426E-9D82-B8C226A1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6E5DC-B01B-4507-9BE2-B58C2152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70F9-0BED-4F20-87D6-47B1D00C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3B510-06F1-4EF3-A889-4911E115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167B-14CB-43A1-B2AC-AF93F779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2DC06-3EA1-4414-92FD-32AE1F1B6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F80E1-7E78-4799-A58A-95AFD0E08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A9074-B54C-45B2-BB4B-FFDC2AE3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87C46-3C77-45C6-B382-57FDFE88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12350-77C0-4415-A21E-DC0B0929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0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DEB0-E163-4E67-AFAD-A057E689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F36E9-ECC0-4E50-9E60-7DD93479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9E86E-6B9A-4A0D-BAA3-0D21F812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66D7B-12EA-44CB-928B-03315CCB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7962E-FD4B-4361-B278-3A1346FC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EBB3F-CA5F-4D2B-BA0E-6A81EE15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A0F2-FDB2-4B2D-9BAF-DCB3A3C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FD5C-0F77-4600-B914-140DDD98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B0EF-958F-47A7-9526-E3A3ABEE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9589F-0F71-461B-97F0-5A8769D4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A3AD0-2E13-49CE-BA03-C7902EF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A122F-7F12-4738-B7CB-3319399A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FFDF6-CCA2-45E9-9933-10CA59F1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9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42E9-6C69-4D4F-9097-41CFA6F9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104DE-0311-42E1-95C9-C735C0775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8A53-894A-4E7E-8BA3-90990AF2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4823F-666C-4E3E-BC05-F342DBB5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B2731-B02A-4248-BE13-D1AE1AEA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846E-21E4-46CA-8369-8AB3ED61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1E024-8E5E-47D3-AD44-8FCF3D1D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D6388-7E47-4A82-856E-97A5D737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6F59-8EF3-4C77-B504-4E3FBC926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131D-8990-405A-A723-EDB672E68B34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550E-9958-417D-8A32-2C916D8CB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3896-B98E-48B9-B49A-B4C86EA57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B23357-A5D1-4DB2-B26C-0FE5BEB63AA6}"/>
              </a:ext>
            </a:extLst>
          </p:cNvPr>
          <p:cNvSpPr/>
          <p:nvPr/>
        </p:nvSpPr>
        <p:spPr>
          <a:xfrm>
            <a:off x="1175657" y="1074692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Nothing Selected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09D4C-A214-48D4-A7EF-15C4330F9568}"/>
              </a:ext>
            </a:extLst>
          </p:cNvPr>
          <p:cNvSpPr/>
          <p:nvPr/>
        </p:nvSpPr>
        <p:spPr>
          <a:xfrm>
            <a:off x="3261360" y="1071154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Selected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1EF559-697E-4C5E-AFB0-B7F0FDA8C620}"/>
              </a:ext>
            </a:extLst>
          </p:cNvPr>
          <p:cNvSpPr/>
          <p:nvPr/>
        </p:nvSpPr>
        <p:spPr>
          <a:xfrm>
            <a:off x="3261360" y="2514600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Town Selected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63279-9E9A-4AE4-B3BF-90E0321CED0B}"/>
              </a:ext>
            </a:extLst>
          </p:cNvPr>
          <p:cNvSpPr/>
          <p:nvPr/>
        </p:nvSpPr>
        <p:spPr>
          <a:xfrm>
            <a:off x="5412105" y="1071153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Destination Selected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99B8F0A-071B-408F-9BF5-3D237AB519D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86891" y="1528354"/>
            <a:ext cx="374469" cy="35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518F458-18B1-4C45-BFEF-946FF3024ACC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154963" y="1865403"/>
            <a:ext cx="982708" cy="12300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13D1AD9-B3D1-4095-A274-230CD2B8453B}"/>
              </a:ext>
            </a:extLst>
          </p:cNvPr>
          <p:cNvCxnSpPr>
            <a:cxnSpLocks/>
            <a:stCxn id="7" idx="0"/>
            <a:endCxn id="7" idx="1"/>
          </p:cNvCxnSpPr>
          <p:nvPr/>
        </p:nvCxnSpPr>
        <p:spPr>
          <a:xfrm rot="16200000" flipH="1" flipV="1">
            <a:off x="5611314" y="871944"/>
            <a:ext cx="457200" cy="855617"/>
          </a:xfrm>
          <a:prstGeom prst="curvedConnector4">
            <a:avLst>
              <a:gd name="adj1" fmla="val -33333"/>
              <a:gd name="adj2" fmla="val 126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B499FC-7BD6-40DE-A34A-84DE8A8586A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116977" y="1985554"/>
            <a:ext cx="0" cy="5290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461F478-9EC1-42DB-B1AB-29ECD6F113F6}"/>
              </a:ext>
            </a:extLst>
          </p:cNvPr>
          <p:cNvCxnSpPr>
            <a:cxnSpLocks/>
            <a:stCxn id="5" idx="0"/>
            <a:endCxn id="5" idx="1"/>
          </p:cNvCxnSpPr>
          <p:nvPr/>
        </p:nvCxnSpPr>
        <p:spPr>
          <a:xfrm rot="16200000" flipH="1" flipV="1">
            <a:off x="3460569" y="871945"/>
            <a:ext cx="457200" cy="855617"/>
          </a:xfrm>
          <a:prstGeom prst="curvedConnector4">
            <a:avLst>
              <a:gd name="adj1" fmla="val -39583"/>
              <a:gd name="adj2" fmla="val 126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5300E59-E671-45E3-974A-3C4F48D0E819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460569" y="2315391"/>
            <a:ext cx="457200" cy="855617"/>
          </a:xfrm>
          <a:prstGeom prst="curvedConnector4">
            <a:avLst>
              <a:gd name="adj1" fmla="val -50000"/>
              <a:gd name="adj2" fmla="val 126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C25EB2C-A4CA-49F9-A459-E7AB58DC9210}"/>
              </a:ext>
            </a:extLst>
          </p:cNvPr>
          <p:cNvSpPr/>
          <p:nvPr/>
        </p:nvSpPr>
        <p:spPr>
          <a:xfrm>
            <a:off x="3261360" y="4233453"/>
            <a:ext cx="1711234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Town View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8FBA6-8F4E-4546-8977-B082D2B2A4DB}"/>
              </a:ext>
            </a:extLst>
          </p:cNvPr>
          <p:cNvSpPr/>
          <p:nvPr/>
        </p:nvSpPr>
        <p:spPr>
          <a:xfrm>
            <a:off x="3261360" y="5605053"/>
            <a:ext cx="1711234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Town Dwelling View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23B919-B987-494D-8D75-BD11FB7631EB}"/>
              </a:ext>
            </a:extLst>
          </p:cNvPr>
          <p:cNvCxnSpPr>
            <a:stCxn id="35" idx="2"/>
            <a:endCxn id="41" idx="0"/>
          </p:cNvCxnSpPr>
          <p:nvPr/>
        </p:nvCxnSpPr>
        <p:spPr>
          <a:xfrm>
            <a:off x="4116977" y="514785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6C93CD9-2089-4565-BFB3-116158613312}"/>
              </a:ext>
            </a:extLst>
          </p:cNvPr>
          <p:cNvSpPr/>
          <p:nvPr/>
        </p:nvSpPr>
        <p:spPr>
          <a:xfrm>
            <a:off x="5347063" y="5605053"/>
            <a:ext cx="1711234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Town All Dwelling View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E4DF87-DA6E-4746-B742-6CCBCD678CBA}"/>
              </a:ext>
            </a:extLst>
          </p:cNvPr>
          <p:cNvCxnSpPr>
            <a:stCxn id="41" idx="3"/>
            <a:endCxn id="44" idx="1"/>
          </p:cNvCxnSpPr>
          <p:nvPr/>
        </p:nvCxnSpPr>
        <p:spPr>
          <a:xfrm>
            <a:off x="4972594" y="6062253"/>
            <a:ext cx="3744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6F9E55-0548-46D6-8A06-E3B0BA1F1B35}"/>
              </a:ext>
            </a:extLst>
          </p:cNvPr>
          <p:cNvCxnSpPr>
            <a:stCxn id="35" idx="2"/>
            <a:endCxn id="44" idx="0"/>
          </p:cNvCxnSpPr>
          <p:nvPr/>
        </p:nvCxnSpPr>
        <p:spPr>
          <a:xfrm>
            <a:off x="4116977" y="5147853"/>
            <a:ext cx="2085703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5D94C8-8B29-4E68-BF08-743CAA046DE0}"/>
              </a:ext>
            </a:extLst>
          </p:cNvPr>
          <p:cNvCxnSpPr>
            <a:stCxn id="6" idx="2"/>
            <a:endCxn id="35" idx="0"/>
          </p:cNvCxnSpPr>
          <p:nvPr/>
        </p:nvCxnSpPr>
        <p:spPr>
          <a:xfrm>
            <a:off x="4116977" y="3429000"/>
            <a:ext cx="0" cy="8044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1A4E90-E777-49DB-8176-E6B50961C0BC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4972594" y="1528353"/>
            <a:ext cx="4395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F149C3-F92C-4D45-892C-294530B1A70B}"/>
              </a:ext>
            </a:extLst>
          </p:cNvPr>
          <p:cNvSpPr/>
          <p:nvPr/>
        </p:nvSpPr>
        <p:spPr>
          <a:xfrm>
            <a:off x="1175657" y="4233453"/>
            <a:ext cx="1711234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Town XXXX View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F4AA91-ED8D-4536-802E-BE983C71A37A}"/>
              </a:ext>
            </a:extLst>
          </p:cNvPr>
          <p:cNvCxnSpPr>
            <a:stCxn id="53" idx="3"/>
            <a:endCxn id="35" idx="1"/>
          </p:cNvCxnSpPr>
          <p:nvPr/>
        </p:nvCxnSpPr>
        <p:spPr>
          <a:xfrm>
            <a:off x="2886891" y="4690653"/>
            <a:ext cx="3744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4EF8FF08-24E9-4EE8-833C-729263284E28}"/>
              </a:ext>
            </a:extLst>
          </p:cNvPr>
          <p:cNvSpPr/>
          <p:nvPr/>
        </p:nvSpPr>
        <p:spPr>
          <a:xfrm>
            <a:off x="104776" y="5605053"/>
            <a:ext cx="2667000" cy="914400"/>
          </a:xfrm>
          <a:prstGeom prst="wedgeRoundRectCallout">
            <a:avLst>
              <a:gd name="adj1" fmla="val 30822"/>
              <a:gd name="adj2" fmla="val -979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Market, War Machine Purchase, Artifact, Other Dialog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B17097-080A-442F-AB15-68D239D5DC77}"/>
              </a:ext>
            </a:extLst>
          </p:cNvPr>
          <p:cNvSpPr/>
          <p:nvPr/>
        </p:nvSpPr>
        <p:spPr>
          <a:xfrm>
            <a:off x="5347063" y="4233453"/>
            <a:ext cx="1711234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Magic Guide View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C9AD3AE-2DA8-4E55-AE90-A421C456E38D}"/>
              </a:ext>
            </a:extLst>
          </p:cNvPr>
          <p:cNvCxnSpPr>
            <a:stCxn id="35" idx="3"/>
            <a:endCxn id="59" idx="1"/>
          </p:cNvCxnSpPr>
          <p:nvPr/>
        </p:nvCxnSpPr>
        <p:spPr>
          <a:xfrm>
            <a:off x="4972594" y="4690653"/>
            <a:ext cx="3744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37AF17F-8591-4E54-85FB-AFF8D6DB37C9}"/>
              </a:ext>
            </a:extLst>
          </p:cNvPr>
          <p:cNvSpPr/>
          <p:nvPr/>
        </p:nvSpPr>
        <p:spPr>
          <a:xfrm>
            <a:off x="7937320" y="1071153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Battle View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744293-9889-40E3-81FA-BC5CAD986CC4}"/>
              </a:ext>
            </a:extLst>
          </p:cNvPr>
          <p:cNvCxnSpPr>
            <a:stCxn id="7" idx="3"/>
            <a:endCxn id="62" idx="1"/>
          </p:cNvCxnSpPr>
          <p:nvPr/>
        </p:nvCxnSpPr>
        <p:spPr>
          <a:xfrm>
            <a:off x="7123339" y="1528353"/>
            <a:ext cx="813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95ADAFD-F036-4F1C-AEBD-AD14262B0A9D}"/>
              </a:ext>
            </a:extLst>
          </p:cNvPr>
          <p:cNvCxnSpPr>
            <a:cxnSpLocks/>
            <a:stCxn id="84" idx="0"/>
            <a:endCxn id="5" idx="0"/>
          </p:cNvCxnSpPr>
          <p:nvPr/>
        </p:nvCxnSpPr>
        <p:spPr>
          <a:xfrm rot="16200000" flipH="1" flipV="1">
            <a:off x="7566659" y="-2378530"/>
            <a:ext cx="2" cy="6899366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9F732D5-F36A-401E-B747-63FA2A4BCB1E}"/>
              </a:ext>
            </a:extLst>
          </p:cNvPr>
          <p:cNvSpPr/>
          <p:nvPr/>
        </p:nvSpPr>
        <p:spPr>
          <a:xfrm>
            <a:off x="10160726" y="1071152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Battle Result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33046AA-AB10-4FD2-8BAF-7C45CD0B6BF1}"/>
              </a:ext>
            </a:extLst>
          </p:cNvPr>
          <p:cNvSpPr/>
          <p:nvPr/>
        </p:nvSpPr>
        <p:spPr>
          <a:xfrm>
            <a:off x="7937320" y="2345326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Cast Spell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33D65C-CE00-469E-8BC8-163282CA127F}"/>
              </a:ext>
            </a:extLst>
          </p:cNvPr>
          <p:cNvSpPr/>
          <p:nvPr/>
        </p:nvSpPr>
        <p:spPr>
          <a:xfrm>
            <a:off x="7937320" y="3374026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Cast Spell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829B92-C719-4F61-9CCA-A81E5C63A310}"/>
              </a:ext>
            </a:extLst>
          </p:cNvPr>
          <p:cNvSpPr/>
          <p:nvPr/>
        </p:nvSpPr>
        <p:spPr>
          <a:xfrm>
            <a:off x="7937320" y="4517026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Move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C086CAD-0CD3-4738-BBB3-D8298D15FEFD}"/>
              </a:ext>
            </a:extLst>
          </p:cNvPr>
          <p:cNvSpPr/>
          <p:nvPr/>
        </p:nvSpPr>
        <p:spPr>
          <a:xfrm>
            <a:off x="7913914" y="5605053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Attack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59CC86-920A-465E-B3FD-D591C901974B}"/>
              </a:ext>
            </a:extLst>
          </p:cNvPr>
          <p:cNvSpPr/>
          <p:nvPr/>
        </p:nvSpPr>
        <p:spPr>
          <a:xfrm>
            <a:off x="9914164" y="3109503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Tactic Phase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269681C-EBA2-4331-A7FF-1A704CE4295F}"/>
              </a:ext>
            </a:extLst>
          </p:cNvPr>
          <p:cNvSpPr/>
          <p:nvPr/>
        </p:nvSpPr>
        <p:spPr>
          <a:xfrm>
            <a:off x="9914164" y="4288426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Wait</a:t>
            </a:r>
          </a:p>
        </p:txBody>
      </p:sp>
    </p:spTree>
    <p:extLst>
      <p:ext uri="{BB962C8B-B14F-4D97-AF65-F5344CB8AC3E}">
        <p14:creationId xmlns:p14="http://schemas.microsoft.com/office/powerpoint/2010/main" val="269581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56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</dc:creator>
  <cp:lastModifiedBy>Mars</cp:lastModifiedBy>
  <cp:revision>9</cp:revision>
  <dcterms:created xsi:type="dcterms:W3CDTF">2018-08-26T14:04:34Z</dcterms:created>
  <dcterms:modified xsi:type="dcterms:W3CDTF">2018-08-27T18:47:18Z</dcterms:modified>
</cp:coreProperties>
</file>