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Yoon 윤고딕 530_TT" panose="020B0600000101010101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1" autoAdjust="0"/>
  </p:normalViewPr>
  <p:slideViewPr>
    <p:cSldViewPr showGuides="1">
      <p:cViewPr>
        <p:scale>
          <a:sx n="66" d="100"/>
          <a:sy n="66" d="100"/>
        </p:scale>
        <p:origin x="-468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5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9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2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7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1376679">
            <a:off x="-611715" y="-361466"/>
            <a:ext cx="9144000" cy="695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79712" y="1888956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Smart Pillow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666"/>
              </a:solidFill>
              <a:effectLst>
                <a:reflection blurRad="6350" stA="15000" endPos="33000" dist="12700" dir="5400000" sy="-100000" algn="bl" rotWithShape="0"/>
              </a:effectLst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321297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+mj-ea"/>
                <a:ea typeface="+mj-ea"/>
              </a:rPr>
              <a:t>수면 질 개선을 위한 스마트 베개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1552" y="3985734"/>
            <a:ext cx="4102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임베디드 시스템 공학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이정훈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전세환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김우완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-756592" y="3068960"/>
            <a:ext cx="8064896" cy="0"/>
          </a:xfrm>
          <a:prstGeom prst="straightConnector1">
            <a:avLst/>
          </a:prstGeom>
          <a:ln w="19050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수면">
            <a:extLst>
              <a:ext uri="{FF2B5EF4-FFF2-40B4-BE49-F238E27FC236}">
                <a16:creationId xmlns:a16="http://schemas.microsoft.com/office/drawing/2014/main" xmlns="" id="{0CFF6CE4-05AE-4C7B-BF95-0E5870DE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6339" y="4388737"/>
            <a:ext cx="2422074" cy="2422074"/>
          </a:xfrm>
          <a:prstGeom prst="rect">
            <a:avLst/>
          </a:prstGeom>
        </p:spPr>
      </p:pic>
      <p:pic>
        <p:nvPicPr>
          <p:cNvPr id="10" name="그래픽 9" descr="달과 별">
            <a:extLst>
              <a:ext uri="{FF2B5EF4-FFF2-40B4-BE49-F238E27FC236}">
                <a16:creationId xmlns:a16="http://schemas.microsoft.com/office/drawing/2014/main" xmlns="" id="{DDA21B73-0DFF-4F9F-881A-19D066477E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20461" y="4545123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6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1376679">
            <a:off x="-611715" y="-361466"/>
            <a:ext cx="9144000" cy="695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3728" y="1960964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Index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666"/>
              </a:solidFill>
              <a:effectLst>
                <a:reflection blurRad="6350" stA="15000" endPos="33000" dist="12700" dir="5400000" sy="-100000" algn="bl" rotWithShape="0"/>
              </a:effectLst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068960"/>
            <a:ext cx="25922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개발동기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  <a:p>
            <a:pPr algn="di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작품개요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3 .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시스템 구성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27984" y="2514962"/>
            <a:ext cx="1800200" cy="0"/>
          </a:xfrm>
          <a:prstGeom prst="straightConnector1">
            <a:avLst/>
          </a:prstGeom>
          <a:ln w="19050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540568" y="2514962"/>
            <a:ext cx="2376264" cy="0"/>
          </a:xfrm>
          <a:prstGeom prst="line">
            <a:avLst/>
          </a:prstGeom>
          <a:ln w="1905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8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EEEF88-A903-48A2-9620-4D193FD4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3862" cy="1268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8BA364-93A8-43A3-AC32-6EF6C074FC8B}"/>
              </a:ext>
            </a:extLst>
          </p:cNvPr>
          <p:cNvSpPr txBox="1"/>
          <p:nvPr/>
        </p:nvSpPr>
        <p:spPr>
          <a:xfrm>
            <a:off x="1043608" y="1844824"/>
            <a:ext cx="782165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수면은 우리 삶에 있어 무시할 수 없는 비중을 차지 한다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베개의 높이는 수면의 질을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수면의 질은 수명을 결정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(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베개의 높이가 너무 높으면 어깨와 목의 근육을 피로하게 한다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.)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: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잘못된 수면으로 피로를 해결하지 못하는 현대인들을 위해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수면 질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개선을 위한 스마트 베개를 제안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C5A4BADF-57FF-4640-B9AC-3FFF90D9FE3C}"/>
              </a:ext>
            </a:extLst>
          </p:cNvPr>
          <p:cNvCxnSpPr>
            <a:cxnSpLocks/>
          </p:cNvCxnSpPr>
          <p:nvPr/>
        </p:nvCxnSpPr>
        <p:spPr>
          <a:xfrm>
            <a:off x="1547664" y="5081471"/>
            <a:ext cx="5093341" cy="0"/>
          </a:xfrm>
          <a:prstGeom prst="straightConnector1">
            <a:avLst/>
          </a:prstGeom>
          <a:ln w="22225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6B50E-7F12-4672-9008-E9D2DB0663AD}"/>
              </a:ext>
            </a:extLst>
          </p:cNvPr>
          <p:cNvSpPr txBox="1"/>
          <p:nvPr/>
        </p:nvSpPr>
        <p:spPr>
          <a:xfrm>
            <a:off x="269896" y="4462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3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+mn-ea"/>
              </a:rPr>
              <a:t>1.</a:t>
            </a:r>
            <a:r>
              <a:rPr lang="ko-KR" altLang="en-US" sz="3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+mn-ea"/>
              </a:rPr>
              <a:t>개발 동기</a:t>
            </a:r>
            <a:endParaRPr lang="en-US" altLang="ko-KR" sz="2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FA3AA3E-13D6-49E0-BC5D-FEC31C35C2A6}"/>
              </a:ext>
            </a:extLst>
          </p:cNvPr>
          <p:cNvCxnSpPr>
            <a:cxnSpLocks/>
          </p:cNvCxnSpPr>
          <p:nvPr/>
        </p:nvCxnSpPr>
        <p:spPr>
          <a:xfrm>
            <a:off x="1557832" y="4653136"/>
            <a:ext cx="6793201" cy="0"/>
          </a:xfrm>
          <a:prstGeom prst="straightConnector1">
            <a:avLst/>
          </a:prstGeom>
          <a:ln w="22225">
            <a:solidFill>
              <a:srgbClr val="0066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채우기 없는 윙크하는 얼굴">
            <a:extLst>
              <a:ext uri="{FF2B5EF4-FFF2-40B4-BE49-F238E27FC236}">
                <a16:creationId xmlns:a16="http://schemas.microsoft.com/office/drawing/2014/main" xmlns="" id="{7FB8268C-5312-4B1E-B526-3421669EF4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36342" y="4797152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EEEF88-A903-48A2-9620-4D193FD4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3862" cy="1268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6B50E-7F12-4672-9008-E9D2DB0663AD}"/>
              </a:ext>
            </a:extLst>
          </p:cNvPr>
          <p:cNvSpPr txBox="1"/>
          <p:nvPr/>
        </p:nvSpPr>
        <p:spPr>
          <a:xfrm>
            <a:off x="269896" y="44624"/>
            <a:ext cx="259228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1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작품개요</a:t>
            </a:r>
            <a:endParaRPr kumimoji="0" lang="en-US" altLang="ko-KR" sz="2400" b="1" i="1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772816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베개의 </a:t>
            </a:r>
            <a:r>
              <a:rPr lang="ko-KR" altLang="en-US" dirty="0"/>
              <a:t>높낮이를 </a:t>
            </a:r>
            <a:r>
              <a:rPr lang="en-US" altLang="ko-KR" dirty="0"/>
              <a:t>"</a:t>
            </a:r>
            <a:r>
              <a:rPr lang="ko-KR" altLang="en-US" dirty="0"/>
              <a:t>저→고</a:t>
            </a:r>
            <a:r>
              <a:rPr lang="en-US" altLang="ko-KR" dirty="0"/>
              <a:t>"</a:t>
            </a:r>
            <a:r>
              <a:rPr lang="ko-KR" altLang="en-US" dirty="0"/>
              <a:t>로 높여가며 </a:t>
            </a:r>
            <a:r>
              <a:rPr lang="ko-KR" altLang="en-US" dirty="0" err="1"/>
              <a:t>근전도를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근전도의</a:t>
            </a:r>
            <a:r>
              <a:rPr lang="ko-KR" altLang="en-US" dirty="0" smtClean="0"/>
              <a:t> 최솟값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수면자가 편안한 높이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측정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기억해서 </a:t>
            </a:r>
            <a:r>
              <a:rPr lang="ko-KR" altLang="en-US" dirty="0"/>
              <a:t>베개의 높낮이를 조절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베개의 높낮이를 조절하는 </a:t>
            </a:r>
            <a:r>
              <a:rPr lang="ko-KR" altLang="en-US" dirty="0" smtClean="0"/>
              <a:t>방법은 </a:t>
            </a:r>
            <a:r>
              <a:rPr lang="ko-KR" altLang="en-US" dirty="0"/>
              <a:t>공기 혹은 물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smtClean="0"/>
              <a:t>모터를 </a:t>
            </a:r>
            <a:r>
              <a:rPr lang="ko-KR" altLang="en-US" dirty="0"/>
              <a:t>활용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 Smart Pillow(</a:t>
            </a:r>
            <a:r>
              <a:rPr lang="ko-KR" altLang="en-US" dirty="0" smtClean="0"/>
              <a:t>베</a:t>
            </a:r>
            <a:r>
              <a:rPr lang="ko-KR" altLang="en-US" dirty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에는 압력 센서를 설치하여</a:t>
            </a:r>
            <a:r>
              <a:rPr lang="en-US" altLang="ko-KR" dirty="0"/>
              <a:t> </a:t>
            </a:r>
            <a:r>
              <a:rPr lang="ko-KR" altLang="en-US" dirty="0" smtClean="0"/>
              <a:t>뒤척임 판단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 smtClean="0"/>
              <a:t>뒤척임 수치를 어플리케이션으로 전달하여</a:t>
            </a:r>
            <a:r>
              <a:rPr lang="en-US" altLang="ko-KR" dirty="0"/>
              <a:t> </a:t>
            </a:r>
            <a:r>
              <a:rPr lang="ko-KR" altLang="en-US" dirty="0" smtClean="0"/>
              <a:t>수면 사이클을 사용자</a:t>
            </a:r>
            <a:endParaRPr lang="en-US" altLang="ko-KR" dirty="0" smtClean="0"/>
          </a:p>
          <a:p>
            <a:r>
              <a:rPr lang="ko-KR" altLang="en-US" dirty="0" smtClean="0"/>
              <a:t>    에게 정보 전달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6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1376679">
            <a:off x="-611715" y="-361466"/>
            <a:ext cx="9144000" cy="695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-756592" y="3356992"/>
            <a:ext cx="8064896" cy="0"/>
          </a:xfrm>
          <a:prstGeom prst="straightConnector1">
            <a:avLst/>
          </a:prstGeom>
          <a:ln w="19050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9872" y="2321004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</a:t>
            </a: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hank </a:t>
            </a:r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</a:t>
            </a: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ou!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666"/>
              </a:solidFill>
              <a:effectLst>
                <a:reflection blurRad="6350" stA="15000" endPos="33000" dist="12700" dir="5400000" sy="-100000" algn="bl" rotWithShape="0"/>
              </a:effectLst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72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154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Yoon 윤고딕 530_TT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JSH</cp:lastModifiedBy>
  <cp:revision>18</cp:revision>
  <dcterms:created xsi:type="dcterms:W3CDTF">2015-04-12T08:03:34Z</dcterms:created>
  <dcterms:modified xsi:type="dcterms:W3CDTF">2018-11-25T15:53:47Z</dcterms:modified>
</cp:coreProperties>
</file>