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3" r:id="rId6"/>
    <p:sldId id="264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5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1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8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52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7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6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9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AFA8-A5DB-43CE-8482-34C75CE7E99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57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AFA8-A5DB-43CE-8482-34C75CE7E99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DF091-E287-408E-B678-361CD4B2A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otdk.intel.com/docs/master/up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564904"/>
            <a:ext cx="7772400" cy="1470025"/>
          </a:xfrm>
        </p:spPr>
        <p:txBody>
          <a:bodyPr/>
          <a:lstStyle/>
          <a:p>
            <a:r>
              <a:rPr lang="ko-KR" altLang="en-US" b="1" dirty="0"/>
              <a:t>방음</a:t>
            </a:r>
            <a:r>
              <a:rPr lang="en-US" altLang="ko-KR" b="1" dirty="0"/>
              <a:t>(Data)</a:t>
            </a:r>
            <a:r>
              <a:rPr lang="ko-KR" altLang="en-US" b="1" dirty="0"/>
              <a:t> 측정 결과</a:t>
            </a:r>
          </a:p>
        </p:txBody>
      </p:sp>
    </p:spTree>
    <p:extLst>
      <p:ext uri="{BB962C8B-B14F-4D97-AF65-F5344CB8AC3E}">
        <p14:creationId xmlns:p14="http://schemas.microsoft.com/office/powerpoint/2010/main" val="293809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grove LC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103" y="1340768"/>
            <a:ext cx="2088232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ove base shield v2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68" y="1379538"/>
            <a:ext cx="2166858" cy="162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ove led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86" y="1227138"/>
            <a:ext cx="2587824" cy="168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grove button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61" y="4373270"/>
            <a:ext cx="1970761" cy="147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모듈 설명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6649" y="3153742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 Shield v2</a:t>
            </a:r>
          </a:p>
          <a:p>
            <a:r>
              <a:rPr lang="en-US" altLang="ko-KR" dirty="0"/>
              <a:t>:</a:t>
            </a:r>
            <a:r>
              <a:rPr lang="ko-KR" altLang="en-US" dirty="0"/>
              <a:t>모듈 연결 시                   사용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1857" y="3098283"/>
            <a:ext cx="2083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Grove – LED</a:t>
            </a:r>
          </a:p>
          <a:p>
            <a:r>
              <a:rPr lang="en-US" altLang="ko-KR" dirty="0"/>
              <a:t>:</a:t>
            </a:r>
            <a:r>
              <a:rPr lang="ko-KR" altLang="en-US" dirty="0"/>
              <a:t>일정 데시벨 이상 일 때 점등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3119" y="3098283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Grove – LCD</a:t>
            </a:r>
          </a:p>
          <a:p>
            <a:r>
              <a:rPr lang="en-US" altLang="ko-KR" dirty="0"/>
              <a:t>:</a:t>
            </a:r>
            <a:r>
              <a:rPr lang="ko-KR" altLang="en-US" dirty="0"/>
              <a:t>버튼을 눌렀을 때 </a:t>
            </a:r>
            <a:r>
              <a:rPr lang="ko-KR" altLang="en-US" dirty="0" err="1"/>
              <a:t>아날로그값</a:t>
            </a:r>
            <a:r>
              <a:rPr lang="ko-KR" altLang="en-US" dirty="0"/>
              <a:t> 정보 표시</a:t>
            </a:r>
            <a:endParaRPr lang="en-US" altLang="ko-KR" dirty="0"/>
          </a:p>
        </p:txBody>
      </p:sp>
      <p:sp>
        <p:nvSpPr>
          <p:cNvPr id="9" name="AutoShape 10" descr="grove buzzer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2" descr="grove buzzer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4" descr="grove buzzer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6" descr="grove buzzer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0675" y="5851341"/>
            <a:ext cx="2506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Grove –Rotary Sensor</a:t>
            </a:r>
          </a:p>
          <a:p>
            <a:r>
              <a:rPr lang="en-US" altLang="ko-KR" dirty="0"/>
              <a:t>:</a:t>
            </a:r>
            <a:r>
              <a:rPr lang="ko-KR" altLang="en-US" dirty="0"/>
              <a:t>소리 센서를 대신하여 값 입력</a:t>
            </a:r>
            <a:endParaRPr lang="en-US" altLang="ko-KR" dirty="0"/>
          </a:p>
        </p:txBody>
      </p:sp>
      <p:sp>
        <p:nvSpPr>
          <p:cNvPr id="15" name="AutoShape 22" descr="grove LCD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6" descr="grove butt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8" descr="grove butt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0" descr="grove butt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32" descr="grove butt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4" descr="grove butt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36" descr="grove butt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8" descr="grove butt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AutoShape 40" descr="grove butt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9970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68360" y="5830924"/>
            <a:ext cx="1970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Grove – Button</a:t>
            </a:r>
          </a:p>
          <a:p>
            <a:r>
              <a:rPr lang="en-US" altLang="ko-KR" dirty="0"/>
              <a:t>:</a:t>
            </a:r>
            <a:r>
              <a:rPr lang="ko-KR" altLang="en-US" dirty="0"/>
              <a:t>전체 시작 작동 제어</a:t>
            </a:r>
          </a:p>
        </p:txBody>
      </p:sp>
      <p:sp>
        <p:nvSpPr>
          <p:cNvPr id="3" name="AutoShape 2" descr="grove mini serv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21494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4" descr="grove mini servo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925" y="4437112"/>
            <a:ext cx="1751956" cy="131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085632" y="5639420"/>
            <a:ext cx="2235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Grove – Mini Servo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소리 크기에 따라 방음 장치 작동</a:t>
            </a:r>
            <a:endParaRPr lang="en-US" altLang="ko-KR" dirty="0"/>
          </a:p>
        </p:txBody>
      </p:sp>
      <p:pic>
        <p:nvPicPr>
          <p:cNvPr id="1026" name="Picture 2" descr="rotary sensor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4251977"/>
            <a:ext cx="2294208" cy="159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89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201" y="1268760"/>
            <a:ext cx="81795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Grove - LED : </a:t>
            </a:r>
            <a:r>
              <a:rPr lang="ko-KR" altLang="en-US" sz="2800" dirty="0"/>
              <a:t>버튼의 </a:t>
            </a:r>
            <a:r>
              <a:rPr lang="en-US" altLang="ko-KR" sz="2800" dirty="0"/>
              <a:t>ON OFF </a:t>
            </a:r>
            <a:r>
              <a:rPr lang="ko-KR" altLang="en-US" sz="2800" dirty="0"/>
              <a:t>가시화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Grove - LCD : </a:t>
            </a:r>
            <a:r>
              <a:rPr lang="ko-KR" altLang="en-US" sz="2800" dirty="0"/>
              <a:t>데시벨 측정</a:t>
            </a:r>
            <a:r>
              <a:rPr lang="en-US" altLang="ko-KR" sz="2800" dirty="0"/>
              <a:t>(Rotation </a:t>
            </a:r>
            <a:r>
              <a:rPr lang="ko-KR" altLang="en-US" sz="2800" dirty="0"/>
              <a:t>값으로</a:t>
            </a:r>
            <a:r>
              <a:rPr lang="en-US" altLang="ko-KR" sz="2800" dirty="0"/>
              <a:t> </a:t>
            </a:r>
            <a:r>
              <a:rPr lang="ko-KR" altLang="en-US" sz="2800" dirty="0"/>
              <a:t>변경</a:t>
            </a:r>
            <a:r>
              <a:rPr lang="en-US" altLang="ko-KR" sz="2800" dirty="0"/>
              <a:t>) </a:t>
            </a:r>
          </a:p>
          <a:p>
            <a:endParaRPr lang="en-US" altLang="ko-KR" sz="2800" dirty="0"/>
          </a:p>
          <a:p>
            <a:r>
              <a:rPr lang="en-US" altLang="ko-KR" sz="2800" dirty="0"/>
              <a:t>Grove – Rotary : </a:t>
            </a:r>
            <a:r>
              <a:rPr lang="ko-KR" altLang="en-US" sz="2800" dirty="0"/>
              <a:t>소리센서를 대신하여 아날로그 값 받음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Grove - Button : ON OFF</a:t>
            </a:r>
            <a:r>
              <a:rPr lang="ko-KR" altLang="en-US" sz="2800" dirty="0"/>
              <a:t>를 작동하기 위해 사용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Grove - Mini Servo : </a:t>
            </a:r>
            <a:r>
              <a:rPr lang="ko-KR" altLang="en-US" sz="2800" dirty="0"/>
              <a:t>소리가 커지고 작아짐에 따라 방음 장치를 </a:t>
            </a:r>
            <a:r>
              <a:rPr lang="en-US" altLang="ko-KR" sz="2800" dirty="0"/>
              <a:t>close(0º) open(180º)</a:t>
            </a:r>
            <a:r>
              <a:rPr lang="ko-KR" altLang="en-US" sz="2800" dirty="0"/>
              <a:t>를 사용</a:t>
            </a:r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74476" y="548680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모듈 사항</a:t>
            </a:r>
          </a:p>
        </p:txBody>
      </p:sp>
    </p:spTree>
    <p:extLst>
      <p:ext uri="{BB962C8B-B14F-4D97-AF65-F5344CB8AC3E}">
        <p14:creationId xmlns:p14="http://schemas.microsoft.com/office/powerpoint/2010/main" val="312751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시스템 블록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87624" y="2041520"/>
            <a:ext cx="1584176" cy="986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35896" y="3140968"/>
            <a:ext cx="1584176" cy="986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Galileo gen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624" y="4172564"/>
            <a:ext cx="1584176" cy="986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Rotary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24128" y="3140968"/>
            <a:ext cx="1584176" cy="986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24128" y="1988840"/>
            <a:ext cx="1584176" cy="986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LCD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7" idx="0"/>
            <a:endCxn id="10" idx="1"/>
          </p:cNvCxnSpPr>
          <p:nvPr/>
        </p:nvCxnSpPr>
        <p:spPr>
          <a:xfrm rot="5400000" flipH="1" flipV="1">
            <a:off x="4746504" y="2163344"/>
            <a:ext cx="659105" cy="1296144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7" idx="2"/>
            <a:endCxn id="43" idx="1"/>
          </p:cNvCxnSpPr>
          <p:nvPr/>
        </p:nvCxnSpPr>
        <p:spPr>
          <a:xfrm rot="16200000" flipH="1">
            <a:off x="4735471" y="3819527"/>
            <a:ext cx="681171" cy="1296144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4" idx="1"/>
          </p:cNvCxnSpPr>
          <p:nvPr/>
        </p:nvCxnSpPr>
        <p:spPr>
          <a:xfrm>
            <a:off x="791580" y="2534543"/>
            <a:ext cx="3960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8" idx="1"/>
          </p:cNvCxnSpPr>
          <p:nvPr/>
        </p:nvCxnSpPr>
        <p:spPr>
          <a:xfrm>
            <a:off x="827584" y="4665587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0" idx="3"/>
          </p:cNvCxnSpPr>
          <p:nvPr/>
        </p:nvCxnSpPr>
        <p:spPr>
          <a:xfrm>
            <a:off x="7308304" y="2481863"/>
            <a:ext cx="4624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7311807" y="3681495"/>
            <a:ext cx="4589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96" y="2211377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</a:p>
          <a:p>
            <a:r>
              <a:rPr lang="en-US" altLang="ko-KR" dirty="0"/>
              <a:t>on/off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500" y="4373199"/>
            <a:ext cx="82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Input </a:t>
            </a:r>
          </a:p>
          <a:p>
            <a:r>
              <a:rPr lang="en-US" altLang="ko-KR" sz="1600" dirty="0"/>
              <a:t>ADC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7770766" y="2184894"/>
            <a:ext cx="149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Information</a:t>
            </a:r>
          </a:p>
          <a:p>
            <a:r>
              <a:rPr lang="en-US" altLang="ko-KR" dirty="0"/>
              <a:t>(data) 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40018" y="3324248"/>
            <a:ext cx="1475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On</a:t>
            </a:r>
          </a:p>
          <a:p>
            <a:r>
              <a:rPr lang="en-US" altLang="ko-KR" sz="1600" dirty="0"/>
              <a:t>(System on)</a:t>
            </a:r>
            <a:endParaRPr lang="ko-KR" altLang="en-US" sz="1600" dirty="0"/>
          </a:p>
        </p:txBody>
      </p:sp>
      <p:cxnSp>
        <p:nvCxnSpPr>
          <p:cNvPr id="5" name="꺾인 연결선 4"/>
          <p:cNvCxnSpPr>
            <a:stCxn id="4" idx="3"/>
          </p:cNvCxnSpPr>
          <p:nvPr/>
        </p:nvCxnSpPr>
        <p:spPr>
          <a:xfrm>
            <a:off x="2771800" y="2534543"/>
            <a:ext cx="864096" cy="769895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 flipV="1">
            <a:off x="2771800" y="3974576"/>
            <a:ext cx="864096" cy="691012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724128" y="4315162"/>
            <a:ext cx="1584176" cy="986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Mini Servo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311807" y="4797152"/>
            <a:ext cx="4589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13077" y="4619420"/>
            <a:ext cx="1475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Sound block</a:t>
            </a:r>
          </a:p>
          <a:p>
            <a:r>
              <a:rPr lang="en-US" altLang="ko-KR" sz="1600" dirty="0"/>
              <a:t>(0~180)</a:t>
            </a:r>
            <a:endParaRPr lang="ko-KR" altLang="en-US" sz="1600" dirty="0"/>
          </a:p>
        </p:txBody>
      </p:sp>
      <p:cxnSp>
        <p:nvCxnSpPr>
          <p:cNvPr id="37" name="직선 화살표 연결선 36"/>
          <p:cNvCxnSpPr>
            <a:stCxn id="7" idx="3"/>
            <a:endCxn id="9" idx="1"/>
          </p:cNvCxnSpPr>
          <p:nvPr/>
        </p:nvCxnSpPr>
        <p:spPr>
          <a:xfrm>
            <a:off x="5220072" y="3633991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09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과제 결과 사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8856984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9772" y="692696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37321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버튼 누르기 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35896" y="542271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 누른 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8264" y="542271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값 변환</a:t>
            </a:r>
          </a:p>
        </p:txBody>
      </p:sp>
    </p:spTree>
    <p:extLst>
      <p:ext uri="{BB962C8B-B14F-4D97-AF65-F5344CB8AC3E}">
        <p14:creationId xmlns:p14="http://schemas.microsoft.com/office/powerpoint/2010/main" val="121932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50E1A-01CE-446C-8747-EFA47F67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ko-KR" altLang="en-US"/>
              <a:t>참고문헌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7BB9D9-7ABA-422C-8AA7-05CD19BCA220}"/>
              </a:ext>
            </a:extLst>
          </p:cNvPr>
          <p:cNvSpPr/>
          <p:nvPr/>
        </p:nvSpPr>
        <p:spPr>
          <a:xfrm>
            <a:off x="971600" y="2132856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US" altLang="ko-KR">
                <a:solidFill>
                  <a:prstClr val="black"/>
                </a:solidFill>
                <a:latin typeface="맑은 고딕" panose="020B0503020000020004" pitchFamily="50" charset="-127"/>
                <a:hlinkClick r:id="rId2"/>
              </a:rPr>
              <a:t>http://iotdk.intel.com/docs/master/upm/</a:t>
            </a:r>
            <a:endParaRPr lang="en-US" altLang="ko-KR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32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1430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84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183</Words>
  <Application>Microsoft Office PowerPoint</Application>
  <PresentationFormat>화면 슬라이드 쇼(4:3)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방음(Data) 측정 결과</vt:lpstr>
      <vt:lpstr>모듈 설명</vt:lpstr>
      <vt:lpstr>PowerPoint 프레젠테이션</vt:lpstr>
      <vt:lpstr>시스템 블록</vt:lpstr>
      <vt:lpstr>PowerPoint 프레젠테이션</vt:lpstr>
      <vt:lpstr>참고문헌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이름</dc:title>
  <dc:creator>JSH</dc:creator>
  <cp:lastModifiedBy>anixm</cp:lastModifiedBy>
  <cp:revision>31</cp:revision>
  <dcterms:created xsi:type="dcterms:W3CDTF">2018-11-04T10:08:45Z</dcterms:created>
  <dcterms:modified xsi:type="dcterms:W3CDTF">2018-12-19T20:26:42Z</dcterms:modified>
</cp:coreProperties>
</file>