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5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1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6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9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7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AFA8-A5DB-43CE-8482-34C75CE7E9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564904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방음 측정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80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필요성 및 동기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주변 환경에 대한 일정 소음 정보를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로 가시화 시키며 정확한 정보를 얻기 위해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를 활용하여  수치화된 정보를 수집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소리 크기에 따라 자동으로 방음장치 작동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grove LC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103" y="1340768"/>
            <a:ext cx="208823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ve base shield v2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8" y="1379538"/>
            <a:ext cx="2166858" cy="16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ve led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86" y="1227138"/>
            <a:ext cx="2587824" cy="16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rove butt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61" y="4373270"/>
            <a:ext cx="1970761" cy="14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ove sound sensor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041" y="4370585"/>
            <a:ext cx="3464185" cy="16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모듈 설명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6649" y="315374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Base Shield v2</a:t>
            </a:r>
          </a:p>
          <a:p>
            <a:r>
              <a:rPr lang="en-US" altLang="ko-KR" dirty="0"/>
              <a:t>:</a:t>
            </a:r>
            <a:r>
              <a:rPr lang="ko-KR" altLang="en-US" dirty="0" smtClean="0"/>
              <a:t>모듈 연결 시                   사용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1857" y="3098283"/>
            <a:ext cx="20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Grove – LED</a:t>
            </a:r>
          </a:p>
          <a:p>
            <a:r>
              <a:rPr lang="en-US" altLang="ko-KR" dirty="0"/>
              <a:t>:</a:t>
            </a:r>
            <a:r>
              <a:rPr lang="ko-KR" altLang="en-US" dirty="0" smtClean="0"/>
              <a:t>일정 데시벨 이상 일 때 점등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3119" y="3098283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Grove – LCD</a:t>
            </a:r>
          </a:p>
          <a:p>
            <a:r>
              <a:rPr lang="en-US" altLang="ko-KR" dirty="0"/>
              <a:t>:</a:t>
            </a:r>
            <a:r>
              <a:rPr lang="ko-KR" altLang="en-US" dirty="0" smtClean="0"/>
              <a:t>버튼을 눌렀을 때 데시벨 정보 표시</a:t>
            </a:r>
            <a:endParaRPr lang="en-US" altLang="ko-KR" dirty="0" smtClean="0"/>
          </a:p>
        </p:txBody>
      </p:sp>
      <p:sp>
        <p:nvSpPr>
          <p:cNvPr id="9" name="AutoShape 10" descr="grove buzzer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2" descr="grove buzzer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4" descr="grove buzzer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6" descr="grove buzzer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675" y="5851341"/>
            <a:ext cx="250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Grove – Sound Sensor</a:t>
            </a:r>
          </a:p>
          <a:p>
            <a:r>
              <a:rPr lang="en-US" altLang="ko-KR" dirty="0"/>
              <a:t>:</a:t>
            </a:r>
            <a:r>
              <a:rPr lang="ko-KR" altLang="en-US" dirty="0" smtClean="0"/>
              <a:t>소리 데이터를 데시벨로 변환</a:t>
            </a:r>
            <a:endParaRPr lang="en-US" altLang="ko-KR" dirty="0" smtClean="0"/>
          </a:p>
        </p:txBody>
      </p:sp>
      <p:sp>
        <p:nvSpPr>
          <p:cNvPr id="15" name="AutoShape 22" descr="grove LCD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6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8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0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2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4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36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8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0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68360" y="5830924"/>
            <a:ext cx="1970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Grove – Button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데시벨을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출력 요구</a:t>
            </a:r>
            <a:endParaRPr lang="ko-KR" altLang="en-US" dirty="0"/>
          </a:p>
        </p:txBody>
      </p:sp>
      <p:sp>
        <p:nvSpPr>
          <p:cNvPr id="3" name="AutoShape 2" descr="grove mini serv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4" descr="grove mini servo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25" y="4437112"/>
            <a:ext cx="1751956" cy="13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085632" y="5639420"/>
            <a:ext cx="2235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Grove – Mini Servo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데시벨에 따라 방음 장치 </a:t>
            </a:r>
            <a:r>
              <a:rPr lang="ko-KR" altLang="en-US" dirty="0" smtClean="0"/>
              <a:t>작동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68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201" y="1268760"/>
            <a:ext cx="8179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Grove - LED : </a:t>
            </a:r>
            <a:r>
              <a:rPr lang="ko-KR" altLang="en-US" sz="2800" dirty="0" smtClean="0"/>
              <a:t>일정 데시벨 이상 </a:t>
            </a:r>
            <a:r>
              <a:rPr lang="en-US" altLang="ko-KR" sz="2800" dirty="0" smtClean="0"/>
              <a:t>ON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Grove - LCD : </a:t>
            </a:r>
            <a:r>
              <a:rPr lang="ko-KR" altLang="en-US" sz="2800" dirty="0" smtClean="0"/>
              <a:t>데시벨 측정 </a:t>
            </a:r>
            <a:r>
              <a:rPr lang="en-US" altLang="ko-KR" sz="2800" dirty="0" smtClean="0"/>
              <a:t>[ Decibel : [data]dB ]</a:t>
            </a:r>
          </a:p>
          <a:p>
            <a:r>
              <a:rPr lang="en-US" altLang="ko-KR" sz="2800" dirty="0" smtClean="0"/>
              <a:t> </a:t>
            </a:r>
          </a:p>
          <a:p>
            <a:r>
              <a:rPr lang="en-US" altLang="ko-KR" sz="2800" dirty="0" smtClean="0"/>
              <a:t>Grove - Sound Sensor : </a:t>
            </a:r>
            <a:r>
              <a:rPr lang="ko-KR" altLang="en-US" sz="2800" dirty="0" smtClean="0"/>
              <a:t>인간의 가청 영역을 고려하여 약 </a:t>
            </a:r>
            <a:r>
              <a:rPr lang="en-US" altLang="ko-KR" sz="2800" dirty="0" smtClean="0"/>
              <a:t>10~80(dB)</a:t>
            </a:r>
            <a:r>
              <a:rPr lang="ko-KR" altLang="en-US" sz="2800" dirty="0" smtClean="0"/>
              <a:t>을 측정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Grove - Button : ON OFF</a:t>
            </a:r>
            <a:r>
              <a:rPr lang="ko-KR" altLang="en-US" sz="2800" dirty="0" smtClean="0"/>
              <a:t>를 확인하기 위해 사용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Grove - Mini Servo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소리가 커지고 작아짐에 따라 방음 장치를 </a:t>
            </a:r>
            <a:r>
              <a:rPr lang="en-US" altLang="ko-KR" sz="2800" dirty="0" smtClean="0"/>
              <a:t>close(0º) open(180º)</a:t>
            </a:r>
            <a:r>
              <a:rPr lang="ko-KR" altLang="en-US" sz="2800" dirty="0" smtClean="0"/>
              <a:t>를 사용</a:t>
            </a:r>
            <a:endParaRPr lang="en-US" altLang="ko-KR" sz="2800" dirty="0" smtClean="0"/>
          </a:p>
          <a:p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74476" y="54868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모듈 사항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7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 블록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041520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5896" y="3140968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Galileo gen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172564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Sound Sensor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24128" y="3140968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7" idx="0"/>
            <a:endCxn id="10" idx="1"/>
          </p:cNvCxnSpPr>
          <p:nvPr/>
        </p:nvCxnSpPr>
        <p:spPr>
          <a:xfrm rot="5400000" flipH="1" flipV="1">
            <a:off x="4746504" y="2163344"/>
            <a:ext cx="659105" cy="129614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43" idx="1"/>
          </p:cNvCxnSpPr>
          <p:nvPr/>
        </p:nvCxnSpPr>
        <p:spPr>
          <a:xfrm rot="16200000" flipH="1">
            <a:off x="4735471" y="3819527"/>
            <a:ext cx="681171" cy="129614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4" idx="1"/>
          </p:cNvCxnSpPr>
          <p:nvPr/>
        </p:nvCxnSpPr>
        <p:spPr>
          <a:xfrm>
            <a:off x="791580" y="2534543"/>
            <a:ext cx="396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8" idx="1"/>
          </p:cNvCxnSpPr>
          <p:nvPr/>
        </p:nvCxnSpPr>
        <p:spPr>
          <a:xfrm>
            <a:off x="827584" y="4665587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0" idx="3"/>
          </p:cNvCxnSpPr>
          <p:nvPr/>
        </p:nvCxnSpPr>
        <p:spPr>
          <a:xfrm>
            <a:off x="7308304" y="2481863"/>
            <a:ext cx="4624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311807" y="3681495"/>
            <a:ext cx="458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96" y="221137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500" y="4373199"/>
            <a:ext cx="8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Input </a:t>
            </a:r>
          </a:p>
          <a:p>
            <a:r>
              <a:rPr lang="en-US" altLang="ko-KR" sz="1600" dirty="0" smtClean="0"/>
              <a:t>sound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770766" y="2184894"/>
            <a:ext cx="149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Information</a:t>
            </a:r>
          </a:p>
          <a:p>
            <a:r>
              <a:rPr lang="en-US" altLang="ko-KR" dirty="0" smtClean="0"/>
              <a:t>(dB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68345" y="3389801"/>
            <a:ext cx="147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On</a:t>
            </a:r>
          </a:p>
          <a:p>
            <a:r>
              <a:rPr lang="en-US" altLang="ko-KR" sz="1600" dirty="0" smtClean="0"/>
              <a:t>(Constant dB)</a:t>
            </a:r>
            <a:endParaRPr lang="ko-KR" altLang="en-US" sz="1600" dirty="0"/>
          </a:p>
        </p:txBody>
      </p:sp>
      <p:cxnSp>
        <p:nvCxnSpPr>
          <p:cNvPr id="5" name="꺾인 연결선 4"/>
          <p:cNvCxnSpPr>
            <a:stCxn id="4" idx="3"/>
          </p:cNvCxnSpPr>
          <p:nvPr/>
        </p:nvCxnSpPr>
        <p:spPr>
          <a:xfrm>
            <a:off x="2771800" y="2534543"/>
            <a:ext cx="864096" cy="769895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flipV="1">
            <a:off x="2771800" y="3974576"/>
            <a:ext cx="864096" cy="691012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24128" y="4315162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Mini Servo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311807" y="4797152"/>
            <a:ext cx="458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13077" y="4619420"/>
            <a:ext cx="147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Sound block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>
            <a:stCxn id="7" idx="3"/>
            <a:endCxn id="9" idx="1"/>
          </p:cNvCxnSpPr>
          <p:nvPr/>
        </p:nvCxnSpPr>
        <p:spPr>
          <a:xfrm>
            <a:off x="5220072" y="3633991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개발 일정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70514"/>
              </p:ext>
            </p:extLst>
          </p:nvPr>
        </p:nvGraphicFramePr>
        <p:xfrm>
          <a:off x="1489075" y="1946121"/>
          <a:ext cx="6167120" cy="3427095"/>
        </p:xfrm>
        <a:graphic>
          <a:graphicData uri="http://schemas.openxmlformats.org/drawingml/2006/table">
            <a:tbl>
              <a:tblPr/>
              <a:tblGrid>
                <a:gridCol w="1496949"/>
                <a:gridCol w="576453"/>
                <a:gridCol w="576453"/>
                <a:gridCol w="576453"/>
                <a:gridCol w="576453"/>
                <a:gridCol w="576453"/>
                <a:gridCol w="576453"/>
                <a:gridCol w="576453"/>
                <a:gridCol w="635000"/>
              </a:tblGrid>
              <a:tr h="286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11/5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11/12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11/19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11/26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12/3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11/10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11/17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계획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분석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디버깅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최종 검토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기능 수집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최종 발표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89075" y="2149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232</Words>
  <Application>Microsoft Office PowerPoint</Application>
  <PresentationFormat>화면 슬라이드 쇼(4:3)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방음 측정</vt:lpstr>
      <vt:lpstr>필요성 및 동기</vt:lpstr>
      <vt:lpstr>모듈 설명</vt:lpstr>
      <vt:lpstr>PowerPoint 프레젠테이션</vt:lpstr>
      <vt:lpstr>시스템 블록</vt:lpstr>
      <vt:lpstr>개발 일정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이름</dc:title>
  <dc:creator>JSH</dc:creator>
  <cp:lastModifiedBy>USER</cp:lastModifiedBy>
  <cp:revision>29</cp:revision>
  <dcterms:created xsi:type="dcterms:W3CDTF">2018-11-04T10:08:45Z</dcterms:created>
  <dcterms:modified xsi:type="dcterms:W3CDTF">2018-11-05T03:56:18Z</dcterms:modified>
</cp:coreProperties>
</file>