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9B8-75F1-7E4A-9859-EEDA0412D697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7F7E-D23F-8D4F-9E4B-D7FC0194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9B8-75F1-7E4A-9859-EEDA0412D697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7F7E-D23F-8D4F-9E4B-D7FC0194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3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9B8-75F1-7E4A-9859-EEDA0412D697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7F7E-D23F-8D4F-9E4B-D7FC0194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9B8-75F1-7E4A-9859-EEDA0412D697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7F7E-D23F-8D4F-9E4B-D7FC0194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9B8-75F1-7E4A-9859-EEDA0412D697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7F7E-D23F-8D4F-9E4B-D7FC0194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9B8-75F1-7E4A-9859-EEDA0412D697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7F7E-D23F-8D4F-9E4B-D7FC0194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1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9B8-75F1-7E4A-9859-EEDA0412D697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7F7E-D23F-8D4F-9E4B-D7FC0194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9B8-75F1-7E4A-9859-EEDA0412D697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7F7E-D23F-8D4F-9E4B-D7FC0194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5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9B8-75F1-7E4A-9859-EEDA0412D697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7F7E-D23F-8D4F-9E4B-D7FC0194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9B8-75F1-7E4A-9859-EEDA0412D697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7F7E-D23F-8D4F-9E4B-D7FC0194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4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9B8-75F1-7E4A-9859-EEDA0412D697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7F7E-D23F-8D4F-9E4B-D7FC0194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9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D9B8-75F1-7E4A-9859-EEDA0412D697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07F7E-D23F-8D4F-9E4B-D7FC0194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4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9293" y="2288909"/>
            <a:ext cx="2874726" cy="321005"/>
          </a:xfrm>
          <a:prstGeom prst="rect">
            <a:avLst/>
          </a:prstGeom>
          <a:noFill/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MU Serif Roman"/>
                <a:cs typeface="CMU Serif Roman"/>
              </a:rPr>
              <a:t>  Level-0 .sst (overlapping)</a:t>
            </a:r>
            <a:endParaRPr lang="en-US" sz="1400" dirty="0">
              <a:latin typeface="CMU Serif Roman"/>
              <a:cs typeface="CMU Serif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9293" y="2777396"/>
            <a:ext cx="2874726" cy="321005"/>
          </a:xfrm>
          <a:prstGeom prst="rect">
            <a:avLst/>
          </a:prstGeom>
          <a:noFill/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MU Serif Roman"/>
                <a:cs typeface="CMU Serif Roman"/>
              </a:rPr>
              <a:t>  Level-1 .sst (sorted/overlapping)</a:t>
            </a:r>
            <a:endParaRPr lang="en-US" sz="1400" dirty="0">
              <a:latin typeface="CMU Serif Roman"/>
              <a:cs typeface="CMU Serif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9293" y="3307753"/>
            <a:ext cx="2874726" cy="321005"/>
          </a:xfrm>
          <a:prstGeom prst="rect">
            <a:avLst/>
          </a:prstGeom>
          <a:noFill/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MU Serif Roman"/>
                <a:cs typeface="CMU Serif Roman"/>
              </a:rPr>
              <a:t>  Level-2 .sst (sorted/overlapping)</a:t>
            </a:r>
            <a:endParaRPr lang="en-US" sz="1400" dirty="0">
              <a:latin typeface="CMU Serif Roman"/>
              <a:cs typeface="CMU Serif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79293" y="3838109"/>
            <a:ext cx="2874726" cy="275760"/>
          </a:xfrm>
          <a:prstGeom prst="rect">
            <a:avLst/>
          </a:prstGeom>
          <a:noFill/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MU Serif Roman"/>
                <a:cs typeface="CMU Serif Roman"/>
              </a:rPr>
              <a:t>  Level-3 .sst (sorted)</a:t>
            </a:r>
            <a:endParaRPr lang="en-US" sz="1400" dirty="0">
              <a:latin typeface="CMU Serif Roman"/>
              <a:cs typeface="CMU Serif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9293" y="4326596"/>
            <a:ext cx="2874726" cy="275761"/>
          </a:xfrm>
          <a:prstGeom prst="rect">
            <a:avLst/>
          </a:prstGeom>
          <a:noFill/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MU Serif Roman"/>
                <a:cs typeface="CMU Serif Roman"/>
              </a:rPr>
              <a:t>  Level-4 .sst (sorted)</a:t>
            </a:r>
            <a:endParaRPr lang="en-US" sz="1400" dirty="0">
              <a:latin typeface="CMU Serif Roman"/>
              <a:cs typeface="CMU Serif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9293" y="4745301"/>
            <a:ext cx="2874726" cy="321005"/>
          </a:xfrm>
          <a:prstGeom prst="rect">
            <a:avLst/>
          </a:prstGeom>
          <a:noFill/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MU Serif Roman"/>
                <a:cs typeface="CMU Serif Roman"/>
              </a:rPr>
              <a:t>  Level-5 .sst (sorted)</a:t>
            </a:r>
            <a:endParaRPr lang="en-US" sz="1400" dirty="0">
              <a:latin typeface="CMU Serif Roman"/>
              <a:cs typeface="CMU Serif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79293" y="5261700"/>
            <a:ext cx="2874726" cy="321005"/>
          </a:xfrm>
          <a:prstGeom prst="rect">
            <a:avLst/>
          </a:prstGeom>
          <a:noFill/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MU Serif Roman"/>
                <a:cs typeface="CMU Serif Roman"/>
              </a:rPr>
              <a:t>  Level-6 .sst (sorted)</a:t>
            </a:r>
            <a:endParaRPr lang="en-US" sz="1400" dirty="0">
              <a:latin typeface="CMU Serif Roman"/>
              <a:cs typeface="CMU Serif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9293" y="1800422"/>
            <a:ext cx="2874726" cy="321005"/>
          </a:xfrm>
          <a:prstGeom prst="rect">
            <a:avLst/>
          </a:prstGeom>
          <a:noFill/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MU Serif Roman"/>
                <a:cs typeface="CMU Serif Roman"/>
              </a:rPr>
              <a:t>Immutable Memory</a:t>
            </a:r>
            <a:endParaRPr lang="en-US" sz="1400" dirty="0">
              <a:latin typeface="CMU Serif Roman"/>
              <a:cs typeface="CMU Serif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79293" y="1300162"/>
            <a:ext cx="2874726" cy="321005"/>
          </a:xfrm>
          <a:prstGeom prst="rect">
            <a:avLst/>
          </a:prstGeom>
          <a:noFill/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MU Serif Roman"/>
                <a:cs typeface="CMU Serif Roman"/>
              </a:rPr>
              <a:t>Skip List, Recovery Log</a:t>
            </a:r>
            <a:endParaRPr lang="en-US" sz="1400" dirty="0">
              <a:latin typeface="CMU Serif Roman"/>
              <a:cs typeface="CMU Serif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9185" y="1300162"/>
            <a:ext cx="936088" cy="321005"/>
          </a:xfrm>
          <a:prstGeom prst="rect">
            <a:avLst/>
          </a:prstGeom>
          <a:noFill/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MU Serif Roman"/>
                <a:cs typeface="CMU Serif Roman"/>
              </a:rPr>
              <a:t>Write()</a:t>
            </a:r>
            <a:endParaRPr lang="en-US" sz="1400" dirty="0">
              <a:latin typeface="CMU Serif Roman"/>
              <a:cs typeface="CMU Serif Roman"/>
            </a:endParaRPr>
          </a:p>
        </p:txBody>
      </p: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1465273" y="1460665"/>
            <a:ext cx="614020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1" idx="0"/>
          </p:cNvCxnSpPr>
          <p:nvPr/>
        </p:nvCxnSpPr>
        <p:spPr>
          <a:xfrm>
            <a:off x="3516656" y="1621167"/>
            <a:ext cx="0" cy="17925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3516656" y="2609914"/>
            <a:ext cx="0" cy="16748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>
            <a:off x="3516656" y="3098401"/>
            <a:ext cx="0" cy="20935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3516656" y="3628758"/>
            <a:ext cx="0" cy="20935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3516656" y="4113869"/>
            <a:ext cx="0" cy="21272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9" idx="0"/>
          </p:cNvCxnSpPr>
          <p:nvPr/>
        </p:nvCxnSpPr>
        <p:spPr>
          <a:xfrm>
            <a:off x="3516656" y="4602357"/>
            <a:ext cx="0" cy="14294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>
            <a:off x="3516656" y="5066306"/>
            <a:ext cx="0" cy="19539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4" idx="0"/>
          </p:cNvCxnSpPr>
          <p:nvPr/>
        </p:nvCxnSpPr>
        <p:spPr>
          <a:xfrm>
            <a:off x="3516656" y="2121427"/>
            <a:ext cx="0" cy="16748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2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77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Tsui</dc:creator>
  <cp:lastModifiedBy>Jeffrey Tsui</cp:lastModifiedBy>
  <cp:revision>3</cp:revision>
  <dcterms:created xsi:type="dcterms:W3CDTF">2013-12-19T00:24:44Z</dcterms:created>
  <dcterms:modified xsi:type="dcterms:W3CDTF">2013-12-19T00:45:01Z</dcterms:modified>
</cp:coreProperties>
</file>