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D3F58-6A62-67CA-F1C6-572301F6C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524CE-908F-B9FB-4D1F-CC09EE0B0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7C25-B2D0-083B-638F-DDEB61F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DCC24-5FB0-3BD8-DB0B-EABC0AFE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F2AF1-CA4E-9510-0BD6-68672CF6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6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1630F-8676-A3AD-6084-AD86745C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037B6-9C13-2DE4-DA05-B60C3269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86786-9231-E433-270B-2743A07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606D9-784C-606F-EE95-49C622F6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72F01-E8C3-3E39-8C7C-9BC99AB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C28AE-3614-44D5-AF5F-071D4A8A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B124B-415B-7D81-BF11-A97185D3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B191E-A544-EC59-4AE8-69B3B8ED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821B9-C994-2F5A-0B5A-A8BF49C2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37F6B-5ED2-DAB6-7C35-A7C1CF79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0551-42F9-BC99-1913-43F030B3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DA032-E9AC-CC82-32C4-69D69415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CA944-B6D7-5B03-5743-B74953D7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D80D6-73F7-1910-C17B-A803D27E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C0E2B-9AEE-6E0F-1ED8-9B12BEC7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2820D-02E6-3A70-80C9-97969051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E9F5-5E68-B14C-8CD3-D893F6C4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59605-0EA8-4C4E-BA03-769F87ED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23ADE-55CC-D380-7A18-B6024CF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71A16-3364-ACA8-6F41-B5B537F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774D1-8BBD-78E2-D5DC-C9DBBC29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195AB-F256-2EF2-77F6-7F8DEC189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A9E53-B331-5203-C8E1-78B297527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52EB0-9080-F857-0D69-A1CFC200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2A4C5-3B42-F839-1856-21B2A320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4A826-3109-7741-5F66-C5CA9219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F508-B0C7-CF3D-724B-3044A17D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07E39-3D64-20FE-9853-3398A44FC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CF90B-C6CA-37EF-C8E8-5911FB3F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EDBDA3-5D3F-6377-659C-E57970604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BBEDA-6F79-5343-6947-920F14845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166C1B-CD00-0AA6-A0E2-83D71F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3778D-66C1-D1A0-F473-52C09610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DD7E1-F997-E4D1-4406-33A4F7B5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8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EA16-B5E7-F8D8-49C8-AE3E352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07DE43-BE57-C1D2-895A-8D57A98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A555E-1E68-1EE6-52B9-AD7E0F06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5FBD43-B745-8B6D-0B67-5FA0212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6CA647-975D-C072-CDC5-C89D7777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716E1-EB50-B678-9812-7E714A25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9ED8C-6468-497D-404B-3BF8CABC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C21A7-BFBA-E0FF-F924-1BBA862F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4EF31-1722-43F9-18B2-112BD34E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C47E8-FF8F-F11B-142A-4E6F467E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8F3D4-9EB8-8CD4-642A-FD240EAF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CA9CF-2DA9-78B9-F398-F21E6F36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968DE-A4A3-6BAB-289C-A29E2F6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2013-158D-BA03-C298-97846340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10A61E-EEAA-F2A7-AB38-6CC57CBEE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73BF2-F242-F02E-1BF2-130D170B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24B4C-FFD7-75FD-44F8-49BB83F4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05932-D29A-D501-9E82-C0080237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DE212-36E3-932C-C26C-8FFB430B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3F8964-744A-C2E4-F69A-4EEF063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76988-B39D-554B-3D5F-38C1C9C1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CA831-83B7-C9D9-C519-3409BD9D4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A4D6-2BEE-4A44-B90E-E9115A55290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8B11F-B105-B7A0-6C5D-8DA14208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6C164-3F99-A0C7-9552-D21755120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977A-800A-4040-9D5D-7E1DEDEA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7CE27C-ABFE-9160-DC37-628831F5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60" y="0"/>
            <a:ext cx="803803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00D49D-D604-6D66-4198-4DE6D74627F2}"/>
              </a:ext>
            </a:extLst>
          </p:cNvPr>
          <p:cNvSpPr txBox="1"/>
          <p:nvPr/>
        </p:nvSpPr>
        <p:spPr>
          <a:xfrm>
            <a:off x="2820202" y="423512"/>
            <a:ext cx="923651" cy="369332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D0E990-F756-A799-7665-E07C822D8FAE}"/>
              </a:ext>
            </a:extLst>
          </p:cNvPr>
          <p:cNvSpPr txBox="1"/>
          <p:nvPr/>
        </p:nvSpPr>
        <p:spPr>
          <a:xfrm>
            <a:off x="2820202" y="951297"/>
            <a:ext cx="2512194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masterpiece, best </a:t>
            </a:r>
            <a:r>
              <a:rPr lang="en-US" altLang="zh-CN" sz="1100" dirty="0" err="1"/>
              <a:t>quality,ultra</a:t>
            </a:r>
            <a:r>
              <a:rPr lang="en-US" altLang="zh-CN" sz="1100" dirty="0"/>
              <a:t> detail,1boy,15yo,blush,long,line art,3girls,1boy,comic,border,koma,Text bubble, &lt;</a:t>
            </a:r>
            <a:r>
              <a:rPr lang="en-US" altLang="zh-CN" sz="1100" dirty="0" err="1"/>
              <a:t>lora:LZ-comic</a:t>
            </a:r>
            <a:r>
              <a:rPr lang="en-US" altLang="zh-CN" sz="1100" dirty="0"/>
              <a:t> strip:0.6&gt; ,</a:t>
            </a:r>
            <a:r>
              <a:rPr lang="en-US" altLang="zh-CN" sz="1100" dirty="0" err="1"/>
              <a:t>yagami-hayate,fighting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05BA4-EB3B-CD57-0A79-7BB215046CB8}"/>
              </a:ext>
            </a:extLst>
          </p:cNvPr>
          <p:cNvSpPr txBox="1"/>
          <p:nvPr/>
        </p:nvSpPr>
        <p:spPr>
          <a:xfrm>
            <a:off x="2722345" y="2884776"/>
            <a:ext cx="740908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🚀生成 </a:t>
            </a:r>
          </a:p>
        </p:txBody>
      </p:sp>
    </p:spTree>
    <p:extLst>
      <p:ext uri="{BB962C8B-B14F-4D97-AF65-F5344CB8AC3E}">
        <p14:creationId xmlns:p14="http://schemas.microsoft.com/office/powerpoint/2010/main" val="420165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E0B238-DE6D-38BF-D89A-2F8C1604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4" y="0"/>
            <a:ext cx="10371251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4419C3-1218-FE51-7D52-D861756AC995}"/>
              </a:ext>
            </a:extLst>
          </p:cNvPr>
          <p:cNvSpPr txBox="1"/>
          <p:nvPr/>
        </p:nvSpPr>
        <p:spPr>
          <a:xfrm>
            <a:off x="7531412" y="6161376"/>
            <a:ext cx="1244251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🚀 自定义界面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E33C15-4042-DC67-B711-3E76CC444B8B}"/>
              </a:ext>
            </a:extLst>
          </p:cNvPr>
          <p:cNvSpPr txBox="1"/>
          <p:nvPr/>
        </p:nvSpPr>
        <p:spPr>
          <a:xfrm>
            <a:off x="1486212" y="2368309"/>
            <a:ext cx="1356462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🐟 隐藏的工作流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85F55-F821-0334-3F1B-4E61CE9D8DCF}"/>
              </a:ext>
            </a:extLst>
          </p:cNvPr>
          <p:cNvSpPr/>
          <p:nvPr/>
        </p:nvSpPr>
        <p:spPr>
          <a:xfrm>
            <a:off x="7230533" y="2368309"/>
            <a:ext cx="3556000" cy="4261091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9E16E-F202-993B-7A09-C7CA15A27988}"/>
              </a:ext>
            </a:extLst>
          </p:cNvPr>
          <p:cNvSpPr txBox="1"/>
          <p:nvPr/>
        </p:nvSpPr>
        <p:spPr>
          <a:xfrm>
            <a:off x="8928063" y="6150552"/>
            <a:ext cx="950901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Plugin APP</a:t>
            </a:r>
            <a:endParaRPr lang="zh-CN" altLang="en-US" sz="1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2E189F-B9AF-E01B-BB2C-567F5AEB5CC8}"/>
              </a:ext>
            </a:extLst>
          </p:cNvPr>
          <p:cNvSpPr txBox="1"/>
          <p:nvPr/>
        </p:nvSpPr>
        <p:spPr>
          <a:xfrm>
            <a:off x="1479843" y="2823152"/>
            <a:ext cx="793807" cy="276999"/>
          </a:xfrm>
          <a:prstGeom prst="rect">
            <a:avLst/>
          </a:prstGeom>
          <a:solidFill>
            <a:srgbClr val="F6FFED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 err="1"/>
              <a:t>ComfyUI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291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B9AC0-642A-CB7D-7416-B2FDD22A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FD2EF-3E18-6B52-045E-DF30F419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一切皆可封装</a:t>
            </a:r>
            <a:endParaRPr lang="en-US" altLang="zh-CN" dirty="0"/>
          </a:p>
          <a:p>
            <a:r>
              <a:rPr lang="zh-CN" altLang="en-US" dirty="0"/>
              <a:t>提供一个</a:t>
            </a:r>
            <a:r>
              <a:rPr lang="en-US" altLang="zh-CN" dirty="0"/>
              <a:t>template</a:t>
            </a:r>
            <a:r>
              <a:rPr lang="zh-CN" altLang="en-US" dirty="0"/>
              <a:t>，最有效的信息自动集成，一眼就能看到所有重点</a:t>
            </a:r>
            <a:endParaRPr lang="en-US" altLang="zh-CN" dirty="0"/>
          </a:p>
          <a:p>
            <a:r>
              <a:rPr lang="zh-CN" altLang="en-US" dirty="0"/>
              <a:t>生成同款</a:t>
            </a:r>
          </a:p>
        </p:txBody>
      </p:sp>
    </p:spTree>
    <p:extLst>
      <p:ext uri="{BB962C8B-B14F-4D97-AF65-F5344CB8AC3E}">
        <p14:creationId xmlns:p14="http://schemas.microsoft.com/office/powerpoint/2010/main" val="393281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内容封装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zw007 chi</dc:creator>
  <cp:lastModifiedBy>zw007 chi</cp:lastModifiedBy>
  <cp:revision>3</cp:revision>
  <dcterms:created xsi:type="dcterms:W3CDTF">2023-10-25T15:26:34Z</dcterms:created>
  <dcterms:modified xsi:type="dcterms:W3CDTF">2023-10-30T03:13:24Z</dcterms:modified>
</cp:coreProperties>
</file>