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5" r:id="rId18"/>
    <p:sldId id="263" r:id="rId19"/>
    <p:sldId id="273" r:id="rId20"/>
    <p:sldId id="274"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F1CAC-01D0-47F3-BF11-AAAE01309A8A}" type="datetimeFigureOut">
              <a:rPr lang="en-US" smtClean="0"/>
              <a:t>9/20/2014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D9FC3-8F8F-4E60-A77B-75761B225A76}" type="slidenum">
              <a:rPr lang="en-US" smtClean="0"/>
              <a:t>‹#›</a:t>
            </a:fld>
            <a:endParaRPr lang="en-US"/>
          </a:p>
        </p:txBody>
      </p:sp>
    </p:spTree>
    <p:extLst>
      <p:ext uri="{BB962C8B-B14F-4D97-AF65-F5344CB8AC3E}">
        <p14:creationId xmlns:p14="http://schemas.microsoft.com/office/powerpoint/2010/main" val="1928400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7D9FC3-8F8F-4E60-A77B-75761B225A76}" type="slidenum">
              <a:rPr lang="en-US" smtClean="0"/>
              <a:t>3</a:t>
            </a:fld>
            <a:endParaRPr lang="en-US"/>
          </a:p>
        </p:txBody>
      </p:sp>
    </p:spTree>
    <p:extLst>
      <p:ext uri="{BB962C8B-B14F-4D97-AF65-F5344CB8AC3E}">
        <p14:creationId xmlns:p14="http://schemas.microsoft.com/office/powerpoint/2010/main" val="24773552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9/19/2014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9/19/2014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TIME TABLE MANAGEMENT</a:t>
            </a:r>
            <a:endParaRPr lang="en-US" dirty="0"/>
          </a:p>
        </p:txBody>
      </p:sp>
      <p:sp>
        <p:nvSpPr>
          <p:cNvPr id="8" name="Subtitle 7"/>
          <p:cNvSpPr>
            <a:spLocks noGrp="1"/>
          </p:cNvSpPr>
          <p:nvPr>
            <p:ph type="subTitle" idx="1"/>
          </p:nvPr>
        </p:nvSpPr>
        <p:spPr/>
        <p:txBody>
          <a:bodyPr>
            <a:normAutofit/>
          </a:bodyPr>
          <a:lstStyle/>
          <a:p>
            <a:pPr algn="r"/>
            <a:endParaRPr lang="en-US" sz="1400" dirty="0" smtClean="0"/>
          </a:p>
          <a:p>
            <a:r>
              <a:rPr lang="en-US" sz="1400" dirty="0" smtClean="0">
                <a:solidFill>
                  <a:schemeClr val="accent5">
                    <a:lumMod val="50000"/>
                  </a:schemeClr>
                </a:solidFill>
              </a:rPr>
              <a:t>Vijay Sehgal</a:t>
            </a:r>
          </a:p>
          <a:p>
            <a:r>
              <a:rPr lang="en-US" sz="1400" dirty="0" smtClean="0">
                <a:solidFill>
                  <a:schemeClr val="accent5">
                    <a:lumMod val="50000"/>
                  </a:schemeClr>
                </a:solidFill>
              </a:rPr>
              <a:t>1812390</a:t>
            </a:r>
          </a:p>
          <a:p>
            <a:r>
              <a:rPr lang="en-US" sz="1400" dirty="0" smtClean="0">
                <a:solidFill>
                  <a:schemeClr val="accent5">
                    <a:lumMod val="50000"/>
                  </a:schemeClr>
                </a:solidFill>
              </a:rPr>
              <a:t>CSE 3</a:t>
            </a:r>
            <a:r>
              <a:rPr lang="en-US" sz="1400" baseline="30000" dirty="0" smtClean="0">
                <a:solidFill>
                  <a:schemeClr val="accent5">
                    <a:lumMod val="50000"/>
                  </a:schemeClr>
                </a:solidFill>
              </a:rPr>
              <a:t>rd</a:t>
            </a:r>
            <a:r>
              <a:rPr lang="en-US" sz="1400" dirty="0" smtClean="0">
                <a:solidFill>
                  <a:schemeClr val="accent5">
                    <a:lumMod val="50000"/>
                  </a:schemeClr>
                </a:solidFill>
              </a:rPr>
              <a:t> Year(A2)</a:t>
            </a:r>
            <a:endParaRPr lang="en-US" sz="1400" dirty="0">
              <a:solidFill>
                <a:schemeClr val="accent5">
                  <a:lumMod val="50000"/>
                </a:schemeClr>
              </a:solidFill>
            </a:endParaRPr>
          </a:p>
        </p:txBody>
      </p:sp>
    </p:spTree>
    <p:extLst>
      <p:ext uri="{BB962C8B-B14F-4D97-AF65-F5344CB8AC3E}">
        <p14:creationId xmlns:p14="http://schemas.microsoft.com/office/powerpoint/2010/main" val="18220594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SUBJECT INFORMATION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2815" y="2557463"/>
            <a:ext cx="4466369" cy="3611325"/>
          </a:xfrm>
        </p:spPr>
      </p:pic>
    </p:spTree>
    <p:extLst>
      <p:ext uri="{BB962C8B-B14F-4D97-AF65-F5344CB8AC3E}">
        <p14:creationId xmlns:p14="http://schemas.microsoft.com/office/powerpoint/2010/main" val="1340303958"/>
      </p:ext>
    </p:extLst>
  </p:cSld>
  <p:clrMapOvr>
    <a:masterClrMapping/>
  </p:clrMapOvr>
  <mc:AlternateContent xmlns:mc="http://schemas.openxmlformats.org/markup-compatibility/2006">
    <mc:Choice xmlns:p14="http://schemas.microsoft.com/office/powerpoint/2010/main" Requires="p14">
      <p:transition spd="slow" p14:dur="2500">
        <p:pull/>
      </p:transition>
    </mc:Choice>
    <mc:Fallback>
      <p:transition spd="slow">
        <p:pull/>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ROOM INFORMATION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5520" y="2557463"/>
            <a:ext cx="5080960" cy="3611325"/>
          </a:xfrm>
        </p:spPr>
      </p:pic>
    </p:spTree>
    <p:extLst>
      <p:ext uri="{BB962C8B-B14F-4D97-AF65-F5344CB8AC3E}">
        <p14:creationId xmlns:p14="http://schemas.microsoft.com/office/powerpoint/2010/main" val="3836522256"/>
      </p:ext>
    </p:extLst>
  </p:cSld>
  <p:clrMapOvr>
    <a:masterClrMapping/>
  </p:clrMapOvr>
  <mc:AlternateContent xmlns:mc="http://schemas.openxmlformats.org/markup-compatibility/2006">
    <mc:Choice xmlns:p14="http://schemas.microsoft.com/office/powerpoint/2010/main" Requires="p14">
      <p:transition spd="slow" p14:dur="2500">
        <p:pull/>
      </p:transition>
    </mc:Choice>
    <mc:Fallback>
      <p:transition spd="slow">
        <p:pull/>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ROOM INFORMATION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6952" y="2557463"/>
            <a:ext cx="4038096" cy="3597677"/>
          </a:xfrm>
        </p:spPr>
      </p:pic>
    </p:spTree>
    <p:extLst>
      <p:ext uri="{BB962C8B-B14F-4D97-AF65-F5344CB8AC3E}">
        <p14:creationId xmlns:p14="http://schemas.microsoft.com/office/powerpoint/2010/main" val="4064977762"/>
      </p:ext>
    </p:extLst>
  </p:cSld>
  <p:clrMapOvr>
    <a:masterClrMapping/>
  </p:clrMapOvr>
  <mc:AlternateContent xmlns:mc="http://schemas.openxmlformats.org/markup-compatibility/2006">
    <mc:Choice xmlns:p14="http://schemas.microsoft.com/office/powerpoint/2010/main" Requires="p14">
      <p:transition spd="slow" p14:dur="2500">
        <p:pull/>
      </p:transition>
    </mc:Choice>
    <mc:Fallback>
      <p:transition spd="slow">
        <p:pull/>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FACULTY INFORMATION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7410" y="2693940"/>
            <a:ext cx="4677180" cy="3420257"/>
          </a:xfrm>
        </p:spPr>
      </p:pic>
    </p:spTree>
    <p:extLst>
      <p:ext uri="{BB962C8B-B14F-4D97-AF65-F5344CB8AC3E}">
        <p14:creationId xmlns:p14="http://schemas.microsoft.com/office/powerpoint/2010/main" val="2906027022"/>
      </p:ext>
    </p:extLst>
  </p:cSld>
  <p:clrMapOvr>
    <a:masterClrMapping/>
  </p:clrMapOvr>
  <mc:AlternateContent xmlns:mc="http://schemas.openxmlformats.org/markup-compatibility/2006">
    <mc:Choice xmlns:p14="http://schemas.microsoft.com/office/powerpoint/2010/main" Requires="p14">
      <p:transition spd="slow" p14:dur="2250">
        <p:pull/>
      </p:transition>
    </mc:Choice>
    <mc:Fallback>
      <p:transition spd="slow">
        <p:pull/>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FACULTY INFORMATION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8481" y="2557463"/>
            <a:ext cx="3975038" cy="3529438"/>
          </a:xfrm>
        </p:spPr>
      </p:pic>
    </p:spTree>
    <p:extLst>
      <p:ext uri="{BB962C8B-B14F-4D97-AF65-F5344CB8AC3E}">
        <p14:creationId xmlns:p14="http://schemas.microsoft.com/office/powerpoint/2010/main" val="585950257"/>
      </p:ext>
    </p:extLst>
  </p:cSld>
  <p:clrMapOvr>
    <a:masterClrMapping/>
  </p:clrMapOvr>
  <mc:AlternateContent xmlns:mc="http://schemas.openxmlformats.org/markup-compatibility/2006">
    <mc:Choice xmlns:p14="http://schemas.microsoft.com/office/powerpoint/2010/main" Requires="p14">
      <p:transition spd="slow" p14:dur="2500">
        <p:pull/>
      </p:transition>
    </mc:Choice>
    <mc:Fallback>
      <p:transition spd="slow">
        <p:pull/>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FACULTY SUBJECT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6804" y="2557463"/>
            <a:ext cx="4498392" cy="3515791"/>
          </a:xfrm>
        </p:spPr>
      </p:pic>
    </p:spTree>
    <p:extLst>
      <p:ext uri="{BB962C8B-B14F-4D97-AF65-F5344CB8AC3E}">
        <p14:creationId xmlns:p14="http://schemas.microsoft.com/office/powerpoint/2010/main" val="1702054057"/>
      </p:ext>
    </p:extLst>
  </p:cSld>
  <p:clrMapOvr>
    <a:masterClrMapping/>
  </p:clrMapOvr>
  <mc:AlternateContent xmlns:mc="http://schemas.openxmlformats.org/markup-compatibility/2006">
    <mc:Choice xmlns:p14="http://schemas.microsoft.com/office/powerpoint/2010/main" Requires="p14">
      <p:transition spd="slow" p14:dur="2500">
        <p:pull/>
      </p:transition>
    </mc:Choice>
    <mc:Fallback>
      <p:transition spd="slow">
        <p:pull/>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FACULTY SUBJECT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1421" y="2557463"/>
            <a:ext cx="4689157" cy="3317875"/>
          </a:xfrm>
        </p:spPr>
      </p:pic>
    </p:spTree>
    <p:extLst>
      <p:ext uri="{BB962C8B-B14F-4D97-AF65-F5344CB8AC3E}">
        <p14:creationId xmlns:p14="http://schemas.microsoft.com/office/powerpoint/2010/main" val="3327771436"/>
      </p:ext>
    </p:extLst>
  </p:cSld>
  <p:clrMapOvr>
    <a:masterClrMapping/>
  </p:clrMapOvr>
  <mc:AlternateContent xmlns:mc="http://schemas.openxmlformats.org/markup-compatibility/2006">
    <mc:Choice xmlns:p14="http://schemas.microsoft.com/office/powerpoint/2010/main" Requires="p14">
      <p:transition spd="slow" p14:dur="2500">
        <p:pull/>
      </p:transition>
    </mc:Choice>
    <mc:Fallback>
      <p:transition spd="slow">
        <p:pull/>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FACULTY SUBJECT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287" y="2557463"/>
            <a:ext cx="4955426" cy="3515791"/>
          </a:xfrm>
        </p:spPr>
      </p:pic>
    </p:spTree>
    <p:extLst>
      <p:ext uri="{BB962C8B-B14F-4D97-AF65-F5344CB8AC3E}">
        <p14:creationId xmlns:p14="http://schemas.microsoft.com/office/powerpoint/2010/main" val="1974145594"/>
      </p:ext>
    </p:extLst>
  </p:cSld>
  <p:clrMapOvr>
    <a:masterClrMapping/>
  </p:clrMapOvr>
  <mc:AlternateContent xmlns:mc="http://schemas.openxmlformats.org/markup-compatibility/2006">
    <mc:Choice xmlns:p14="http://schemas.microsoft.com/office/powerpoint/2010/main" Requires="p14">
      <p:transition spd="slow" p14:dur="2500">
        <p:pull/>
      </p:transition>
    </mc:Choice>
    <mc:Fallback>
      <p:transition spd="slow">
        <p:pull/>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OF ROOM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4801" y="2557463"/>
            <a:ext cx="4982397" cy="3474847"/>
          </a:xfrm>
        </p:spPr>
      </p:pic>
    </p:spTree>
    <p:extLst>
      <p:ext uri="{BB962C8B-B14F-4D97-AF65-F5344CB8AC3E}">
        <p14:creationId xmlns:p14="http://schemas.microsoft.com/office/powerpoint/2010/main" val="525800303"/>
      </p:ext>
    </p:extLst>
  </p:cSld>
  <p:clrMapOvr>
    <a:masterClrMapping/>
  </p:clrMapOvr>
  <mc:AlternateContent xmlns:mc="http://schemas.openxmlformats.org/markup-compatibility/2006">
    <mc:Choice xmlns:p14="http://schemas.microsoft.com/office/powerpoint/2010/main" Requires="p14">
      <p:transition spd="slow" p14:dur="2500">
        <p:pull/>
      </p:transition>
    </mc:Choice>
    <mc:Fallback>
      <p:transition spd="slow">
        <p:pull/>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ALLOCATION OF ROOM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1091" y="2557463"/>
            <a:ext cx="5649818" cy="3543086"/>
          </a:xfrm>
        </p:spPr>
      </p:pic>
    </p:spTree>
    <p:extLst>
      <p:ext uri="{BB962C8B-B14F-4D97-AF65-F5344CB8AC3E}">
        <p14:creationId xmlns:p14="http://schemas.microsoft.com/office/powerpoint/2010/main" val="1817209924"/>
      </p:ext>
    </p:extLst>
  </p:cSld>
  <p:clrMapOvr>
    <a:masterClrMapping/>
  </p:clrMapOvr>
  <mc:AlternateContent xmlns:mc="http://schemas.openxmlformats.org/markup-compatibility/2006">
    <mc:Choice xmlns:p14="http://schemas.microsoft.com/office/powerpoint/2010/main" Requires="p14">
      <p:transition spd="slow" p14:dur="2500">
        <p:pull/>
      </p:transition>
    </mc:Choice>
    <mc:Fallback>
      <p:transition spd="slow">
        <p:pull/>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PROFILE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IN" dirty="0">
                <a:latin typeface="Times New Roman" pitchFamily="18" charset="0"/>
                <a:cs typeface="Times New Roman" pitchFamily="18" charset="0"/>
              </a:rPr>
              <a:t>Grapess Solutions has started in March,2010 with a vision to provide every solution of IT. We have started with IT education &amp; training and software </a:t>
            </a:r>
            <a:r>
              <a:rPr lang="en-IN" dirty="0" smtClean="0">
                <a:latin typeface="Times New Roman" pitchFamily="18" charset="0"/>
                <a:cs typeface="Times New Roman" pitchFamily="18" charset="0"/>
              </a:rPr>
              <a:t>solution. </a:t>
            </a:r>
            <a:endParaRPr lang="en-IN" dirty="0">
              <a:latin typeface="Times New Roman" pitchFamily="18" charset="0"/>
              <a:cs typeface="Times New Roman" pitchFamily="18" charset="0"/>
            </a:endParaRPr>
          </a:p>
          <a:p>
            <a:r>
              <a:rPr lang="en-IN" dirty="0">
                <a:solidFill>
                  <a:schemeClr val="accent1">
                    <a:lumMod val="75000"/>
                  </a:schemeClr>
                </a:solidFill>
                <a:latin typeface="Times New Roman" pitchFamily="18" charset="0"/>
                <a:cs typeface="Times New Roman" pitchFamily="18" charset="0"/>
              </a:rPr>
              <a:t>In Web Design &amp; Development</a:t>
            </a:r>
            <a:r>
              <a:rPr lang="en-IN" dirty="0">
                <a:latin typeface="Times New Roman" pitchFamily="18" charset="0"/>
                <a:cs typeface="Times New Roman" pitchFamily="18" charset="0"/>
              </a:rPr>
              <a:t>:</a:t>
            </a:r>
          </a:p>
          <a:p>
            <a:pPr algn="just">
              <a:buNone/>
            </a:pPr>
            <a:r>
              <a:rPr lang="en-IN" dirty="0">
                <a:latin typeface="Times New Roman" pitchFamily="18" charset="0"/>
                <a:cs typeface="Times New Roman" pitchFamily="18" charset="0"/>
              </a:rPr>
              <a:t>   Grapess Solutions provides professional website design, development and </a:t>
            </a:r>
            <a:r>
              <a:rPr lang="en-IN" dirty="0" smtClean="0">
                <a:latin typeface="Times New Roman" pitchFamily="18" charset="0"/>
                <a:cs typeface="Times New Roman" pitchFamily="18" charset="0"/>
              </a:rPr>
              <a:t>maintenance services</a:t>
            </a:r>
            <a:r>
              <a:rPr lang="en-IN" dirty="0">
                <a:latin typeface="Times New Roman" pitchFamily="18" charset="0"/>
                <a:cs typeface="Times New Roman" pitchFamily="18" charset="0"/>
              </a:rPr>
              <a:t>. Our experienced web designers and developers carry out various website projects from brochure sites to multi-functional web portals. Grapess Solutions has a large team of resources and the required business and technical expertise to develop websites of any complexity. We provide complete front-end and back-end development based on the latest technologies and industry trends.</a:t>
            </a:r>
          </a:p>
          <a:p>
            <a:endParaRPr lang="en-US" dirty="0"/>
          </a:p>
        </p:txBody>
      </p:sp>
    </p:spTree>
    <p:extLst>
      <p:ext uri="{BB962C8B-B14F-4D97-AF65-F5344CB8AC3E}">
        <p14:creationId xmlns:p14="http://schemas.microsoft.com/office/powerpoint/2010/main" val="264606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ROOMS ALLOTTED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2757" y="2557463"/>
            <a:ext cx="4606486" cy="3488495"/>
          </a:xfrm>
        </p:spPr>
      </p:pic>
    </p:spTree>
    <p:extLst>
      <p:ext uri="{BB962C8B-B14F-4D97-AF65-F5344CB8AC3E}">
        <p14:creationId xmlns:p14="http://schemas.microsoft.com/office/powerpoint/2010/main" val="124402854"/>
      </p:ext>
    </p:extLst>
  </p:cSld>
  <p:clrMapOvr>
    <a:masterClrMapping/>
  </p:clrMapOvr>
  <mc:AlternateContent xmlns:mc="http://schemas.openxmlformats.org/markup-compatibility/2006">
    <mc:Choice xmlns:p14="http://schemas.microsoft.com/office/powerpoint/2010/main" Requires="p14">
      <p:transition spd="slow" p14:dur="2500">
        <p:pull/>
      </p:transition>
    </mc:Choice>
    <mc:Fallback>
      <p:transition spd="slow">
        <p:pull/>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IN" sz="2000" dirty="0"/>
              <a:t>Hence, Time table management plays an important role in every organisation’s and individual’s life. Through this project, we can easily manage the time table of various regular classes in an organisation.</a:t>
            </a:r>
            <a:endParaRPr lang="en-US" sz="2000" dirty="0"/>
          </a:p>
          <a:p>
            <a:pPr>
              <a:buFont typeface="Wingdings" panose="05000000000000000000" pitchFamily="2" charset="2"/>
              <a:buChar char="Ø"/>
            </a:pPr>
            <a:r>
              <a:rPr lang="en-IN" sz="2000" dirty="0"/>
              <a:t>The primary mission of the Time table management is to ensure that all the people in an organisation whether school or college can make the best use of it by creating the time table of various classes with an ease without any strong efforts</a:t>
            </a:r>
            <a:endParaRPr lang="en-US" sz="2000" dirty="0"/>
          </a:p>
        </p:txBody>
      </p:sp>
    </p:spTree>
    <p:extLst>
      <p:ext uri="{BB962C8B-B14F-4D97-AF65-F5344CB8AC3E}">
        <p14:creationId xmlns:p14="http://schemas.microsoft.com/office/powerpoint/2010/main" val="2003254279"/>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5" name="Rounded Rectangle 4"/>
          <p:cNvSpPr/>
          <p:nvPr/>
        </p:nvSpPr>
        <p:spPr>
          <a:xfrm>
            <a:off x="3971498" y="3029044"/>
            <a:ext cx="4476466" cy="2374711"/>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t>Q/A</a:t>
            </a:r>
            <a:endParaRPr lang="en-US" sz="8800" dirty="0"/>
          </a:p>
        </p:txBody>
      </p:sp>
    </p:spTree>
    <p:extLst>
      <p:ext uri="{BB962C8B-B14F-4D97-AF65-F5344CB8AC3E}">
        <p14:creationId xmlns:p14="http://schemas.microsoft.com/office/powerpoint/2010/main" val="41182246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USED:JAVA</a:t>
            </a:r>
            <a:endParaRPr lang="en-US" dirty="0"/>
          </a:p>
        </p:txBody>
      </p:sp>
      <p:sp>
        <p:nvSpPr>
          <p:cNvPr id="3" name="Content Placeholder 2"/>
          <p:cNvSpPr>
            <a:spLocks noGrp="1"/>
          </p:cNvSpPr>
          <p:nvPr>
            <p:ph idx="1"/>
          </p:nvPr>
        </p:nvSpPr>
        <p:spPr>
          <a:xfrm>
            <a:off x="1295401" y="2556931"/>
            <a:ext cx="9601196" cy="3624927"/>
          </a:xfrm>
        </p:spPr>
        <p:txBody>
          <a:bodyPr>
            <a:normAutofit fontScale="77500" lnSpcReduction="20000"/>
          </a:bodyPr>
          <a:lstStyle/>
          <a:p>
            <a:r>
              <a:rPr lang="en-IN" dirty="0"/>
              <a:t>Java is both a programming language and a platform.</a:t>
            </a:r>
          </a:p>
          <a:p>
            <a:r>
              <a:rPr lang="en-IN" dirty="0"/>
              <a:t>Earlier it was called “Oak”.</a:t>
            </a:r>
          </a:p>
          <a:p>
            <a:r>
              <a:rPr lang="en-IN" dirty="0"/>
              <a:t>Java is related to C++ which is a direct descendant of C.</a:t>
            </a:r>
          </a:p>
          <a:p>
            <a:r>
              <a:rPr lang="en-IN" dirty="0"/>
              <a:t>It is a high level language which has following Features:</a:t>
            </a:r>
          </a:p>
          <a:p>
            <a:pPr>
              <a:buSzPct val="113000"/>
              <a:buFont typeface="Wingdings" panose="05000000000000000000" pitchFamily="2" charset="2"/>
              <a:buChar char="ü"/>
            </a:pPr>
            <a:r>
              <a:rPr lang="en-IN" sz="1400" dirty="0" smtClean="0"/>
              <a:t>Simple											</a:t>
            </a:r>
            <a:endParaRPr lang="en-IN" sz="1400" dirty="0"/>
          </a:p>
          <a:p>
            <a:pPr>
              <a:buFont typeface="Wingdings" panose="05000000000000000000" pitchFamily="2" charset="2"/>
              <a:buChar char="ü"/>
            </a:pPr>
            <a:r>
              <a:rPr lang="en-IN" sz="1400" dirty="0"/>
              <a:t>Object </a:t>
            </a:r>
            <a:r>
              <a:rPr lang="en-IN" sz="1400" dirty="0" smtClean="0"/>
              <a:t>Oriented	</a:t>
            </a:r>
            <a:endParaRPr lang="en-IN" sz="1400" dirty="0"/>
          </a:p>
          <a:p>
            <a:pPr>
              <a:buFont typeface="Wingdings" panose="05000000000000000000" pitchFamily="2" charset="2"/>
              <a:buChar char="ü"/>
            </a:pPr>
            <a:r>
              <a:rPr lang="en-IN" sz="1400" dirty="0" smtClean="0"/>
              <a:t>Distributed </a:t>
            </a:r>
          </a:p>
          <a:p>
            <a:pPr>
              <a:buFont typeface="Wingdings" panose="05000000000000000000" pitchFamily="2" charset="2"/>
              <a:buChar char="ü"/>
            </a:pPr>
            <a:r>
              <a:rPr lang="en-IN" sz="1400" dirty="0"/>
              <a:t>Interpreted</a:t>
            </a:r>
          </a:p>
          <a:p>
            <a:pPr>
              <a:buFont typeface="Wingdings" panose="05000000000000000000" pitchFamily="2" charset="2"/>
              <a:buChar char="ü"/>
            </a:pPr>
            <a:r>
              <a:rPr lang="en-IN" sz="1400" dirty="0"/>
              <a:t>Robust</a:t>
            </a:r>
          </a:p>
          <a:p>
            <a:pPr>
              <a:buFont typeface="Wingdings" panose="05000000000000000000" pitchFamily="2" charset="2"/>
              <a:buChar char="ü"/>
            </a:pPr>
            <a:r>
              <a:rPr lang="en-IN" sz="1400" dirty="0" smtClean="0"/>
              <a:t>Secure</a:t>
            </a:r>
          </a:p>
          <a:p>
            <a:pPr>
              <a:buFont typeface="Wingdings" panose="05000000000000000000" pitchFamily="2" charset="2"/>
              <a:buChar char="ü"/>
            </a:pPr>
            <a:r>
              <a:rPr lang="en-IN" sz="1400" dirty="0"/>
              <a:t>Portable</a:t>
            </a:r>
          </a:p>
          <a:p>
            <a:pPr>
              <a:buFont typeface="Wingdings" panose="05000000000000000000" pitchFamily="2" charset="2"/>
              <a:buChar char="ü"/>
            </a:pPr>
            <a:r>
              <a:rPr lang="en-IN" sz="1400" dirty="0"/>
              <a:t>Multithreaded</a:t>
            </a:r>
          </a:p>
          <a:p>
            <a:pPr>
              <a:buFont typeface="Wingdings" panose="05000000000000000000" pitchFamily="2" charset="2"/>
              <a:buChar char="ü"/>
            </a:pPr>
            <a:endParaRPr lang="en-IN" sz="1400" dirty="0" smtClean="0">
              <a:latin typeface="Times New Roman" pitchFamily="18" charset="0"/>
              <a:cs typeface="Times New Roman" pitchFamily="18" charset="0"/>
            </a:endParaRPr>
          </a:p>
          <a:p>
            <a:pPr>
              <a:buFont typeface="Wingdings" panose="05000000000000000000" pitchFamily="2" charset="2"/>
              <a:buChar char="ü"/>
            </a:pPr>
            <a:endParaRPr lang="en-IN" sz="1400" dirty="0" smtClean="0">
              <a:latin typeface="Times New Roman" pitchFamily="18" charset="0"/>
              <a:cs typeface="Times New Roman" pitchFamily="18" charset="0"/>
            </a:endParaRPr>
          </a:p>
          <a:p>
            <a:pPr>
              <a:buFont typeface="Wingdings" panose="05000000000000000000" pitchFamily="2" charset="2"/>
              <a:buChar char="ü"/>
            </a:pPr>
            <a:endParaRPr lang="en-IN" sz="1400" dirty="0" smtClean="0">
              <a:latin typeface="Times New Roman" pitchFamily="18" charset="0"/>
              <a:cs typeface="Times New Roman" pitchFamily="18" charset="0"/>
            </a:endParaRP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3787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a:t>
            </a:r>
            <a:endParaRPr lang="en-US" dirty="0"/>
          </a:p>
        </p:txBody>
      </p:sp>
      <p:sp>
        <p:nvSpPr>
          <p:cNvPr id="3" name="Content Placeholder 2"/>
          <p:cNvSpPr>
            <a:spLocks noGrp="1"/>
          </p:cNvSpPr>
          <p:nvPr>
            <p:ph idx="1"/>
          </p:nvPr>
        </p:nvSpPr>
        <p:spPr/>
        <p:txBody>
          <a:bodyPr>
            <a:normAutofit/>
          </a:bodyPr>
          <a:lstStyle/>
          <a:p>
            <a:pPr marL="0" indent="0">
              <a:buNone/>
            </a:pPr>
            <a:r>
              <a:rPr lang="en-IN" sz="2000" b="1" u="sng" dirty="0"/>
              <a:t>Java The </a:t>
            </a:r>
            <a:r>
              <a:rPr lang="en-IN" sz="2000" b="1" u="sng" dirty="0" smtClean="0"/>
              <a:t>Platform</a:t>
            </a:r>
            <a:r>
              <a:rPr lang="en-IN" sz="2000" b="1" dirty="0" smtClean="0">
                <a:latin typeface="Times New Roman" pitchFamily="18" charset="0"/>
                <a:cs typeface="Times New Roman" pitchFamily="18" charset="0"/>
              </a:rPr>
              <a:t>: </a:t>
            </a:r>
            <a:r>
              <a:rPr lang="en-US" sz="2000" dirty="0"/>
              <a:t>A </a:t>
            </a:r>
            <a:r>
              <a:rPr lang="en-US" sz="2000" i="1" dirty="0"/>
              <a:t>platform</a:t>
            </a:r>
            <a:r>
              <a:rPr lang="en-US" sz="2000" dirty="0"/>
              <a:t> is the hardware or software environment in which a program runs</a:t>
            </a:r>
            <a:r>
              <a:rPr lang="en-US" sz="2000" dirty="0" smtClean="0"/>
              <a:t>.</a:t>
            </a:r>
            <a:r>
              <a:rPr lang="en-US" sz="2000" dirty="0"/>
              <a:t> The Java platform has two components</a:t>
            </a:r>
            <a:r>
              <a:rPr lang="en-US" sz="2000" dirty="0" smtClean="0"/>
              <a:t>:</a:t>
            </a:r>
          </a:p>
          <a:p>
            <a:pPr>
              <a:buFont typeface="Wingdings" panose="05000000000000000000" pitchFamily="2" charset="2"/>
              <a:buChar char="v"/>
            </a:pPr>
            <a:r>
              <a:rPr lang="en-US" sz="1600" dirty="0"/>
              <a:t>The </a:t>
            </a:r>
            <a:r>
              <a:rPr lang="en-US" sz="1600" i="1" dirty="0"/>
              <a:t>Java Virtual Machine</a:t>
            </a:r>
            <a:r>
              <a:rPr lang="en-US" sz="1600" dirty="0"/>
              <a:t> (Java VM</a:t>
            </a:r>
            <a:r>
              <a:rPr lang="en-US" sz="1600" dirty="0" smtClean="0"/>
              <a:t>)</a:t>
            </a:r>
          </a:p>
          <a:p>
            <a:pPr lvl="0">
              <a:buFont typeface="Wingdings" panose="05000000000000000000" pitchFamily="2" charset="2"/>
              <a:buChar char="v"/>
            </a:pPr>
            <a:r>
              <a:rPr lang="en-US" sz="1600" dirty="0"/>
              <a:t>The </a:t>
            </a:r>
            <a:r>
              <a:rPr lang="en-US" sz="1600" i="1" dirty="0"/>
              <a:t>Java Application Programming Interface</a:t>
            </a:r>
            <a:r>
              <a:rPr lang="en-US" sz="1600" dirty="0"/>
              <a:t> (Java API</a:t>
            </a:r>
            <a:r>
              <a:rPr lang="en-US" sz="1600" dirty="0" smtClean="0"/>
              <a:t>)</a:t>
            </a:r>
          </a:p>
          <a:p>
            <a:pPr>
              <a:buFont typeface="Wingdings" pitchFamily="2" charset="2"/>
              <a:buChar char="Ø"/>
            </a:pPr>
            <a:r>
              <a:rPr lang="en-US" sz="2000" u="sng" dirty="0"/>
              <a:t>Java Virtual Machine</a:t>
            </a:r>
            <a:r>
              <a:rPr lang="en-US" sz="2000" dirty="0"/>
              <a:t> is standardized hypothetical computer,</a:t>
            </a:r>
          </a:p>
          <a:p>
            <a:pPr lvl="1">
              <a:buNone/>
            </a:pPr>
            <a:r>
              <a:rPr lang="en-US" dirty="0" smtClean="0">
                <a:cs typeface="Times New Roman" pitchFamily="18" charset="0"/>
              </a:rPr>
              <a:t>which is emulated inside our computer by a program.</a:t>
            </a:r>
            <a:r>
              <a:rPr lang="en-US" sz="1600" dirty="0" smtClean="0">
                <a:cs typeface="Times New Roman" pitchFamily="18" charset="0"/>
              </a:rPr>
              <a:t> </a:t>
            </a:r>
          </a:p>
          <a:p>
            <a:pPr>
              <a:buFont typeface="Wingdings" panose="05000000000000000000" pitchFamily="2" charset="2"/>
              <a:buChar char="Ø"/>
            </a:pPr>
            <a:r>
              <a:rPr lang="en-US" sz="2000" dirty="0" smtClean="0"/>
              <a:t>The </a:t>
            </a:r>
            <a:r>
              <a:rPr lang="en-US" sz="2000" u="sng" dirty="0" smtClean="0"/>
              <a:t>Java API</a:t>
            </a:r>
            <a:r>
              <a:rPr lang="en-US" sz="2000" dirty="0" smtClean="0"/>
              <a:t> is a large collection of ready-made software components that provide many useful capabilities, such as graphical user interface (GUI) widgets.</a:t>
            </a:r>
            <a:endParaRPr lang="en-IN" sz="2000" dirty="0" smtClean="0"/>
          </a:p>
          <a:p>
            <a:pPr lvl="0">
              <a:buFont typeface="Wingdings" panose="05000000000000000000" pitchFamily="2" charset="2"/>
              <a:buChar char="Ø"/>
            </a:pPr>
            <a:endParaRPr lang="en-IN" sz="2000" dirty="0">
              <a:latin typeface="Times New Roman" pitchFamily="18" charset="0"/>
              <a:cs typeface="Times New Roman" pitchFamily="18" charset="0"/>
            </a:endParaRPr>
          </a:p>
          <a:p>
            <a:pPr>
              <a:buFont typeface="Wingdings" panose="05000000000000000000" pitchFamily="2" charset="2"/>
              <a:buChar char="v"/>
            </a:pPr>
            <a:endParaRPr lang="en-US" sz="2000"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buNone/>
            </a:pPr>
            <a:endParaRPr lang="en-IN" sz="2000" b="1" dirty="0" smtClean="0">
              <a:latin typeface="Times New Roman" pitchFamily="18" charset="0"/>
              <a:cs typeface="Times New Roman" pitchFamily="18" charset="0"/>
            </a:endParaRPr>
          </a:p>
          <a:p>
            <a:pPr marL="0" indent="0">
              <a:buNone/>
            </a:pPr>
            <a:endParaRPr lang="en-US" sz="2000" dirty="0"/>
          </a:p>
        </p:txBody>
      </p:sp>
    </p:spTree>
    <p:extLst>
      <p:ext uri="{BB962C8B-B14F-4D97-AF65-F5344CB8AC3E}">
        <p14:creationId xmlns:p14="http://schemas.microsoft.com/office/powerpoint/2010/main" val="131518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PROJECT	</a:t>
            </a:r>
            <a:endParaRPr lang="en-US" dirty="0"/>
          </a:p>
        </p:txBody>
      </p:sp>
      <p:sp>
        <p:nvSpPr>
          <p:cNvPr id="3" name="Content Placeholder 2"/>
          <p:cNvSpPr>
            <a:spLocks noGrp="1"/>
          </p:cNvSpPr>
          <p:nvPr>
            <p:ph idx="1"/>
          </p:nvPr>
        </p:nvSpPr>
        <p:spPr/>
        <p:txBody>
          <a:bodyPr>
            <a:normAutofit/>
          </a:bodyPr>
          <a:lstStyle/>
          <a:p>
            <a:r>
              <a:rPr lang="en-US" sz="2000" dirty="0" smtClean="0"/>
              <a:t>Time Table Management is a part of an organization where user can manage the timetable of an organization.</a:t>
            </a:r>
          </a:p>
          <a:p>
            <a:r>
              <a:rPr lang="en-IN" sz="2000" dirty="0"/>
              <a:t>This project specifies all the working that are </a:t>
            </a:r>
            <a:r>
              <a:rPr lang="en-IN" sz="2000" dirty="0" smtClean="0"/>
              <a:t>done by Timetable manager.</a:t>
            </a:r>
          </a:p>
          <a:p>
            <a:r>
              <a:rPr lang="en-IN" sz="2000" dirty="0" smtClean="0"/>
              <a:t>It is really difficult to make the time table by other means like Ms Word or Excel as they consume time. Whereas in this project a user just have to enter the record with ease. No other problem of saving the files or docs etc.</a:t>
            </a:r>
          </a:p>
          <a:p>
            <a:r>
              <a:rPr lang="en-IN" sz="2000" dirty="0" smtClean="0"/>
              <a:t>In this project user has a facility to edit the data or crosscheck the data in the Frontend only no need to use the backend for any editing.</a:t>
            </a:r>
          </a:p>
          <a:p>
            <a:endParaRPr lang="en-IN" sz="2000" dirty="0" smtClean="0"/>
          </a:p>
          <a:p>
            <a:endParaRPr lang="en-IN" sz="2000" dirty="0" smtClean="0"/>
          </a:p>
          <a:p>
            <a:endParaRPr lang="en-IN" sz="2000" dirty="0"/>
          </a:p>
          <a:p>
            <a:endParaRPr lang="en-US" sz="2000" dirty="0"/>
          </a:p>
        </p:txBody>
      </p:sp>
    </p:spTree>
    <p:extLst>
      <p:ext uri="{BB962C8B-B14F-4D97-AF65-F5344CB8AC3E}">
        <p14:creationId xmlns:p14="http://schemas.microsoft.com/office/powerpoint/2010/main" val="351004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	</a:t>
            </a:r>
            <a:endParaRPr lang="en-US" dirty="0"/>
          </a:p>
        </p:txBody>
      </p:sp>
      <p:sp>
        <p:nvSpPr>
          <p:cNvPr id="3" name="Content Placeholder 2"/>
          <p:cNvSpPr>
            <a:spLocks noGrp="1"/>
          </p:cNvSpPr>
          <p:nvPr>
            <p:ph idx="1"/>
          </p:nvPr>
        </p:nvSpPr>
        <p:spPr/>
        <p:txBody>
          <a:bodyPr>
            <a:normAutofit fontScale="92500" lnSpcReduction="20000"/>
          </a:bodyPr>
          <a:lstStyle/>
          <a:p>
            <a:r>
              <a:rPr lang="en-US" sz="2000" u="sng" dirty="0" smtClean="0">
                <a:solidFill>
                  <a:schemeClr val="accent4">
                    <a:lumMod val="75000"/>
                  </a:schemeClr>
                </a:solidFill>
              </a:rPr>
              <a:t>Login Screen</a:t>
            </a:r>
            <a:r>
              <a:rPr lang="en-US" sz="2000" dirty="0" smtClean="0"/>
              <a:t>: </a:t>
            </a:r>
            <a:r>
              <a:rPr lang="en-US" sz="2000" dirty="0" smtClean="0">
                <a:solidFill>
                  <a:schemeClr val="tx1"/>
                </a:solidFill>
              </a:rPr>
              <a:t>This is used to check the user who is entering in the portal is an authorized one or not. For this user gets a Login Screen where he has to enter his Username &amp; password to access the portal.</a:t>
            </a:r>
          </a:p>
          <a:p>
            <a:r>
              <a:rPr lang="en-US" sz="2000" u="sng" dirty="0" smtClean="0">
                <a:solidFill>
                  <a:schemeClr val="accent4">
                    <a:lumMod val="75000"/>
                  </a:schemeClr>
                </a:solidFill>
              </a:rPr>
              <a:t>Subject Information</a:t>
            </a:r>
            <a:r>
              <a:rPr lang="en-US" sz="2000" dirty="0" smtClean="0">
                <a:solidFill>
                  <a:schemeClr val="accent4">
                    <a:lumMod val="75000"/>
                  </a:schemeClr>
                </a:solidFill>
              </a:rPr>
              <a:t>: </a:t>
            </a:r>
            <a:r>
              <a:rPr lang="en-US" sz="2000" dirty="0" smtClean="0">
                <a:solidFill>
                  <a:schemeClr val="tx1"/>
                </a:solidFill>
              </a:rPr>
              <a:t>This is used to enter the subjects along with their Ids for their use in Time Table for children as well as faculty.</a:t>
            </a:r>
          </a:p>
          <a:p>
            <a:r>
              <a:rPr lang="en-US" sz="2000" u="sng" dirty="0" smtClean="0">
                <a:solidFill>
                  <a:schemeClr val="accent4">
                    <a:lumMod val="75000"/>
                  </a:schemeClr>
                </a:solidFill>
              </a:rPr>
              <a:t>Faculty Information</a:t>
            </a:r>
            <a:r>
              <a:rPr lang="en-US" sz="2000" dirty="0" smtClean="0">
                <a:solidFill>
                  <a:schemeClr val="accent4">
                    <a:lumMod val="75000"/>
                  </a:schemeClr>
                </a:solidFill>
              </a:rPr>
              <a:t>: </a:t>
            </a:r>
            <a:r>
              <a:rPr lang="en-US" sz="2000" dirty="0" smtClean="0">
                <a:solidFill>
                  <a:schemeClr val="tx1"/>
                </a:solidFill>
              </a:rPr>
              <a:t>This is used to enter the faculty description so that a particular subject can be allotted to faculty person.</a:t>
            </a:r>
          </a:p>
          <a:p>
            <a:r>
              <a:rPr lang="en-US" sz="2000" u="sng" dirty="0" smtClean="0">
                <a:solidFill>
                  <a:schemeClr val="accent4">
                    <a:lumMod val="75000"/>
                  </a:schemeClr>
                </a:solidFill>
              </a:rPr>
              <a:t>Room Information</a:t>
            </a:r>
            <a:r>
              <a:rPr lang="en-US" sz="2000" dirty="0" smtClean="0">
                <a:solidFill>
                  <a:schemeClr val="accent4">
                    <a:lumMod val="75000"/>
                  </a:schemeClr>
                </a:solidFill>
              </a:rPr>
              <a:t>: </a:t>
            </a:r>
            <a:r>
              <a:rPr lang="en-US" sz="2000" dirty="0" smtClean="0">
                <a:solidFill>
                  <a:schemeClr val="tx1"/>
                </a:solidFill>
              </a:rPr>
              <a:t>This is used to enter the room information where the lectures, seminars and tutorials etc. will be conducted.</a:t>
            </a:r>
          </a:p>
          <a:p>
            <a:r>
              <a:rPr lang="en-US" sz="2000" u="sng" dirty="0" smtClean="0">
                <a:solidFill>
                  <a:schemeClr val="accent4">
                    <a:lumMod val="75000"/>
                  </a:schemeClr>
                </a:solidFill>
              </a:rPr>
              <a:t>Faculty Subject</a:t>
            </a:r>
            <a:r>
              <a:rPr lang="en-US" sz="2000" dirty="0" smtClean="0">
                <a:solidFill>
                  <a:schemeClr val="accent4">
                    <a:lumMod val="75000"/>
                  </a:schemeClr>
                </a:solidFill>
              </a:rPr>
              <a:t>: </a:t>
            </a:r>
            <a:r>
              <a:rPr lang="en-US" sz="2000" dirty="0" smtClean="0">
                <a:solidFill>
                  <a:schemeClr val="tx1"/>
                </a:solidFill>
              </a:rPr>
              <a:t>In this the faculty is </a:t>
            </a:r>
            <a:r>
              <a:rPr lang="en-US" sz="2000" dirty="0" err="1" smtClean="0">
                <a:solidFill>
                  <a:schemeClr val="tx1"/>
                </a:solidFill>
              </a:rPr>
              <a:t>choosed</a:t>
            </a:r>
            <a:r>
              <a:rPr lang="en-US" sz="2000" dirty="0" smtClean="0">
                <a:solidFill>
                  <a:schemeClr val="tx1"/>
                </a:solidFill>
              </a:rPr>
              <a:t> and the subject is allotted to the him/her so that it can be added in the time table.</a:t>
            </a:r>
            <a:endParaRPr lang="en-US" sz="2000" u="sng" dirty="0" smtClean="0">
              <a:solidFill>
                <a:schemeClr val="accent4">
                  <a:lumMod val="75000"/>
                </a:schemeClr>
              </a:solidFill>
            </a:endParaRPr>
          </a:p>
          <a:p>
            <a:endParaRPr lang="en-US" sz="2000" dirty="0"/>
          </a:p>
        </p:txBody>
      </p:sp>
    </p:spTree>
    <p:extLst>
      <p:ext uri="{BB962C8B-B14F-4D97-AF65-F5344CB8AC3E}">
        <p14:creationId xmlns:p14="http://schemas.microsoft.com/office/powerpoint/2010/main" val="5740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91063"/>
            <a:ext cx="9601196" cy="1303867"/>
          </a:xfrm>
        </p:spPr>
        <p:txBody>
          <a:bodyPr/>
          <a:lstStyle/>
          <a:p>
            <a:pPr algn="l"/>
            <a:r>
              <a:rPr lang="en-US" dirty="0" smtClean="0"/>
              <a:t>OUTPUT: LOGIN SCREEN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0710" y="2516520"/>
            <a:ext cx="5196489" cy="3665916"/>
          </a:xfrm>
        </p:spPr>
      </p:pic>
    </p:spTree>
    <p:extLst>
      <p:ext uri="{BB962C8B-B14F-4D97-AF65-F5344CB8AC3E}">
        <p14:creationId xmlns:p14="http://schemas.microsoft.com/office/powerpoint/2010/main" val="1835924866"/>
      </p:ext>
    </p:extLst>
  </p:cSld>
  <p:clrMapOvr>
    <a:masterClrMapping/>
  </p:clrMapOvr>
  <mc:AlternateContent xmlns:mc="http://schemas.openxmlformats.org/markup-compatibility/2006">
    <mc:Choice xmlns:p14="http://schemas.microsoft.com/office/powerpoint/2010/main" Requires="p14">
      <p:transition spd="slow" p14:dur="2500">
        <p:pull/>
      </p:transition>
    </mc:Choice>
    <mc:Fallback>
      <p:transition spd="slow">
        <p:pull/>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MAIN SCREEN</a:t>
            </a:r>
            <a:r>
              <a:rPr lang="en-US" dirty="0"/>
              <a: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3510" y="2557463"/>
            <a:ext cx="4012442" cy="3529438"/>
          </a:xfrm>
        </p:spPr>
      </p:pic>
    </p:spTree>
    <p:extLst>
      <p:ext uri="{BB962C8B-B14F-4D97-AF65-F5344CB8AC3E}">
        <p14:creationId xmlns:p14="http://schemas.microsoft.com/office/powerpoint/2010/main" val="293159010"/>
      </p:ext>
    </p:extLst>
  </p:cSld>
  <p:clrMapOvr>
    <a:masterClrMapping/>
  </p:clrMapOvr>
  <mc:AlternateContent xmlns:mc="http://schemas.openxmlformats.org/markup-compatibility/2006">
    <mc:Choice xmlns:p14="http://schemas.microsoft.com/office/powerpoint/2010/main" Requires="p14">
      <p:transition spd="slow" p14:dur="2500">
        <p:pull/>
      </p:transition>
    </mc:Choice>
    <mc:Fallback>
      <p:transition spd="slow">
        <p:pull/>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SUBJECT INFORMATION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129" y="2557463"/>
            <a:ext cx="5093741" cy="3474847"/>
          </a:xfrm>
        </p:spPr>
      </p:pic>
    </p:spTree>
    <p:extLst>
      <p:ext uri="{BB962C8B-B14F-4D97-AF65-F5344CB8AC3E}">
        <p14:creationId xmlns:p14="http://schemas.microsoft.com/office/powerpoint/2010/main" val="1585946518"/>
      </p:ext>
    </p:extLst>
  </p:cSld>
  <p:clrMapOvr>
    <a:masterClrMapping/>
  </p:clrMapOvr>
  <mc:AlternateContent xmlns:mc="http://schemas.openxmlformats.org/markup-compatibility/2006">
    <mc:Choice xmlns:p14="http://schemas.microsoft.com/office/powerpoint/2010/main" Requires="p14">
      <p:transition spd="slow" p14:dur="2500">
        <p:pull/>
      </p:transition>
    </mc:Choice>
    <mc:Fallback>
      <p:transition spd="slow">
        <p:pull/>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111</TotalTime>
  <Words>636</Words>
  <Application>Microsoft Office PowerPoint</Application>
  <PresentationFormat>Widescreen</PresentationFormat>
  <Paragraphs>67</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Garamond</vt:lpstr>
      <vt:lpstr>Times New Roman</vt:lpstr>
      <vt:lpstr>Wingdings</vt:lpstr>
      <vt:lpstr>Organic</vt:lpstr>
      <vt:lpstr>TIME TABLE MANAGEMENT</vt:lpstr>
      <vt:lpstr>COMPANY PROFILE </vt:lpstr>
      <vt:lpstr>LANGUAGE USED:JAVA</vt:lpstr>
      <vt:lpstr>CONTINUE…..</vt:lpstr>
      <vt:lpstr>ABOUT PROJECT </vt:lpstr>
      <vt:lpstr>PROJECT DESC </vt:lpstr>
      <vt:lpstr>OUTPUT: LOGIN SCREEN </vt:lpstr>
      <vt:lpstr>MAIN SCREEN:</vt:lpstr>
      <vt:lpstr>ADD SUBJECT INFORMATION</vt:lpstr>
      <vt:lpstr>VIEW SUBJECT INFORMATION</vt:lpstr>
      <vt:lpstr>ADD ROOM INFORMATION</vt:lpstr>
      <vt:lpstr>VIEW ROOM INFORMATION</vt:lpstr>
      <vt:lpstr>ADD FACULTY INFORMATION</vt:lpstr>
      <vt:lpstr>VIEW FACULTY INFORMATION</vt:lpstr>
      <vt:lpstr>ADD FACULTY SUBJECT</vt:lpstr>
      <vt:lpstr>VIEW FACULTY SUBJECT</vt:lpstr>
      <vt:lpstr>SEARCH FACULTY SUBJECT</vt:lpstr>
      <vt:lpstr>ALLOCATION OF ROOM</vt:lpstr>
      <vt:lpstr>VIEW ALLOCATION OF ROOM</vt:lpstr>
      <vt:lpstr>SEARCH ROOMS ALLOTTED </vt:lpstr>
      <vt:lpstr>CONCLUSION</vt:lpstr>
      <vt:lpstr>THANKS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TABLE MANAGEMENT</dc:title>
  <dc:creator>vijay sehgal</dc:creator>
  <cp:lastModifiedBy>vijay sehgal</cp:lastModifiedBy>
  <cp:revision>37</cp:revision>
  <dcterms:created xsi:type="dcterms:W3CDTF">2014-09-19T18:20:40Z</dcterms:created>
  <dcterms:modified xsi:type="dcterms:W3CDTF">2014-09-19T20:12:28Z</dcterms:modified>
</cp:coreProperties>
</file>