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60" r:id="rId7"/>
    <p:sldId id="261" r:id="rId8"/>
    <p:sldId id="262" r:id="rId9"/>
    <p:sldId id="258" r:id="rId10"/>
    <p:sldId id="264" r:id="rId11"/>
    <p:sldId id="278" r:id="rId12"/>
    <p:sldId id="279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49" d="100"/>
          <a:sy n="49" d="100"/>
        </p:scale>
        <p:origin x="101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481176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Future Technology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Suki Lam</a:t>
            </a:r>
          </a:p>
          <a:p>
            <a:pPr marL="0" indent="0">
              <a:buNone/>
            </a:pPr>
            <a:r>
              <a:rPr lang="en-US" dirty="0"/>
              <a:t>12</a:t>
            </a:r>
            <a:r>
              <a:rPr lang="en-US" baseline="30000" dirty="0"/>
              <a:t>th</a:t>
            </a:r>
            <a:r>
              <a:rPr lang="en-US" dirty="0"/>
              <a:t> August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https://github.com/shadowdk3/IBM/blob/main/Module5-Dashboard.pdf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46C4AD-4D4E-BDBC-61E3-1E101D135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894" y="1535045"/>
            <a:ext cx="6120211" cy="454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D8C60-83A6-CBE1-F52C-6218FDFD8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124" y="1400782"/>
            <a:ext cx="6385751" cy="477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7F175-6865-481B-D0DD-D92C69904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164" y="1479483"/>
            <a:ext cx="6293672" cy="471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Technology Trends</a:t>
            </a:r>
          </a:p>
          <a:p>
            <a:r>
              <a:rPr lang="en-US" dirty="0"/>
              <a:t>Reskilling Workers</a:t>
            </a:r>
          </a:p>
          <a:p>
            <a:r>
              <a:rPr lang="en-US" dirty="0"/>
              <a:t>Gender Equality</a:t>
            </a:r>
          </a:p>
          <a:p>
            <a:r>
              <a:rPr lang="en-US" dirty="0"/>
              <a:t>Adaptation of new Technology</a:t>
            </a:r>
          </a:p>
          <a:p>
            <a:r>
              <a:rPr lang="en-US" dirty="0"/>
              <a:t>Job opportunity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Rapid Changing Technology</a:t>
            </a:r>
          </a:p>
          <a:p>
            <a:r>
              <a:rPr lang="en-US" dirty="0"/>
              <a:t>Concentration on countries like USA and India</a:t>
            </a:r>
          </a:p>
          <a:p>
            <a:r>
              <a:rPr lang="en-US" dirty="0"/>
              <a:t>Age &amp; Gender Gap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Companies should adapt new technologies</a:t>
            </a:r>
          </a:p>
          <a:p>
            <a:r>
              <a:rPr lang="en-US" dirty="0"/>
              <a:t>Introduce Schemes to bridge the age and gender gap</a:t>
            </a:r>
          </a:p>
          <a:p>
            <a:r>
              <a:rPr lang="en-US" dirty="0"/>
              <a:t>Increase the hiring for new Technology Jobs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Technology Trends</a:t>
            </a:r>
          </a:p>
          <a:p>
            <a:r>
              <a:rPr lang="en-US" dirty="0"/>
              <a:t>Demographics Overview</a:t>
            </a:r>
          </a:p>
          <a:p>
            <a:r>
              <a:rPr lang="en-US" dirty="0"/>
              <a:t>Future Skills and preferences</a:t>
            </a:r>
          </a:p>
          <a:p>
            <a:r>
              <a:rPr lang="en-US" dirty="0"/>
              <a:t>Technology to Adapt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095101-6D27-BB10-92AE-172C380A2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044" y="1690688"/>
            <a:ext cx="6962373" cy="432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7A69BE-A1AE-9753-DA22-6A06E80C3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78" y="1780945"/>
            <a:ext cx="7649643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A59AE3-5493-AE05-B6F6-B1C01B57C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810" y="1971540"/>
            <a:ext cx="7916380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Current Technology</a:t>
            </a:r>
          </a:p>
          <a:p>
            <a:r>
              <a:rPr lang="en-US" sz="2200" dirty="0"/>
              <a:t>Future Technology</a:t>
            </a:r>
            <a:endParaRPr lang="en-US" sz="1800" dirty="0"/>
          </a:p>
          <a:p>
            <a:r>
              <a:rPr lang="en-US" sz="2200" dirty="0"/>
              <a:t>Distribution</a:t>
            </a:r>
          </a:p>
          <a:p>
            <a:pPr lvl="1"/>
            <a:r>
              <a:rPr lang="en-US" sz="1800" dirty="0"/>
              <a:t>Gender</a:t>
            </a:r>
          </a:p>
          <a:p>
            <a:pPr lvl="1"/>
            <a:r>
              <a:rPr lang="en-US" sz="1800" dirty="0"/>
              <a:t>Countries</a:t>
            </a:r>
          </a:p>
          <a:p>
            <a:pPr lvl="1"/>
            <a:r>
              <a:rPr lang="en-US" sz="1800" dirty="0"/>
              <a:t>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Analyzing the trends in technology</a:t>
            </a:r>
          </a:p>
          <a:p>
            <a:r>
              <a:rPr lang="en-US" sz="2200" dirty="0"/>
              <a:t>Identify the technology for future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Collection</a:t>
            </a:r>
          </a:p>
          <a:p>
            <a:r>
              <a:rPr lang="en-US" sz="2200" dirty="0"/>
              <a:t>Data Exploration</a:t>
            </a:r>
          </a:p>
          <a:p>
            <a:r>
              <a:rPr lang="en-US" sz="2200" dirty="0"/>
              <a:t>Data Visualization</a:t>
            </a:r>
          </a:p>
          <a:p>
            <a:r>
              <a:rPr lang="en-US" sz="2200" dirty="0"/>
              <a:t>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C1C3F2-C9FC-D6B1-6B11-E951448B4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6" y="2462501"/>
            <a:ext cx="4946399" cy="27320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99D23D-885A-1380-E094-AC4C38466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975" y="2327564"/>
            <a:ext cx="5058825" cy="296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Current top 3 programming language 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HTML/CSS</a:t>
            </a:r>
          </a:p>
          <a:p>
            <a:pPr lvl="1"/>
            <a:r>
              <a:rPr lang="en-US" dirty="0"/>
              <a:t>SQL</a:t>
            </a:r>
          </a:p>
          <a:p>
            <a:r>
              <a:rPr lang="en-US" dirty="0"/>
              <a:t>Bash/Shell/PowerShell rate drop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Development is still in high demand</a:t>
            </a:r>
          </a:p>
          <a:p>
            <a:r>
              <a:rPr lang="en-US" dirty="0"/>
              <a:t>Python become the one of main programming language in future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128CA4-BB0F-C1DB-A89A-E3DA107DC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84" y="2583779"/>
            <a:ext cx="5193861" cy="3136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5CFF59-1A47-0AF2-9B1C-802A0A569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720" y="2583779"/>
            <a:ext cx="4811983" cy="313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is the topmost database used currently</a:t>
            </a:r>
          </a:p>
          <a:p>
            <a:r>
              <a:rPr lang="en-US" dirty="0"/>
              <a:t>PostgreSQL and MongoDB are upcoming favorites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Opensource database are still used by many</a:t>
            </a:r>
          </a:p>
          <a:p>
            <a:r>
              <a:rPr lang="en-US" dirty="0"/>
              <a:t>Other NoSQL databases are used majorly to store non relational data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249</Words>
  <Application>Microsoft Office PowerPoint</Application>
  <PresentationFormat>Widescreen</PresentationFormat>
  <Paragraphs>89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Helv</vt:lpstr>
      <vt:lpstr>IBM Plex Mono Text</vt:lpstr>
      <vt:lpstr>Arial</vt:lpstr>
      <vt:lpstr>Calibri</vt:lpstr>
      <vt:lpstr>IBM Plex Mono SemiBold</vt:lpstr>
      <vt:lpstr>SLIDE_TEMPLATE_skill_network</vt:lpstr>
      <vt:lpstr>Future Technology</vt:lpstr>
      <vt:lpstr>OUTLINE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shadow lam</cp:lastModifiedBy>
  <cp:revision>30</cp:revision>
  <dcterms:created xsi:type="dcterms:W3CDTF">2020-10-28T18:29:43Z</dcterms:created>
  <dcterms:modified xsi:type="dcterms:W3CDTF">2024-08-13T13:39:26Z</dcterms:modified>
</cp:coreProperties>
</file>