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3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1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225B-03EC-451F-B0AA-95E1C2F6A5E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BA2A-065E-41FA-B751-CD9E22F2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7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3" y="202224"/>
            <a:ext cx="3412235" cy="3126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20" y="202223"/>
            <a:ext cx="3444007" cy="31707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9" y="3460954"/>
            <a:ext cx="3463070" cy="31262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332" y="3460954"/>
            <a:ext cx="3418590" cy="3126294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 rot="20723081">
            <a:off x="6339254" y="302056"/>
            <a:ext cx="835269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Train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 rot="20723081">
            <a:off x="2539090" y="302055"/>
            <a:ext cx="835269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Train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20723081">
            <a:off x="4499775" y="3818978"/>
            <a:ext cx="835269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Train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 rot="20723081">
            <a:off x="8447522" y="3818979"/>
            <a:ext cx="835269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Train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7612194">
            <a:off x="1621850" y="1159673"/>
            <a:ext cx="281748" cy="1899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7612194">
            <a:off x="3138987" y="4465581"/>
            <a:ext cx="281748" cy="1899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7612194">
            <a:off x="7376752" y="4465581"/>
            <a:ext cx="281748" cy="1899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7612194">
            <a:off x="5470825" y="1353103"/>
            <a:ext cx="281748" cy="1899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04775"/>
            <a:ext cx="83724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42987"/>
            <a:ext cx="8743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6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2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3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</cp:revision>
  <dcterms:created xsi:type="dcterms:W3CDTF">2024-07-16T16:36:48Z</dcterms:created>
  <dcterms:modified xsi:type="dcterms:W3CDTF">2024-07-17T17:31:46Z</dcterms:modified>
</cp:coreProperties>
</file>