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0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0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7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4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49D6-21E5-4B7F-816D-C3F1A136131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58F2-F434-4890-8057-4F75CB53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11" y="764930"/>
            <a:ext cx="9728278" cy="41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023" y="6351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https://www.realtor.ca/real-estate/27210084/1505-hardy-street-kelowna-kelowna-north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023" y="28420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https://www.realtor.ca/real-estate/27206897/310-hiram-walker-court-unit-107-kelowna-ellison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023" y="52159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https://www.realtor.ca/real-estate/27100346/747-fitzpatrick-road-unit-b-kelowna-rutland-north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7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80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2024-07-29T22:08:09Z</dcterms:created>
  <dcterms:modified xsi:type="dcterms:W3CDTF">2024-07-31T05:27:18Z</dcterms:modified>
</cp:coreProperties>
</file>