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10" y="-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6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3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7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30D1-4C23-4A5C-A46D-FFFD0828D82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2F99-185F-40FB-A84A-40FCFC0E2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93E34-411F-285E-671A-AA085749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05" y="232233"/>
            <a:ext cx="446722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774DD-13F4-C41F-61FE-290F37CE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4" y="606321"/>
            <a:ext cx="3552825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08A39-E85A-66E0-398B-465A251E7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14" y="1681836"/>
            <a:ext cx="4347925" cy="1316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C6F88-C8F6-52A3-5C52-E67FDF7B0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" y="2907149"/>
            <a:ext cx="4886325" cy="1362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73900-59B1-A257-ADDD-DC5D4A296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65" y="4202372"/>
            <a:ext cx="3390900" cy="552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681CA9-E969-D86E-DF1E-330420F59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27" y="4754822"/>
            <a:ext cx="4533900" cy="1495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7BD6A6-369A-6BFF-8F4D-96A096E7CF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216"/>
          <a:stretch/>
        </p:blipFill>
        <p:spPr>
          <a:xfrm>
            <a:off x="4488313" y="846146"/>
            <a:ext cx="4347925" cy="962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CE4955-6B83-BA5E-9CA6-AC2786FB99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7037" y="1741815"/>
            <a:ext cx="1123950" cy="590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02B578-6724-0870-8430-0CB0343787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0987" y="1688303"/>
            <a:ext cx="3495675" cy="60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E0240C-EB11-C1A9-B4EE-DB8D81A4E9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614" y="2878122"/>
            <a:ext cx="2762250" cy="5048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A7120A-4CDF-D7BE-36F9-366DDF7EA1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3614" y="3311688"/>
            <a:ext cx="276225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9E0404-AE36-A14D-B79C-E13DC2D89C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0697" y="3675886"/>
            <a:ext cx="2038350" cy="285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C39FDA-E440-48DD-D33F-EF08EF8432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827" y="1019132"/>
            <a:ext cx="3743325" cy="600075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F2C86ECF-EE4D-32E7-DA1A-190A98CD3155}"/>
              </a:ext>
            </a:extLst>
          </p:cNvPr>
          <p:cNvGrpSpPr/>
          <p:nvPr/>
        </p:nvGrpSpPr>
        <p:grpSpPr>
          <a:xfrm>
            <a:off x="6662275" y="4050054"/>
            <a:ext cx="1623326" cy="1477328"/>
            <a:chOff x="6525517" y="5534039"/>
            <a:chExt cx="1623326" cy="147732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CB58359-69FC-03F8-4A57-5E4BEB7F5914}"/>
                </a:ext>
              </a:extLst>
            </p:cNvPr>
            <p:cNvGrpSpPr/>
            <p:nvPr/>
          </p:nvGrpSpPr>
          <p:grpSpPr>
            <a:xfrm>
              <a:off x="6793453" y="5939633"/>
              <a:ext cx="972597" cy="945232"/>
              <a:chOff x="5738126" y="4415632"/>
              <a:chExt cx="1173894" cy="114086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120F71-05A2-3688-A034-91A01DDBE8B3}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6373051" y="4786825"/>
                <a:ext cx="415575" cy="43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191104-3939-7AD4-24E7-266C49548376}"/>
                  </a:ext>
                </a:extLst>
              </p:cNvPr>
              <p:cNvCxnSpPr>
                <a:cxnSpLocks/>
                <a:stCxn id="45" idx="5"/>
                <a:endCxn id="51" idx="1"/>
              </p:cNvCxnSpPr>
              <p:nvPr/>
            </p:nvCxnSpPr>
            <p:spPr>
              <a:xfrm>
                <a:off x="6633002" y="4788670"/>
                <a:ext cx="171533" cy="1611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3BD772-D5D7-5AF8-38DD-C16550FAB0BC}"/>
                  </a:ext>
                </a:extLst>
              </p:cNvPr>
              <p:cNvCxnSpPr/>
              <p:nvPr/>
            </p:nvCxnSpPr>
            <p:spPr>
              <a:xfrm>
                <a:off x="6084535" y="4751077"/>
                <a:ext cx="720000" cy="72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5665588-C053-ACE9-7FAF-23FBF84933DD}"/>
                  </a:ext>
                </a:extLst>
              </p:cNvPr>
              <p:cNvSpPr/>
              <p:nvPr/>
            </p:nvSpPr>
            <p:spPr>
              <a:xfrm>
                <a:off x="5738126" y="4415633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391CD5A-0E5D-A396-BAF9-55791C8491F1}"/>
                  </a:ext>
                </a:extLst>
              </p:cNvPr>
              <p:cNvSpPr/>
              <p:nvPr/>
            </p:nvSpPr>
            <p:spPr>
              <a:xfrm>
                <a:off x="5988527" y="4415633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5B0CE61-466E-8911-E8BE-48880BDBE121}"/>
                  </a:ext>
                </a:extLst>
              </p:cNvPr>
              <p:cNvSpPr/>
              <p:nvPr/>
            </p:nvSpPr>
            <p:spPr>
              <a:xfrm>
                <a:off x="6265566" y="4415632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95B670F-4989-D3B9-8B68-98EB1C719B3C}"/>
                  </a:ext>
                </a:extLst>
              </p:cNvPr>
              <p:cNvSpPr/>
              <p:nvPr/>
            </p:nvSpPr>
            <p:spPr>
              <a:xfrm>
                <a:off x="6525517" y="4417477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B57B487-9C99-1E0C-397F-F9185030AAA8}"/>
                  </a:ext>
                </a:extLst>
              </p:cNvPr>
              <p:cNvSpPr/>
              <p:nvPr/>
            </p:nvSpPr>
            <p:spPr>
              <a:xfrm>
                <a:off x="6768958" y="4415632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9F977F1-A5B6-4858-1EB0-6E9D23DE3F14}"/>
                  </a:ext>
                </a:extLst>
              </p:cNvPr>
              <p:cNvSpPr/>
              <p:nvPr/>
            </p:nvSpPr>
            <p:spPr>
              <a:xfrm>
                <a:off x="5738126" y="4679341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B22607F-5935-E0B1-AEE4-176A01A27BEB}"/>
                  </a:ext>
                </a:extLst>
              </p:cNvPr>
              <p:cNvSpPr/>
              <p:nvPr/>
            </p:nvSpPr>
            <p:spPr>
              <a:xfrm>
                <a:off x="5988527" y="4679341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6367D35-2CEA-6BC7-BD50-7BD389DAA9B6}"/>
                  </a:ext>
                </a:extLst>
              </p:cNvPr>
              <p:cNvSpPr/>
              <p:nvPr/>
            </p:nvSpPr>
            <p:spPr>
              <a:xfrm>
                <a:off x="6265566" y="4679340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241F872-283C-1C80-5999-6596F8B417E6}"/>
                  </a:ext>
                </a:extLst>
              </p:cNvPr>
              <p:cNvSpPr/>
              <p:nvPr/>
            </p:nvSpPr>
            <p:spPr>
              <a:xfrm>
                <a:off x="6525517" y="4681185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A20D869-A466-3D2B-D04A-8D85059E34B8}"/>
                  </a:ext>
                </a:extLst>
              </p:cNvPr>
              <p:cNvSpPr/>
              <p:nvPr/>
            </p:nvSpPr>
            <p:spPr>
              <a:xfrm>
                <a:off x="6768958" y="4679340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3239A23-811C-03BC-D636-E9782D04AB45}"/>
                  </a:ext>
                </a:extLst>
              </p:cNvPr>
              <p:cNvSpPr/>
              <p:nvPr/>
            </p:nvSpPr>
            <p:spPr>
              <a:xfrm>
                <a:off x="5755261" y="4931358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1488307-2728-22C9-C56A-715DB66730E6}"/>
                  </a:ext>
                </a:extLst>
              </p:cNvPr>
              <p:cNvSpPr/>
              <p:nvPr/>
            </p:nvSpPr>
            <p:spPr>
              <a:xfrm>
                <a:off x="6005662" y="4931358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23C4390-DFCD-03FB-6F12-07C5D658D685}"/>
                  </a:ext>
                </a:extLst>
              </p:cNvPr>
              <p:cNvSpPr/>
              <p:nvPr/>
            </p:nvSpPr>
            <p:spPr>
              <a:xfrm>
                <a:off x="6282701" y="4931357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507A5DC-10B7-D785-287F-51AAFC19790C}"/>
                  </a:ext>
                </a:extLst>
              </p:cNvPr>
              <p:cNvSpPr/>
              <p:nvPr/>
            </p:nvSpPr>
            <p:spPr>
              <a:xfrm>
                <a:off x="6542652" y="4933202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06C14C-2C04-4D2B-C50F-FEAA292482A2}"/>
                  </a:ext>
                </a:extLst>
              </p:cNvPr>
              <p:cNvSpPr/>
              <p:nvPr/>
            </p:nvSpPr>
            <p:spPr>
              <a:xfrm>
                <a:off x="6786093" y="4931357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C47D07D-FD79-8937-7D75-CA316535831B}"/>
                  </a:ext>
                </a:extLst>
              </p:cNvPr>
              <p:cNvSpPr/>
              <p:nvPr/>
            </p:nvSpPr>
            <p:spPr>
              <a:xfrm>
                <a:off x="5754550" y="5185750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83A7146-6B36-7D5F-546F-8632EE6CFABA}"/>
                  </a:ext>
                </a:extLst>
              </p:cNvPr>
              <p:cNvSpPr/>
              <p:nvPr/>
            </p:nvSpPr>
            <p:spPr>
              <a:xfrm>
                <a:off x="6004951" y="5185750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90B30CA-BDDE-E244-B703-C93981C333DE}"/>
                  </a:ext>
                </a:extLst>
              </p:cNvPr>
              <p:cNvSpPr/>
              <p:nvPr/>
            </p:nvSpPr>
            <p:spPr>
              <a:xfrm>
                <a:off x="6281990" y="5185749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5182F6A-4999-FA94-D307-C1F9F5649836}"/>
                  </a:ext>
                </a:extLst>
              </p:cNvPr>
              <p:cNvSpPr/>
              <p:nvPr/>
            </p:nvSpPr>
            <p:spPr>
              <a:xfrm>
                <a:off x="6541941" y="5187594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6E9A457-DD79-11B2-0F52-0744206FFB96}"/>
                  </a:ext>
                </a:extLst>
              </p:cNvPr>
              <p:cNvSpPr/>
              <p:nvPr/>
            </p:nvSpPr>
            <p:spPr>
              <a:xfrm>
                <a:off x="6785382" y="5185749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AAC981-F353-BF6C-8692-AF5E2CEEE4D6}"/>
                  </a:ext>
                </a:extLst>
              </p:cNvPr>
              <p:cNvSpPr/>
              <p:nvPr/>
            </p:nvSpPr>
            <p:spPr>
              <a:xfrm>
                <a:off x="5746164" y="5428726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0555596-E633-72B0-EC0B-81C362AE50C9}"/>
                  </a:ext>
                </a:extLst>
              </p:cNvPr>
              <p:cNvSpPr/>
              <p:nvPr/>
            </p:nvSpPr>
            <p:spPr>
              <a:xfrm>
                <a:off x="5996565" y="5428726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E3364CC-035E-38BC-73E0-4762B34861B2}"/>
                  </a:ext>
                </a:extLst>
              </p:cNvPr>
              <p:cNvSpPr/>
              <p:nvPr/>
            </p:nvSpPr>
            <p:spPr>
              <a:xfrm>
                <a:off x="6273604" y="5428725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9E7FBA-6BEC-2382-93AC-2C73DACA1468}"/>
                  </a:ext>
                </a:extLst>
              </p:cNvPr>
              <p:cNvSpPr/>
              <p:nvPr/>
            </p:nvSpPr>
            <p:spPr>
              <a:xfrm>
                <a:off x="6533555" y="5430570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CE18C5-A59E-0DCD-EF55-3624738982C6}"/>
                  </a:ext>
                </a:extLst>
              </p:cNvPr>
              <p:cNvSpPr/>
              <p:nvPr/>
            </p:nvSpPr>
            <p:spPr>
              <a:xfrm>
                <a:off x="6776996" y="5428725"/>
                <a:ext cx="125927" cy="12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5070689-9D6D-7239-65BD-2C3B17F4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1821" y="4994320"/>
                <a:ext cx="497617" cy="47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D093467-089A-6AE0-E90A-24FB8921E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206" y="5292704"/>
                <a:ext cx="154398" cy="172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EC444C3-63B3-E873-B934-2F55CA26D944}"/>
                  </a:ext>
                </a:extLst>
              </p:cNvPr>
              <p:cNvCxnSpPr>
                <a:cxnSpLocks/>
                <a:stCxn id="58" idx="7"/>
                <a:endCxn id="46" idx="3"/>
              </p:cNvCxnSpPr>
              <p:nvPr/>
            </p:nvCxnSpPr>
            <p:spPr>
              <a:xfrm flipV="1">
                <a:off x="6104050" y="4786825"/>
                <a:ext cx="683350" cy="6603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73F909B-09CD-4749-6FCE-B897841296B8}"/>
                  </a:ext>
                </a:extLst>
              </p:cNvPr>
              <p:cNvCxnSpPr>
                <a:cxnSpLocks/>
                <a:stCxn id="59" idx="7"/>
                <a:endCxn id="51" idx="3"/>
              </p:cNvCxnSpPr>
              <p:nvPr/>
            </p:nvCxnSpPr>
            <p:spPr>
              <a:xfrm flipV="1">
                <a:off x="6381089" y="5038842"/>
                <a:ext cx="423446" cy="4083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49E71DB-B49F-525B-D2B3-1A7D2952A79A}"/>
                  </a:ext>
                </a:extLst>
              </p:cNvPr>
              <p:cNvCxnSpPr>
                <a:cxnSpLocks/>
                <a:endCxn id="45" idx="3"/>
              </p:cNvCxnSpPr>
              <p:nvPr/>
            </p:nvCxnSpPr>
            <p:spPr>
              <a:xfrm flipV="1">
                <a:off x="6091862" y="4788670"/>
                <a:ext cx="452097" cy="4107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3801D36-D756-896C-F865-284DA0C9D4E5}"/>
                  </a:ext>
                </a:extLst>
              </p:cNvPr>
              <p:cNvCxnSpPr>
                <a:cxnSpLocks/>
                <a:stCxn id="60" idx="7"/>
                <a:endCxn id="56" idx="3"/>
              </p:cNvCxnSpPr>
              <p:nvPr/>
            </p:nvCxnSpPr>
            <p:spPr>
              <a:xfrm flipV="1">
                <a:off x="6641040" y="5293234"/>
                <a:ext cx="162784" cy="1557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CF8F227-8A17-018D-B61F-368644C4C105}"/>
                  </a:ext>
                </a:extLst>
              </p:cNvPr>
              <p:cNvCxnSpPr>
                <a:cxnSpLocks/>
                <a:stCxn id="48" idx="7"/>
                <a:endCxn id="44" idx="3"/>
              </p:cNvCxnSpPr>
              <p:nvPr/>
            </p:nvCxnSpPr>
            <p:spPr>
              <a:xfrm flipV="1">
                <a:off x="6113147" y="4786825"/>
                <a:ext cx="170861" cy="1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0D7800-A939-3037-9103-1E83EA89EB6B}"/>
                  </a:ext>
                </a:extLst>
              </p:cNvPr>
              <p:cNvCxnSpPr>
                <a:stCxn id="37" idx="6"/>
                <a:endCxn id="41" idx="2"/>
              </p:cNvCxnSpPr>
              <p:nvPr/>
            </p:nvCxnSpPr>
            <p:spPr>
              <a:xfrm flipV="1">
                <a:off x="5864053" y="4478596"/>
                <a:ext cx="90490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121609A-695B-DA00-CD3A-B4E5F76610AA}"/>
                  </a:ext>
                </a:extLst>
              </p:cNvPr>
              <p:cNvCxnSpPr>
                <a:cxnSpLocks/>
                <a:stCxn id="37" idx="4"/>
                <a:endCxn id="57" idx="0"/>
              </p:cNvCxnSpPr>
              <p:nvPr/>
            </p:nvCxnSpPr>
            <p:spPr>
              <a:xfrm>
                <a:off x="5801090" y="4541560"/>
                <a:ext cx="8038" cy="887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EB19FDF-A884-880A-87CC-6FB5C5619506}"/>
                    </a:ext>
                  </a:extLst>
                </p:cNvPr>
                <p:cNvSpPr txBox="1"/>
                <p:nvPr/>
              </p:nvSpPr>
              <p:spPr>
                <a:xfrm>
                  <a:off x="6525517" y="5534039"/>
                  <a:ext cx="1623326" cy="14773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9600" i="1">
                                <a:latin typeface="Cambria Math" panose="02040503050406030204" pitchFamily="18" charset="0"/>
                              </a:rPr>
                              <m:t>[   ]</m:t>
                            </m:r>
                          </m:e>
                          <m:sup>
                            <m:r>
                              <a:rPr lang="en-US" altLang="zh-CN" sz="9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9600" dirty="0">
                    <a:latin typeface="Bierstadt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EB19FDF-A884-880A-87CC-6FB5C5619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517" y="5534039"/>
                  <a:ext cx="1623326" cy="1477328"/>
                </a:xfrm>
                <a:prstGeom prst="rect">
                  <a:avLst/>
                </a:prstGeom>
                <a:blipFill>
                  <a:blip r:embed="rId15"/>
                  <a:stretch>
                    <a:fillRect r="-353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120138D-8066-F71B-1B4C-BBD597726CB8}"/>
                  </a:ext>
                </a:extLst>
              </p:cNvPr>
              <p:cNvSpPr txBox="1"/>
              <p:nvPr/>
            </p:nvSpPr>
            <p:spPr>
              <a:xfrm>
                <a:off x="6234117" y="4559981"/>
                <a:ext cx="5392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𝑑𝑒𝑡𝐴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120138D-8066-F71B-1B4C-BBD597726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17" y="4559981"/>
                <a:ext cx="539250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Picture 101">
            <a:extLst>
              <a:ext uri="{FF2B5EF4-FFF2-40B4-BE49-F238E27FC236}">
                <a16:creationId xmlns:a16="http://schemas.microsoft.com/office/drawing/2014/main" id="{856BAF4D-BA37-5CC1-CF54-E97FEB9828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18567" y="5678725"/>
            <a:ext cx="2028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</TotalTime>
  <Words>2</Words>
  <Application>Microsoft Office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Bierstadt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 DU</dc:creator>
  <cp:lastModifiedBy>Shadow DU</cp:lastModifiedBy>
  <cp:revision>2</cp:revision>
  <dcterms:created xsi:type="dcterms:W3CDTF">2023-11-02T19:10:51Z</dcterms:created>
  <dcterms:modified xsi:type="dcterms:W3CDTF">2023-11-02T23:19:14Z</dcterms:modified>
</cp:coreProperties>
</file>