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66" r:id="rId4"/>
    <p:sldId id="268" r:id="rId5"/>
    <p:sldId id="269" r:id="rId6"/>
    <p:sldId id="270" r:id="rId7"/>
    <p:sldId id="261" r:id="rId8"/>
    <p:sldId id="260" r:id="rId9"/>
    <p:sldId id="271" r:id="rId10"/>
    <p:sldId id="276" r:id="rId11"/>
    <p:sldId id="272" r:id="rId12"/>
    <p:sldId id="262" r:id="rId13"/>
    <p:sldId id="263" r:id="rId14"/>
    <p:sldId id="264" r:id="rId15"/>
    <p:sldId id="277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sit%20Dash\Documents\Module13\MiniProject\aball_new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Residential</a:t>
            </a:r>
            <a:r>
              <a:rPr lang="en-IN" baseline="0"/>
              <a:t> Area near Industry (5.431,51.413)</a:t>
            </a:r>
            <a:endParaRPr lang="en-IN"/>
          </a:p>
        </c:rich>
      </c:tx>
      <c:layout>
        <c:manualLayout>
          <c:xMode val="edge"/>
          <c:yMode val="edge"/>
          <c:x val="0.31248715101257274"/>
          <c:y val="3.12194473887376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aball_new!$F$35:$MC$35</c:f>
              <c:numCache>
                <c:formatCode>General</c:formatCode>
                <c:ptCount val="336"/>
                <c:pt idx="0">
                  <c:v>11.1666666666667</c:v>
                </c:pt>
                <c:pt idx="1">
                  <c:v>11.5</c:v>
                </c:pt>
                <c:pt idx="2">
                  <c:v>11.6666666666667</c:v>
                </c:pt>
                <c:pt idx="3">
                  <c:v>11.8333333333333</c:v>
                </c:pt>
                <c:pt idx="4">
                  <c:v>13.3333333333333</c:v>
                </c:pt>
                <c:pt idx="5">
                  <c:v>14.1666666666667</c:v>
                </c:pt>
                <c:pt idx="6">
                  <c:v>15</c:v>
                </c:pt>
                <c:pt idx="7">
                  <c:v>14.6666666666667</c:v>
                </c:pt>
                <c:pt idx="8">
                  <c:v>12.6666666666667</c:v>
                </c:pt>
                <c:pt idx="9">
                  <c:v>11.1666666666667</c:v>
                </c:pt>
                <c:pt idx="10">
                  <c:v>11</c:v>
                </c:pt>
                <c:pt idx="11">
                  <c:v>10.6666666666667</c:v>
                </c:pt>
                <c:pt idx="12">
                  <c:v>8.6666666666666696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5.6666666666666696</c:v>
                </c:pt>
                <c:pt idx="17">
                  <c:v>6.6666666666666696</c:v>
                </c:pt>
                <c:pt idx="18">
                  <c:v>7</c:v>
                </c:pt>
                <c:pt idx="19">
                  <c:v>8.1666666666666696</c:v>
                </c:pt>
                <c:pt idx="20">
                  <c:v>9.1666666666666696</c:v>
                </c:pt>
                <c:pt idx="21">
                  <c:v>5.5</c:v>
                </c:pt>
                <c:pt idx="22">
                  <c:v>3.8333333333333299</c:v>
                </c:pt>
                <c:pt idx="23">
                  <c:v>2.8333333333333299</c:v>
                </c:pt>
                <c:pt idx="24">
                  <c:v>2.8333333333333299</c:v>
                </c:pt>
                <c:pt idx="25">
                  <c:v>2.1666666666666701</c:v>
                </c:pt>
                <c:pt idx="26">
                  <c:v>2.1666666666666701</c:v>
                </c:pt>
                <c:pt idx="27">
                  <c:v>3</c:v>
                </c:pt>
                <c:pt idx="28">
                  <c:v>3</c:v>
                </c:pt>
                <c:pt idx="29">
                  <c:v>3.1666666666666701</c:v>
                </c:pt>
                <c:pt idx="30">
                  <c:v>3</c:v>
                </c:pt>
                <c:pt idx="31">
                  <c:v>2.8333333333333299</c:v>
                </c:pt>
                <c:pt idx="32">
                  <c:v>2</c:v>
                </c:pt>
                <c:pt idx="33">
                  <c:v>2</c:v>
                </c:pt>
                <c:pt idx="34">
                  <c:v>2.3333333333333299</c:v>
                </c:pt>
                <c:pt idx="35">
                  <c:v>2.3333333333333299</c:v>
                </c:pt>
                <c:pt idx="36">
                  <c:v>2.1666666666666701</c:v>
                </c:pt>
                <c:pt idx="37">
                  <c:v>2</c:v>
                </c:pt>
                <c:pt idx="38">
                  <c:v>2.3333333333333299</c:v>
                </c:pt>
                <c:pt idx="39">
                  <c:v>2.6666666666666701</c:v>
                </c:pt>
                <c:pt idx="40">
                  <c:v>2.8333333333333299</c:v>
                </c:pt>
                <c:pt idx="41">
                  <c:v>3.1666666666666701</c:v>
                </c:pt>
                <c:pt idx="42">
                  <c:v>3</c:v>
                </c:pt>
                <c:pt idx="43">
                  <c:v>3</c:v>
                </c:pt>
                <c:pt idx="44">
                  <c:v>3.8333333333333299</c:v>
                </c:pt>
                <c:pt idx="45">
                  <c:v>6</c:v>
                </c:pt>
                <c:pt idx="46">
                  <c:v>8.1666666666666696</c:v>
                </c:pt>
                <c:pt idx="47">
                  <c:v>12.5</c:v>
                </c:pt>
                <c:pt idx="48">
                  <c:v>16.5</c:v>
                </c:pt>
                <c:pt idx="49">
                  <c:v>21.1666666666667</c:v>
                </c:pt>
                <c:pt idx="50">
                  <c:v>22.6666666666667</c:v>
                </c:pt>
                <c:pt idx="51">
                  <c:v>24</c:v>
                </c:pt>
                <c:pt idx="52">
                  <c:v>23.8333333333333</c:v>
                </c:pt>
                <c:pt idx="53">
                  <c:v>24.3333333333333</c:v>
                </c:pt>
                <c:pt idx="54">
                  <c:v>24.3333333333333</c:v>
                </c:pt>
                <c:pt idx="55">
                  <c:v>23.1666666666667</c:v>
                </c:pt>
                <c:pt idx="56">
                  <c:v>22.5</c:v>
                </c:pt>
                <c:pt idx="57">
                  <c:v>19.3333333333333</c:v>
                </c:pt>
                <c:pt idx="58">
                  <c:v>14.5</c:v>
                </c:pt>
                <c:pt idx="59">
                  <c:v>5.8333333333333304</c:v>
                </c:pt>
                <c:pt idx="60">
                  <c:v>2.3333333333333299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2.5</c:v>
                </c:pt>
                <c:pt idx="66">
                  <c:v>2.6666666666666701</c:v>
                </c:pt>
                <c:pt idx="67">
                  <c:v>3.1666666666666701</c:v>
                </c:pt>
                <c:pt idx="68">
                  <c:v>3</c:v>
                </c:pt>
                <c:pt idx="69">
                  <c:v>3.1666666666666701</c:v>
                </c:pt>
                <c:pt idx="70">
                  <c:v>2.8333333333333299</c:v>
                </c:pt>
                <c:pt idx="71">
                  <c:v>3</c:v>
                </c:pt>
                <c:pt idx="72">
                  <c:v>3</c:v>
                </c:pt>
                <c:pt idx="73">
                  <c:v>2.5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2.6666666666666701</c:v>
                </c:pt>
                <c:pt idx="81">
                  <c:v>3</c:v>
                </c:pt>
                <c:pt idx="82">
                  <c:v>3.1666666666666701</c:v>
                </c:pt>
                <c:pt idx="83">
                  <c:v>3.1666666666666701</c:v>
                </c:pt>
                <c:pt idx="84">
                  <c:v>3.6666666666666701</c:v>
                </c:pt>
                <c:pt idx="85">
                  <c:v>4.3333333333333304</c:v>
                </c:pt>
                <c:pt idx="86">
                  <c:v>3.6666666666666701</c:v>
                </c:pt>
                <c:pt idx="87">
                  <c:v>3</c:v>
                </c:pt>
                <c:pt idx="88">
                  <c:v>3</c:v>
                </c:pt>
                <c:pt idx="89">
                  <c:v>3.1666666666666701</c:v>
                </c:pt>
                <c:pt idx="90">
                  <c:v>3</c:v>
                </c:pt>
                <c:pt idx="91">
                  <c:v>3.1666666666666701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3.6666666666666701</c:v>
                </c:pt>
                <c:pt idx="96">
                  <c:v>4.1666666666666696</c:v>
                </c:pt>
                <c:pt idx="97">
                  <c:v>3.8333333333333299</c:v>
                </c:pt>
                <c:pt idx="98">
                  <c:v>3.3333333333333299</c:v>
                </c:pt>
                <c:pt idx="99">
                  <c:v>3.3333333333333299</c:v>
                </c:pt>
                <c:pt idx="100">
                  <c:v>3</c:v>
                </c:pt>
                <c:pt idx="101">
                  <c:v>3</c:v>
                </c:pt>
                <c:pt idx="102">
                  <c:v>3.1666666666666701</c:v>
                </c:pt>
                <c:pt idx="103">
                  <c:v>4</c:v>
                </c:pt>
                <c:pt idx="104">
                  <c:v>4</c:v>
                </c:pt>
                <c:pt idx="105">
                  <c:v>4.1666666666666696</c:v>
                </c:pt>
                <c:pt idx="106">
                  <c:v>4.3333333333333304</c:v>
                </c:pt>
                <c:pt idx="107">
                  <c:v>4.1666666666666696</c:v>
                </c:pt>
                <c:pt idx="108">
                  <c:v>3.8333333333333299</c:v>
                </c:pt>
                <c:pt idx="109">
                  <c:v>3.8333333333333299</c:v>
                </c:pt>
                <c:pt idx="110">
                  <c:v>3.3333333333333299</c:v>
                </c:pt>
                <c:pt idx="111">
                  <c:v>2.6666666666666701</c:v>
                </c:pt>
                <c:pt idx="112">
                  <c:v>3</c:v>
                </c:pt>
                <c:pt idx="113">
                  <c:v>3.3333333333333299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3.5</c:v>
                </c:pt>
                <c:pt idx="118">
                  <c:v>2.6666666666666701</c:v>
                </c:pt>
                <c:pt idx="119">
                  <c:v>2</c:v>
                </c:pt>
                <c:pt idx="120">
                  <c:v>2.1666666666666701</c:v>
                </c:pt>
                <c:pt idx="121">
                  <c:v>2</c:v>
                </c:pt>
                <c:pt idx="122">
                  <c:v>2.5</c:v>
                </c:pt>
                <c:pt idx="123">
                  <c:v>2.8333333333333299</c:v>
                </c:pt>
                <c:pt idx="124">
                  <c:v>3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4.1666666666666696</c:v>
                </c:pt>
                <c:pt idx="129">
                  <c:v>4.1666666666666696</c:v>
                </c:pt>
                <c:pt idx="130">
                  <c:v>4</c:v>
                </c:pt>
                <c:pt idx="131">
                  <c:v>4.5</c:v>
                </c:pt>
                <c:pt idx="132">
                  <c:v>4.1666666666666696</c:v>
                </c:pt>
                <c:pt idx="133">
                  <c:v>4.6666666666666696</c:v>
                </c:pt>
                <c:pt idx="134">
                  <c:v>4.6666666666666696</c:v>
                </c:pt>
                <c:pt idx="135">
                  <c:v>4.5</c:v>
                </c:pt>
                <c:pt idx="136">
                  <c:v>4.6666666666666696</c:v>
                </c:pt>
                <c:pt idx="137">
                  <c:v>4.6666666666666696</c:v>
                </c:pt>
                <c:pt idx="138">
                  <c:v>5.5</c:v>
                </c:pt>
                <c:pt idx="139">
                  <c:v>6</c:v>
                </c:pt>
                <c:pt idx="140">
                  <c:v>6.5</c:v>
                </c:pt>
                <c:pt idx="141">
                  <c:v>6.3333333333333304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5.3333333333333304</c:v>
                </c:pt>
                <c:pt idx="149">
                  <c:v>5.8333333333333304</c:v>
                </c:pt>
                <c:pt idx="150">
                  <c:v>6</c:v>
                </c:pt>
                <c:pt idx="151">
                  <c:v>5.1666666666666696</c:v>
                </c:pt>
                <c:pt idx="152">
                  <c:v>4.5</c:v>
                </c:pt>
                <c:pt idx="153">
                  <c:v>4.4000000000000004</c:v>
                </c:pt>
                <c:pt idx="154">
                  <c:v>5</c:v>
                </c:pt>
                <c:pt idx="155">
                  <c:v>4.6666666666666696</c:v>
                </c:pt>
                <c:pt idx="156">
                  <c:v>4.3333333333333304</c:v>
                </c:pt>
                <c:pt idx="157">
                  <c:v>4</c:v>
                </c:pt>
                <c:pt idx="158">
                  <c:v>4</c:v>
                </c:pt>
                <c:pt idx="159">
                  <c:v>3.6666666666666701</c:v>
                </c:pt>
                <c:pt idx="160">
                  <c:v>3.5</c:v>
                </c:pt>
                <c:pt idx="161">
                  <c:v>3.5</c:v>
                </c:pt>
                <c:pt idx="162">
                  <c:v>4</c:v>
                </c:pt>
                <c:pt idx="163">
                  <c:v>4.8333333333333304</c:v>
                </c:pt>
                <c:pt idx="164">
                  <c:v>5</c:v>
                </c:pt>
                <c:pt idx="165">
                  <c:v>5.5</c:v>
                </c:pt>
                <c:pt idx="166">
                  <c:v>5.3333333333333304</c:v>
                </c:pt>
                <c:pt idx="167">
                  <c:v>5.5</c:v>
                </c:pt>
                <c:pt idx="168">
                  <c:v>6.3333333333333304</c:v>
                </c:pt>
                <c:pt idx="169">
                  <c:v>5</c:v>
                </c:pt>
                <c:pt idx="170">
                  <c:v>5</c:v>
                </c:pt>
                <c:pt idx="171">
                  <c:v>5.1666666666666696</c:v>
                </c:pt>
                <c:pt idx="172">
                  <c:v>5</c:v>
                </c:pt>
                <c:pt idx="173">
                  <c:v>5.3333333333333304</c:v>
                </c:pt>
                <c:pt idx="174">
                  <c:v>6.3333333333333304</c:v>
                </c:pt>
                <c:pt idx="175">
                  <c:v>7.5</c:v>
                </c:pt>
                <c:pt idx="176">
                  <c:v>9.1666666666666696</c:v>
                </c:pt>
                <c:pt idx="177">
                  <c:v>9.6666666666666696</c:v>
                </c:pt>
                <c:pt idx="178">
                  <c:v>10</c:v>
                </c:pt>
                <c:pt idx="179">
                  <c:v>9.1666666666666696</c:v>
                </c:pt>
                <c:pt idx="180">
                  <c:v>10.3333333333333</c:v>
                </c:pt>
                <c:pt idx="181">
                  <c:v>9.1666666666666696</c:v>
                </c:pt>
                <c:pt idx="182">
                  <c:v>3.8333333333333299</c:v>
                </c:pt>
                <c:pt idx="183">
                  <c:v>2</c:v>
                </c:pt>
                <c:pt idx="184">
                  <c:v>4.1666666666666696</c:v>
                </c:pt>
                <c:pt idx="185">
                  <c:v>9.5</c:v>
                </c:pt>
                <c:pt idx="186">
                  <c:v>8.5</c:v>
                </c:pt>
                <c:pt idx="187">
                  <c:v>7.6666666666666696</c:v>
                </c:pt>
                <c:pt idx="188">
                  <c:v>7.8333333333333304</c:v>
                </c:pt>
                <c:pt idx="189">
                  <c:v>8.6666666666666696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7.1666666666666696</c:v>
                </c:pt>
                <c:pt idx="194">
                  <c:v>6.8333333333333304</c:v>
                </c:pt>
                <c:pt idx="195">
                  <c:v>7.3333333333333304</c:v>
                </c:pt>
                <c:pt idx="196">
                  <c:v>7.8333333333333304</c:v>
                </c:pt>
                <c:pt idx="197">
                  <c:v>8</c:v>
                </c:pt>
                <c:pt idx="198">
                  <c:v>6.8333333333333304</c:v>
                </c:pt>
                <c:pt idx="199">
                  <c:v>5.8333333333333304</c:v>
                </c:pt>
                <c:pt idx="200">
                  <c:v>6</c:v>
                </c:pt>
                <c:pt idx="201">
                  <c:v>6.6666666666666696</c:v>
                </c:pt>
                <c:pt idx="202">
                  <c:v>6.5</c:v>
                </c:pt>
                <c:pt idx="203">
                  <c:v>5.1666666666666696</c:v>
                </c:pt>
                <c:pt idx="204">
                  <c:v>4.6666666666666696</c:v>
                </c:pt>
                <c:pt idx="205">
                  <c:v>4.6666666666666696</c:v>
                </c:pt>
                <c:pt idx="206">
                  <c:v>4</c:v>
                </c:pt>
                <c:pt idx="207">
                  <c:v>4.5</c:v>
                </c:pt>
                <c:pt idx="208">
                  <c:v>5.1666666666666696</c:v>
                </c:pt>
                <c:pt idx="209">
                  <c:v>5</c:v>
                </c:pt>
                <c:pt idx="210">
                  <c:v>5.1666666666666696</c:v>
                </c:pt>
                <c:pt idx="211">
                  <c:v>5.1666666666666696</c:v>
                </c:pt>
                <c:pt idx="212">
                  <c:v>5.5</c:v>
                </c:pt>
                <c:pt idx="213">
                  <c:v>6</c:v>
                </c:pt>
                <c:pt idx="214">
                  <c:v>6</c:v>
                </c:pt>
                <c:pt idx="215">
                  <c:v>6.6666666666666696</c:v>
                </c:pt>
                <c:pt idx="216">
                  <c:v>6.5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5.8333333333333304</c:v>
                </c:pt>
                <c:pt idx="221">
                  <c:v>5.1666666666666696</c:v>
                </c:pt>
                <c:pt idx="222">
                  <c:v>4.6666666666666696</c:v>
                </c:pt>
                <c:pt idx="223">
                  <c:v>3.8333333333333299</c:v>
                </c:pt>
                <c:pt idx="224">
                  <c:v>3.3333333333333299</c:v>
                </c:pt>
                <c:pt idx="225">
                  <c:v>2.5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2.1666666666666701</c:v>
                </c:pt>
                <c:pt idx="231">
                  <c:v>2</c:v>
                </c:pt>
                <c:pt idx="232">
                  <c:v>2.6666666666666701</c:v>
                </c:pt>
                <c:pt idx="233">
                  <c:v>3</c:v>
                </c:pt>
                <c:pt idx="234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3.1666666666666701</c:v>
                </c:pt>
                <c:pt idx="239">
                  <c:v>3</c:v>
                </c:pt>
                <c:pt idx="240">
                  <c:v>3</c:v>
                </c:pt>
                <c:pt idx="241">
                  <c:v>2.8333333333333299</c:v>
                </c:pt>
                <c:pt idx="242">
                  <c:v>2.5</c:v>
                </c:pt>
                <c:pt idx="243">
                  <c:v>2.6666666666666701</c:v>
                </c:pt>
                <c:pt idx="244">
                  <c:v>2.6666666666666701</c:v>
                </c:pt>
                <c:pt idx="245">
                  <c:v>2.8333333333333299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2.8333333333333299</c:v>
                </c:pt>
                <c:pt idx="251">
                  <c:v>2.8333333333333299</c:v>
                </c:pt>
                <c:pt idx="252">
                  <c:v>3</c:v>
                </c:pt>
                <c:pt idx="253">
                  <c:v>3</c:v>
                </c:pt>
                <c:pt idx="254">
                  <c:v>2.5</c:v>
                </c:pt>
                <c:pt idx="255">
                  <c:v>2.6666666666666701</c:v>
                </c:pt>
                <c:pt idx="256">
                  <c:v>2.6666666666666701</c:v>
                </c:pt>
                <c:pt idx="257">
                  <c:v>2.6666666666666701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3.1666666666666701</c:v>
                </c:pt>
                <c:pt idx="263">
                  <c:v>3</c:v>
                </c:pt>
                <c:pt idx="264">
                  <c:v>3.3333333333333299</c:v>
                </c:pt>
                <c:pt idx="265">
                  <c:v>3</c:v>
                </c:pt>
                <c:pt idx="266">
                  <c:v>3</c:v>
                </c:pt>
                <c:pt idx="267">
                  <c:v>3.1666666666666701</c:v>
                </c:pt>
                <c:pt idx="268">
                  <c:v>5.8333333333333304</c:v>
                </c:pt>
                <c:pt idx="269">
                  <c:v>7.5</c:v>
                </c:pt>
                <c:pt idx="270">
                  <c:v>7.8333333333333304</c:v>
                </c:pt>
                <c:pt idx="271">
                  <c:v>7.1666666666666696</c:v>
                </c:pt>
                <c:pt idx="272">
                  <c:v>6.8333333333333304</c:v>
                </c:pt>
                <c:pt idx="273">
                  <c:v>6.8333333333333304</c:v>
                </c:pt>
                <c:pt idx="274">
                  <c:v>5.8333333333333304</c:v>
                </c:pt>
                <c:pt idx="275">
                  <c:v>4.5</c:v>
                </c:pt>
                <c:pt idx="276">
                  <c:v>3.8333333333333299</c:v>
                </c:pt>
                <c:pt idx="277">
                  <c:v>3.1666666666666701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3.3333333333333299</c:v>
                </c:pt>
                <c:pt idx="282">
                  <c:v>4.6666666666666696</c:v>
                </c:pt>
                <c:pt idx="283">
                  <c:v>5.1666666666666696</c:v>
                </c:pt>
                <c:pt idx="284">
                  <c:v>5.3333333333333304</c:v>
                </c:pt>
                <c:pt idx="285">
                  <c:v>5</c:v>
                </c:pt>
                <c:pt idx="286">
                  <c:v>4.6666666666666696</c:v>
                </c:pt>
                <c:pt idx="287">
                  <c:v>5.1666666666666696</c:v>
                </c:pt>
                <c:pt idx="288">
                  <c:v>5.6666666666666696</c:v>
                </c:pt>
                <c:pt idx="289">
                  <c:v>5.6666666666666696</c:v>
                </c:pt>
                <c:pt idx="290">
                  <c:v>5</c:v>
                </c:pt>
                <c:pt idx="291">
                  <c:v>5</c:v>
                </c:pt>
                <c:pt idx="292">
                  <c:v>5</c:v>
                </c:pt>
                <c:pt idx="293">
                  <c:v>4.6666666666666696</c:v>
                </c:pt>
                <c:pt idx="294">
                  <c:v>4.5</c:v>
                </c:pt>
                <c:pt idx="295">
                  <c:v>5</c:v>
                </c:pt>
                <c:pt idx="296">
                  <c:v>4.6666666666666696</c:v>
                </c:pt>
                <c:pt idx="297">
                  <c:v>4.5</c:v>
                </c:pt>
                <c:pt idx="298">
                  <c:v>4.1666666666666696</c:v>
                </c:pt>
                <c:pt idx="299">
                  <c:v>4.3333333333333304</c:v>
                </c:pt>
                <c:pt idx="300">
                  <c:v>4</c:v>
                </c:pt>
                <c:pt idx="301">
                  <c:v>4</c:v>
                </c:pt>
                <c:pt idx="302">
                  <c:v>3.8571428571428599</c:v>
                </c:pt>
                <c:pt idx="303">
                  <c:v>3.5</c:v>
                </c:pt>
                <c:pt idx="304">
                  <c:v>4</c:v>
                </c:pt>
                <c:pt idx="305">
                  <c:v>4.5</c:v>
                </c:pt>
                <c:pt idx="306">
                  <c:v>4.6666666666666696</c:v>
                </c:pt>
                <c:pt idx="307">
                  <c:v>5</c:v>
                </c:pt>
                <c:pt idx="308">
                  <c:v>5.6666666666666696</c:v>
                </c:pt>
                <c:pt idx="309">
                  <c:v>5.3333333333333304</c:v>
                </c:pt>
                <c:pt idx="310">
                  <c:v>5.8333333333333304</c:v>
                </c:pt>
                <c:pt idx="311">
                  <c:v>6</c:v>
                </c:pt>
                <c:pt idx="312">
                  <c:v>5.1666666666666696</c:v>
                </c:pt>
                <c:pt idx="313">
                  <c:v>4.8333333333333304</c:v>
                </c:pt>
                <c:pt idx="314">
                  <c:v>5</c:v>
                </c:pt>
                <c:pt idx="315">
                  <c:v>5</c:v>
                </c:pt>
                <c:pt idx="316">
                  <c:v>5.3333333333333304</c:v>
                </c:pt>
                <c:pt idx="317">
                  <c:v>6</c:v>
                </c:pt>
                <c:pt idx="318">
                  <c:v>6.8333333333333304</c:v>
                </c:pt>
                <c:pt idx="319">
                  <c:v>7</c:v>
                </c:pt>
                <c:pt idx="320">
                  <c:v>6.1666666666666696</c:v>
                </c:pt>
                <c:pt idx="321">
                  <c:v>4.3333333333333304</c:v>
                </c:pt>
                <c:pt idx="322">
                  <c:v>3.6666666666666701</c:v>
                </c:pt>
                <c:pt idx="323">
                  <c:v>3.6666666666666701</c:v>
                </c:pt>
                <c:pt idx="324">
                  <c:v>4.6666666666666696</c:v>
                </c:pt>
                <c:pt idx="325">
                  <c:v>4</c:v>
                </c:pt>
                <c:pt idx="326">
                  <c:v>4</c:v>
                </c:pt>
                <c:pt idx="327">
                  <c:v>4</c:v>
                </c:pt>
                <c:pt idx="328">
                  <c:v>3.1666666666666701</c:v>
                </c:pt>
                <c:pt idx="329">
                  <c:v>2.8333333333333299</c:v>
                </c:pt>
                <c:pt idx="330">
                  <c:v>3.3333333333333299</c:v>
                </c:pt>
                <c:pt idx="331">
                  <c:v>3.5</c:v>
                </c:pt>
                <c:pt idx="332">
                  <c:v>3.8333333333333299</c:v>
                </c:pt>
                <c:pt idx="333">
                  <c:v>4</c:v>
                </c:pt>
                <c:pt idx="334">
                  <c:v>4.1666666666666696</c:v>
                </c:pt>
                <c:pt idx="335">
                  <c:v>4.3333333333333304</c:v>
                </c:pt>
              </c:numCache>
            </c:numRef>
          </c:val>
          <c:smooth val="0"/>
        </c:ser>
        <c:ser>
          <c:idx val="1"/>
          <c:order val="1"/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aball_new!$F$36:$MC$36</c:f>
              <c:numCache>
                <c:formatCode>General</c:formatCode>
                <c:ptCount val="336"/>
                <c:pt idx="0">
                  <c:v>12.6666666666667</c:v>
                </c:pt>
                <c:pt idx="1">
                  <c:v>13.6666666666667</c:v>
                </c:pt>
                <c:pt idx="2">
                  <c:v>12.8333333333333</c:v>
                </c:pt>
                <c:pt idx="3">
                  <c:v>13</c:v>
                </c:pt>
                <c:pt idx="4">
                  <c:v>15</c:v>
                </c:pt>
                <c:pt idx="5">
                  <c:v>15.8333333333333</c:v>
                </c:pt>
                <c:pt idx="6">
                  <c:v>17.5</c:v>
                </c:pt>
                <c:pt idx="7">
                  <c:v>17.3333333333333</c:v>
                </c:pt>
                <c:pt idx="8">
                  <c:v>14.6666666666667</c:v>
                </c:pt>
                <c:pt idx="9">
                  <c:v>12.8333333333333</c:v>
                </c:pt>
                <c:pt idx="10">
                  <c:v>12.8333333333333</c:v>
                </c:pt>
                <c:pt idx="11">
                  <c:v>12.1666666666667</c:v>
                </c:pt>
                <c:pt idx="12">
                  <c:v>10</c:v>
                </c:pt>
                <c:pt idx="13">
                  <c:v>7.1666666666666696</c:v>
                </c:pt>
                <c:pt idx="14">
                  <c:v>7.1666666666666696</c:v>
                </c:pt>
                <c:pt idx="15">
                  <c:v>7.3333333333333304</c:v>
                </c:pt>
                <c:pt idx="16">
                  <c:v>6.3333333333333304</c:v>
                </c:pt>
                <c:pt idx="17">
                  <c:v>7.3333333333333304</c:v>
                </c:pt>
                <c:pt idx="18">
                  <c:v>8</c:v>
                </c:pt>
                <c:pt idx="19">
                  <c:v>9.5</c:v>
                </c:pt>
                <c:pt idx="20">
                  <c:v>11.6666666666667</c:v>
                </c:pt>
                <c:pt idx="21">
                  <c:v>9.5</c:v>
                </c:pt>
                <c:pt idx="22">
                  <c:v>6.6666666666666696</c:v>
                </c:pt>
                <c:pt idx="23">
                  <c:v>4</c:v>
                </c:pt>
                <c:pt idx="24">
                  <c:v>4.3333333333333304</c:v>
                </c:pt>
                <c:pt idx="25">
                  <c:v>3.5</c:v>
                </c:pt>
                <c:pt idx="26">
                  <c:v>3.5</c:v>
                </c:pt>
                <c:pt idx="27">
                  <c:v>4.5</c:v>
                </c:pt>
                <c:pt idx="28">
                  <c:v>5.3333333333333304</c:v>
                </c:pt>
                <c:pt idx="29">
                  <c:v>4.8333333333333304</c:v>
                </c:pt>
                <c:pt idx="30">
                  <c:v>4.5</c:v>
                </c:pt>
                <c:pt idx="31">
                  <c:v>4.1666666666666696</c:v>
                </c:pt>
                <c:pt idx="32">
                  <c:v>3.3333333333333299</c:v>
                </c:pt>
                <c:pt idx="33">
                  <c:v>3.3333333333333299</c:v>
                </c:pt>
                <c:pt idx="34">
                  <c:v>3.6666666666666701</c:v>
                </c:pt>
                <c:pt idx="35">
                  <c:v>3.6666666666666701</c:v>
                </c:pt>
                <c:pt idx="36">
                  <c:v>3.8333333333333299</c:v>
                </c:pt>
                <c:pt idx="37">
                  <c:v>3.5</c:v>
                </c:pt>
                <c:pt idx="38">
                  <c:v>3.5</c:v>
                </c:pt>
                <c:pt idx="39">
                  <c:v>4.3333333333333304</c:v>
                </c:pt>
                <c:pt idx="40">
                  <c:v>4</c:v>
                </c:pt>
                <c:pt idx="41">
                  <c:v>4.3333333333333304</c:v>
                </c:pt>
                <c:pt idx="42">
                  <c:v>5</c:v>
                </c:pt>
                <c:pt idx="43">
                  <c:v>5</c:v>
                </c:pt>
                <c:pt idx="44">
                  <c:v>6.1666666666666696</c:v>
                </c:pt>
                <c:pt idx="45">
                  <c:v>9.8333333333333304</c:v>
                </c:pt>
                <c:pt idx="46">
                  <c:v>13.8333333333333</c:v>
                </c:pt>
                <c:pt idx="47">
                  <c:v>19.1666666666667</c:v>
                </c:pt>
                <c:pt idx="48">
                  <c:v>21.3333333333333</c:v>
                </c:pt>
                <c:pt idx="49">
                  <c:v>30.6666666666667</c:v>
                </c:pt>
                <c:pt idx="50">
                  <c:v>34.3333333333333</c:v>
                </c:pt>
                <c:pt idx="51">
                  <c:v>38.6666666666667</c:v>
                </c:pt>
                <c:pt idx="52">
                  <c:v>37.6666666666667</c:v>
                </c:pt>
                <c:pt idx="53">
                  <c:v>41.1666666666667</c:v>
                </c:pt>
                <c:pt idx="54">
                  <c:v>41.5</c:v>
                </c:pt>
                <c:pt idx="55">
                  <c:v>38.6666666666667</c:v>
                </c:pt>
                <c:pt idx="56">
                  <c:v>33.6666666666667</c:v>
                </c:pt>
                <c:pt idx="57">
                  <c:v>26.5</c:v>
                </c:pt>
                <c:pt idx="58">
                  <c:v>18.3333333333333</c:v>
                </c:pt>
                <c:pt idx="59">
                  <c:v>7</c:v>
                </c:pt>
                <c:pt idx="60">
                  <c:v>2.6666666666666701</c:v>
                </c:pt>
                <c:pt idx="61">
                  <c:v>2.1666666666666701</c:v>
                </c:pt>
                <c:pt idx="62">
                  <c:v>2.8333333333333299</c:v>
                </c:pt>
                <c:pt idx="63">
                  <c:v>2.5</c:v>
                </c:pt>
                <c:pt idx="64">
                  <c:v>2.1666666666666701</c:v>
                </c:pt>
                <c:pt idx="65">
                  <c:v>2.6666666666666701</c:v>
                </c:pt>
                <c:pt idx="66">
                  <c:v>3</c:v>
                </c:pt>
                <c:pt idx="67">
                  <c:v>3.6666666666666701</c:v>
                </c:pt>
                <c:pt idx="68">
                  <c:v>3.8333333333333299</c:v>
                </c:pt>
                <c:pt idx="69">
                  <c:v>4</c:v>
                </c:pt>
                <c:pt idx="70">
                  <c:v>3.1666666666666701</c:v>
                </c:pt>
                <c:pt idx="71">
                  <c:v>3.3333333333333299</c:v>
                </c:pt>
                <c:pt idx="72">
                  <c:v>4</c:v>
                </c:pt>
                <c:pt idx="73">
                  <c:v>3.3333333333333299</c:v>
                </c:pt>
                <c:pt idx="74">
                  <c:v>2.1666666666666701</c:v>
                </c:pt>
                <c:pt idx="75">
                  <c:v>2</c:v>
                </c:pt>
                <c:pt idx="76">
                  <c:v>2.3333333333333299</c:v>
                </c:pt>
                <c:pt idx="77">
                  <c:v>3</c:v>
                </c:pt>
                <c:pt idx="78">
                  <c:v>2.8333333333333299</c:v>
                </c:pt>
                <c:pt idx="79">
                  <c:v>3</c:v>
                </c:pt>
                <c:pt idx="80">
                  <c:v>3.6666666666666701</c:v>
                </c:pt>
                <c:pt idx="81">
                  <c:v>4.1666666666666696</c:v>
                </c:pt>
                <c:pt idx="82">
                  <c:v>4.6666666666666696</c:v>
                </c:pt>
                <c:pt idx="83">
                  <c:v>4.8333333333333304</c:v>
                </c:pt>
                <c:pt idx="84">
                  <c:v>5</c:v>
                </c:pt>
                <c:pt idx="85">
                  <c:v>6.1666666666666696</c:v>
                </c:pt>
                <c:pt idx="86">
                  <c:v>4.6666666666666696</c:v>
                </c:pt>
                <c:pt idx="87">
                  <c:v>4.1666666666666696</c:v>
                </c:pt>
                <c:pt idx="88">
                  <c:v>4.1666666666666696</c:v>
                </c:pt>
                <c:pt idx="89">
                  <c:v>4.5</c:v>
                </c:pt>
                <c:pt idx="90">
                  <c:v>4</c:v>
                </c:pt>
                <c:pt idx="91">
                  <c:v>4.3333333333333304</c:v>
                </c:pt>
                <c:pt idx="92">
                  <c:v>3.6666666666666701</c:v>
                </c:pt>
                <c:pt idx="93">
                  <c:v>3.6666666666666701</c:v>
                </c:pt>
                <c:pt idx="94">
                  <c:v>3.8333333333333299</c:v>
                </c:pt>
                <c:pt idx="95">
                  <c:v>5</c:v>
                </c:pt>
                <c:pt idx="96">
                  <c:v>5.3333333333333304</c:v>
                </c:pt>
                <c:pt idx="97">
                  <c:v>4.8333333333333304</c:v>
                </c:pt>
                <c:pt idx="98">
                  <c:v>4.3333333333333304</c:v>
                </c:pt>
                <c:pt idx="99">
                  <c:v>4.6666666666666696</c:v>
                </c:pt>
                <c:pt idx="100">
                  <c:v>4.3333333333333304</c:v>
                </c:pt>
                <c:pt idx="101">
                  <c:v>4</c:v>
                </c:pt>
                <c:pt idx="102">
                  <c:v>4.5</c:v>
                </c:pt>
                <c:pt idx="103">
                  <c:v>5</c:v>
                </c:pt>
                <c:pt idx="104">
                  <c:v>5.8333333333333304</c:v>
                </c:pt>
                <c:pt idx="105">
                  <c:v>6.3333333333333304</c:v>
                </c:pt>
                <c:pt idx="106">
                  <c:v>6.3333333333333304</c:v>
                </c:pt>
                <c:pt idx="107">
                  <c:v>5.6666666666666696</c:v>
                </c:pt>
                <c:pt idx="108">
                  <c:v>5</c:v>
                </c:pt>
                <c:pt idx="109">
                  <c:v>5</c:v>
                </c:pt>
                <c:pt idx="110">
                  <c:v>4.1666666666666696</c:v>
                </c:pt>
                <c:pt idx="111">
                  <c:v>3.5</c:v>
                </c:pt>
                <c:pt idx="112">
                  <c:v>4</c:v>
                </c:pt>
                <c:pt idx="113">
                  <c:v>4.8333333333333304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4.3333333333333304</c:v>
                </c:pt>
                <c:pt idx="118">
                  <c:v>3.5</c:v>
                </c:pt>
                <c:pt idx="119">
                  <c:v>3</c:v>
                </c:pt>
                <c:pt idx="120">
                  <c:v>3</c:v>
                </c:pt>
                <c:pt idx="121">
                  <c:v>2.8333333333333299</c:v>
                </c:pt>
                <c:pt idx="122">
                  <c:v>3.3333333333333299</c:v>
                </c:pt>
                <c:pt idx="123">
                  <c:v>4.1666666666666696</c:v>
                </c:pt>
                <c:pt idx="124">
                  <c:v>4.5</c:v>
                </c:pt>
                <c:pt idx="125">
                  <c:v>5.1666666666666696</c:v>
                </c:pt>
                <c:pt idx="126">
                  <c:v>5.6666666666666696</c:v>
                </c:pt>
                <c:pt idx="127">
                  <c:v>6.8333333333333304</c:v>
                </c:pt>
                <c:pt idx="128">
                  <c:v>6.3333333333333304</c:v>
                </c:pt>
                <c:pt idx="129">
                  <c:v>7</c:v>
                </c:pt>
                <c:pt idx="130">
                  <c:v>6.5</c:v>
                </c:pt>
                <c:pt idx="131">
                  <c:v>6.8333333333333304</c:v>
                </c:pt>
                <c:pt idx="132">
                  <c:v>6.6666666666666696</c:v>
                </c:pt>
                <c:pt idx="133">
                  <c:v>7.5</c:v>
                </c:pt>
                <c:pt idx="134">
                  <c:v>6.8333333333333304</c:v>
                </c:pt>
                <c:pt idx="135">
                  <c:v>7</c:v>
                </c:pt>
                <c:pt idx="136">
                  <c:v>7.8333333333333304</c:v>
                </c:pt>
                <c:pt idx="137">
                  <c:v>7.1666666666666696</c:v>
                </c:pt>
                <c:pt idx="138">
                  <c:v>8.3333333333333304</c:v>
                </c:pt>
                <c:pt idx="139">
                  <c:v>9.3333333333333304</c:v>
                </c:pt>
                <c:pt idx="140">
                  <c:v>9</c:v>
                </c:pt>
                <c:pt idx="141">
                  <c:v>9.3333333333333304</c:v>
                </c:pt>
                <c:pt idx="142">
                  <c:v>9</c:v>
                </c:pt>
                <c:pt idx="143">
                  <c:v>8.8333333333333304</c:v>
                </c:pt>
                <c:pt idx="144">
                  <c:v>8.6666666666666696</c:v>
                </c:pt>
                <c:pt idx="145">
                  <c:v>8.8333333333333304</c:v>
                </c:pt>
                <c:pt idx="146">
                  <c:v>8</c:v>
                </c:pt>
                <c:pt idx="147">
                  <c:v>8.3333333333333304</c:v>
                </c:pt>
                <c:pt idx="148">
                  <c:v>8.1666666666666696</c:v>
                </c:pt>
                <c:pt idx="149">
                  <c:v>8</c:v>
                </c:pt>
                <c:pt idx="150">
                  <c:v>8.8333333333333304</c:v>
                </c:pt>
                <c:pt idx="151">
                  <c:v>8.6666666666666696</c:v>
                </c:pt>
                <c:pt idx="152">
                  <c:v>7.5</c:v>
                </c:pt>
                <c:pt idx="153">
                  <c:v>7.8</c:v>
                </c:pt>
                <c:pt idx="154">
                  <c:v>8.5</c:v>
                </c:pt>
                <c:pt idx="155">
                  <c:v>7.8333333333333304</c:v>
                </c:pt>
                <c:pt idx="156">
                  <c:v>7.8333333333333304</c:v>
                </c:pt>
                <c:pt idx="157">
                  <c:v>7</c:v>
                </c:pt>
                <c:pt idx="158">
                  <c:v>7.1666666666666696</c:v>
                </c:pt>
                <c:pt idx="159">
                  <c:v>6</c:v>
                </c:pt>
                <c:pt idx="160">
                  <c:v>4.8333333333333304</c:v>
                </c:pt>
                <c:pt idx="161">
                  <c:v>5.1666666666666696</c:v>
                </c:pt>
                <c:pt idx="162">
                  <c:v>6.1666666666666696</c:v>
                </c:pt>
                <c:pt idx="163">
                  <c:v>6.6666666666666696</c:v>
                </c:pt>
                <c:pt idx="164">
                  <c:v>6.5</c:v>
                </c:pt>
                <c:pt idx="165">
                  <c:v>7.1666666666666696</c:v>
                </c:pt>
                <c:pt idx="166">
                  <c:v>6.1666666666666696</c:v>
                </c:pt>
                <c:pt idx="167">
                  <c:v>7</c:v>
                </c:pt>
                <c:pt idx="168">
                  <c:v>7.6666666666666696</c:v>
                </c:pt>
                <c:pt idx="169">
                  <c:v>5.8333333333333304</c:v>
                </c:pt>
                <c:pt idx="170">
                  <c:v>6</c:v>
                </c:pt>
                <c:pt idx="171">
                  <c:v>6.3333333333333304</c:v>
                </c:pt>
                <c:pt idx="172">
                  <c:v>6.5</c:v>
                </c:pt>
                <c:pt idx="173">
                  <c:v>6.8333333333333304</c:v>
                </c:pt>
                <c:pt idx="174">
                  <c:v>8.5</c:v>
                </c:pt>
                <c:pt idx="175">
                  <c:v>10.6666666666667</c:v>
                </c:pt>
                <c:pt idx="176">
                  <c:v>12.6666666666667</c:v>
                </c:pt>
                <c:pt idx="177">
                  <c:v>13</c:v>
                </c:pt>
                <c:pt idx="178">
                  <c:v>12.8333333333333</c:v>
                </c:pt>
                <c:pt idx="179">
                  <c:v>11.8333333333333</c:v>
                </c:pt>
                <c:pt idx="180">
                  <c:v>13.1666666666667</c:v>
                </c:pt>
                <c:pt idx="181">
                  <c:v>11.5</c:v>
                </c:pt>
                <c:pt idx="182">
                  <c:v>4.5</c:v>
                </c:pt>
                <c:pt idx="183">
                  <c:v>2.8333333333333299</c:v>
                </c:pt>
                <c:pt idx="184">
                  <c:v>4.3333333333333304</c:v>
                </c:pt>
                <c:pt idx="185">
                  <c:v>10.8333333333333</c:v>
                </c:pt>
                <c:pt idx="186">
                  <c:v>9.6666666666666696</c:v>
                </c:pt>
                <c:pt idx="187">
                  <c:v>8.8333333333333304</c:v>
                </c:pt>
                <c:pt idx="188">
                  <c:v>9</c:v>
                </c:pt>
                <c:pt idx="189">
                  <c:v>9.8333333333333304</c:v>
                </c:pt>
                <c:pt idx="190">
                  <c:v>9.5</c:v>
                </c:pt>
                <c:pt idx="191">
                  <c:v>9.5</c:v>
                </c:pt>
                <c:pt idx="192">
                  <c:v>9.3333333333333304</c:v>
                </c:pt>
                <c:pt idx="193">
                  <c:v>8.6666666666666696</c:v>
                </c:pt>
                <c:pt idx="194">
                  <c:v>7.6666666666666696</c:v>
                </c:pt>
                <c:pt idx="195">
                  <c:v>8.6666666666666696</c:v>
                </c:pt>
                <c:pt idx="196">
                  <c:v>9.1666666666666696</c:v>
                </c:pt>
                <c:pt idx="197">
                  <c:v>8.8333333333333304</c:v>
                </c:pt>
                <c:pt idx="198">
                  <c:v>7.6666666666666696</c:v>
                </c:pt>
                <c:pt idx="199">
                  <c:v>7.5</c:v>
                </c:pt>
                <c:pt idx="200">
                  <c:v>7.8333333333333304</c:v>
                </c:pt>
                <c:pt idx="201">
                  <c:v>8.6666666666666696</c:v>
                </c:pt>
                <c:pt idx="202">
                  <c:v>8.6666666666666696</c:v>
                </c:pt>
                <c:pt idx="203">
                  <c:v>6.6666666666666696</c:v>
                </c:pt>
                <c:pt idx="204">
                  <c:v>6.5</c:v>
                </c:pt>
                <c:pt idx="205">
                  <c:v>6.8333333333333304</c:v>
                </c:pt>
                <c:pt idx="206">
                  <c:v>6</c:v>
                </c:pt>
                <c:pt idx="207">
                  <c:v>6.3333333333333304</c:v>
                </c:pt>
                <c:pt idx="208">
                  <c:v>7.5</c:v>
                </c:pt>
                <c:pt idx="209">
                  <c:v>6.6666666666666696</c:v>
                </c:pt>
                <c:pt idx="210">
                  <c:v>6.8333333333333304</c:v>
                </c:pt>
                <c:pt idx="211">
                  <c:v>6.8333333333333304</c:v>
                </c:pt>
                <c:pt idx="212">
                  <c:v>7.3333333333333304</c:v>
                </c:pt>
                <c:pt idx="213">
                  <c:v>7.1666666666666696</c:v>
                </c:pt>
                <c:pt idx="214">
                  <c:v>7</c:v>
                </c:pt>
                <c:pt idx="215">
                  <c:v>7.6666666666666696</c:v>
                </c:pt>
                <c:pt idx="216">
                  <c:v>7.6666666666666696</c:v>
                </c:pt>
                <c:pt idx="217">
                  <c:v>6.8333333333333304</c:v>
                </c:pt>
                <c:pt idx="218">
                  <c:v>7</c:v>
                </c:pt>
                <c:pt idx="219">
                  <c:v>7</c:v>
                </c:pt>
                <c:pt idx="220">
                  <c:v>6.8333333333333304</c:v>
                </c:pt>
                <c:pt idx="221">
                  <c:v>6.6666666666666696</c:v>
                </c:pt>
                <c:pt idx="222">
                  <c:v>6</c:v>
                </c:pt>
                <c:pt idx="223">
                  <c:v>5.3333333333333304</c:v>
                </c:pt>
                <c:pt idx="224">
                  <c:v>4.1666666666666696</c:v>
                </c:pt>
                <c:pt idx="225">
                  <c:v>3.3333333333333299</c:v>
                </c:pt>
                <c:pt idx="226">
                  <c:v>3</c:v>
                </c:pt>
                <c:pt idx="227">
                  <c:v>3</c:v>
                </c:pt>
                <c:pt idx="228">
                  <c:v>3.5</c:v>
                </c:pt>
                <c:pt idx="229">
                  <c:v>3.3333333333333299</c:v>
                </c:pt>
                <c:pt idx="230">
                  <c:v>3.5</c:v>
                </c:pt>
                <c:pt idx="231">
                  <c:v>3</c:v>
                </c:pt>
                <c:pt idx="232">
                  <c:v>3.5</c:v>
                </c:pt>
                <c:pt idx="233">
                  <c:v>4</c:v>
                </c:pt>
                <c:pt idx="234">
                  <c:v>3.6666666666666701</c:v>
                </c:pt>
                <c:pt idx="235">
                  <c:v>4</c:v>
                </c:pt>
                <c:pt idx="236">
                  <c:v>4.1666666666666696</c:v>
                </c:pt>
                <c:pt idx="237">
                  <c:v>4.3333333333333304</c:v>
                </c:pt>
                <c:pt idx="238">
                  <c:v>4.3333333333333304</c:v>
                </c:pt>
                <c:pt idx="239">
                  <c:v>4.3333333333333304</c:v>
                </c:pt>
                <c:pt idx="240">
                  <c:v>3.6666666666666701</c:v>
                </c:pt>
                <c:pt idx="241">
                  <c:v>3.3333333333333299</c:v>
                </c:pt>
                <c:pt idx="242">
                  <c:v>3.6666666666666701</c:v>
                </c:pt>
                <c:pt idx="243">
                  <c:v>3.8333333333333299</c:v>
                </c:pt>
                <c:pt idx="244">
                  <c:v>3.5</c:v>
                </c:pt>
                <c:pt idx="245">
                  <c:v>3.5</c:v>
                </c:pt>
                <c:pt idx="246">
                  <c:v>3.6666666666666701</c:v>
                </c:pt>
                <c:pt idx="247">
                  <c:v>4</c:v>
                </c:pt>
                <c:pt idx="248">
                  <c:v>4</c:v>
                </c:pt>
                <c:pt idx="249">
                  <c:v>3.8333333333333299</c:v>
                </c:pt>
                <c:pt idx="250">
                  <c:v>3.8333333333333299</c:v>
                </c:pt>
                <c:pt idx="251">
                  <c:v>4.1666666666666696</c:v>
                </c:pt>
                <c:pt idx="252">
                  <c:v>4.3333333333333304</c:v>
                </c:pt>
                <c:pt idx="253">
                  <c:v>4.1666666666666696</c:v>
                </c:pt>
                <c:pt idx="254">
                  <c:v>3.8333333333333299</c:v>
                </c:pt>
                <c:pt idx="255">
                  <c:v>3.8333333333333299</c:v>
                </c:pt>
                <c:pt idx="256">
                  <c:v>3.8333333333333299</c:v>
                </c:pt>
                <c:pt idx="257">
                  <c:v>3.1666666666666701</c:v>
                </c:pt>
                <c:pt idx="258">
                  <c:v>3.3333333333333299</c:v>
                </c:pt>
                <c:pt idx="259">
                  <c:v>3.8333333333333299</c:v>
                </c:pt>
                <c:pt idx="260">
                  <c:v>3.6666666666666701</c:v>
                </c:pt>
                <c:pt idx="261">
                  <c:v>4.1666666666666696</c:v>
                </c:pt>
                <c:pt idx="262">
                  <c:v>4.5</c:v>
                </c:pt>
                <c:pt idx="263">
                  <c:v>4.1666666666666696</c:v>
                </c:pt>
                <c:pt idx="264">
                  <c:v>4.6666666666666696</c:v>
                </c:pt>
                <c:pt idx="265">
                  <c:v>4.1666666666666696</c:v>
                </c:pt>
                <c:pt idx="266">
                  <c:v>3.6666666666666701</c:v>
                </c:pt>
                <c:pt idx="267">
                  <c:v>4.3333333333333304</c:v>
                </c:pt>
                <c:pt idx="268">
                  <c:v>7.1666666666666696</c:v>
                </c:pt>
                <c:pt idx="269">
                  <c:v>9.1666666666666696</c:v>
                </c:pt>
                <c:pt idx="270">
                  <c:v>10</c:v>
                </c:pt>
                <c:pt idx="271">
                  <c:v>8.8333333333333304</c:v>
                </c:pt>
                <c:pt idx="272">
                  <c:v>9</c:v>
                </c:pt>
                <c:pt idx="273">
                  <c:v>8</c:v>
                </c:pt>
                <c:pt idx="274">
                  <c:v>7.6666666666666696</c:v>
                </c:pt>
                <c:pt idx="275">
                  <c:v>6</c:v>
                </c:pt>
                <c:pt idx="276">
                  <c:v>4.6666666666666696</c:v>
                </c:pt>
                <c:pt idx="277">
                  <c:v>4.1666666666666696</c:v>
                </c:pt>
                <c:pt idx="278">
                  <c:v>4</c:v>
                </c:pt>
                <c:pt idx="279">
                  <c:v>4.1666666666666696</c:v>
                </c:pt>
                <c:pt idx="280">
                  <c:v>4.1666666666666696</c:v>
                </c:pt>
                <c:pt idx="281">
                  <c:v>4.3333333333333304</c:v>
                </c:pt>
                <c:pt idx="282">
                  <c:v>6.1666666666666696</c:v>
                </c:pt>
                <c:pt idx="283">
                  <c:v>6.8333333333333304</c:v>
                </c:pt>
                <c:pt idx="284">
                  <c:v>6.8333333333333304</c:v>
                </c:pt>
                <c:pt idx="285">
                  <c:v>6.1666666666666696</c:v>
                </c:pt>
                <c:pt idx="286">
                  <c:v>5.3333333333333304</c:v>
                </c:pt>
                <c:pt idx="287">
                  <c:v>6.3333333333333304</c:v>
                </c:pt>
                <c:pt idx="288">
                  <c:v>6.8333333333333304</c:v>
                </c:pt>
                <c:pt idx="289">
                  <c:v>6.5</c:v>
                </c:pt>
                <c:pt idx="290">
                  <c:v>6.5</c:v>
                </c:pt>
                <c:pt idx="291">
                  <c:v>6.1666666666666696</c:v>
                </c:pt>
                <c:pt idx="292">
                  <c:v>6.5</c:v>
                </c:pt>
                <c:pt idx="293">
                  <c:v>5.6666666666666696</c:v>
                </c:pt>
                <c:pt idx="294">
                  <c:v>5.6666666666666696</c:v>
                </c:pt>
                <c:pt idx="295">
                  <c:v>7</c:v>
                </c:pt>
                <c:pt idx="296">
                  <c:v>6.8333333333333304</c:v>
                </c:pt>
                <c:pt idx="297">
                  <c:v>7.3333333333333304</c:v>
                </c:pt>
                <c:pt idx="298">
                  <c:v>7</c:v>
                </c:pt>
                <c:pt idx="299">
                  <c:v>7</c:v>
                </c:pt>
                <c:pt idx="300">
                  <c:v>6.6666666666666696</c:v>
                </c:pt>
                <c:pt idx="301">
                  <c:v>6.3333333333333304</c:v>
                </c:pt>
                <c:pt idx="302">
                  <c:v>6.4285714285714297</c:v>
                </c:pt>
                <c:pt idx="303">
                  <c:v>5.5</c:v>
                </c:pt>
                <c:pt idx="304">
                  <c:v>6.8</c:v>
                </c:pt>
                <c:pt idx="305">
                  <c:v>7.8333333333333304</c:v>
                </c:pt>
                <c:pt idx="306">
                  <c:v>8</c:v>
                </c:pt>
                <c:pt idx="307">
                  <c:v>8.8333333333333304</c:v>
                </c:pt>
                <c:pt idx="308">
                  <c:v>9.1666666666666696</c:v>
                </c:pt>
                <c:pt idx="309">
                  <c:v>8.5</c:v>
                </c:pt>
                <c:pt idx="310">
                  <c:v>9.3333333333333304</c:v>
                </c:pt>
                <c:pt idx="311">
                  <c:v>9.5</c:v>
                </c:pt>
                <c:pt idx="312">
                  <c:v>7.8333333333333304</c:v>
                </c:pt>
                <c:pt idx="313">
                  <c:v>7.1666666666666696</c:v>
                </c:pt>
                <c:pt idx="314">
                  <c:v>8.6666666666666696</c:v>
                </c:pt>
                <c:pt idx="315">
                  <c:v>8.3333333333333304</c:v>
                </c:pt>
                <c:pt idx="316">
                  <c:v>8.5</c:v>
                </c:pt>
                <c:pt idx="317">
                  <c:v>10</c:v>
                </c:pt>
                <c:pt idx="318">
                  <c:v>11</c:v>
                </c:pt>
                <c:pt idx="319">
                  <c:v>11.3333333333333</c:v>
                </c:pt>
                <c:pt idx="320">
                  <c:v>9.3333333333333304</c:v>
                </c:pt>
                <c:pt idx="321">
                  <c:v>6.5</c:v>
                </c:pt>
                <c:pt idx="322">
                  <c:v>5.6666666666666696</c:v>
                </c:pt>
                <c:pt idx="323">
                  <c:v>6</c:v>
                </c:pt>
                <c:pt idx="324">
                  <c:v>7.8333333333333304</c:v>
                </c:pt>
                <c:pt idx="325">
                  <c:v>7.5</c:v>
                </c:pt>
                <c:pt idx="326">
                  <c:v>6.8333333333333304</c:v>
                </c:pt>
                <c:pt idx="327">
                  <c:v>6.5</c:v>
                </c:pt>
                <c:pt idx="328">
                  <c:v>4.5</c:v>
                </c:pt>
                <c:pt idx="329">
                  <c:v>3.6666666666666701</c:v>
                </c:pt>
                <c:pt idx="330">
                  <c:v>4.3333333333333304</c:v>
                </c:pt>
                <c:pt idx="331">
                  <c:v>4.8333333333333304</c:v>
                </c:pt>
                <c:pt idx="332">
                  <c:v>5.1666666666666696</c:v>
                </c:pt>
                <c:pt idx="333">
                  <c:v>5</c:v>
                </c:pt>
                <c:pt idx="334">
                  <c:v>5.6666666666666696</c:v>
                </c:pt>
                <c:pt idx="335">
                  <c:v>5.5</c:v>
                </c:pt>
              </c:numCache>
            </c:numRef>
          </c:val>
          <c:smooth val="0"/>
        </c:ser>
        <c:ser>
          <c:idx val="2"/>
          <c:order val="2"/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aball_new!$F$37:$MC$37</c:f>
              <c:numCache>
                <c:formatCode>General</c:formatCode>
                <c:ptCount val="336"/>
                <c:pt idx="0">
                  <c:v>16.8333333333333</c:v>
                </c:pt>
                <c:pt idx="1">
                  <c:v>18.3333333333333</c:v>
                </c:pt>
                <c:pt idx="2">
                  <c:v>17.3333333333333</c:v>
                </c:pt>
                <c:pt idx="3">
                  <c:v>16</c:v>
                </c:pt>
                <c:pt idx="4">
                  <c:v>18.6666666666667</c:v>
                </c:pt>
                <c:pt idx="5">
                  <c:v>20.3333333333333</c:v>
                </c:pt>
                <c:pt idx="6">
                  <c:v>22.1666666666667</c:v>
                </c:pt>
                <c:pt idx="7">
                  <c:v>22.5</c:v>
                </c:pt>
                <c:pt idx="8">
                  <c:v>18.5</c:v>
                </c:pt>
                <c:pt idx="9">
                  <c:v>16.3333333333333</c:v>
                </c:pt>
                <c:pt idx="10">
                  <c:v>17.8333333333333</c:v>
                </c:pt>
                <c:pt idx="11">
                  <c:v>17.6666666666667</c:v>
                </c:pt>
                <c:pt idx="12">
                  <c:v>14.3333333333333</c:v>
                </c:pt>
                <c:pt idx="13">
                  <c:v>11.3333333333333</c:v>
                </c:pt>
                <c:pt idx="14">
                  <c:v>14.1666666666667</c:v>
                </c:pt>
                <c:pt idx="15">
                  <c:v>13.5</c:v>
                </c:pt>
                <c:pt idx="16">
                  <c:v>9.8333333333333304</c:v>
                </c:pt>
                <c:pt idx="17">
                  <c:v>10.8333333333333</c:v>
                </c:pt>
                <c:pt idx="18">
                  <c:v>11.5</c:v>
                </c:pt>
                <c:pt idx="19">
                  <c:v>14.3333333333333</c:v>
                </c:pt>
                <c:pt idx="20">
                  <c:v>20.5</c:v>
                </c:pt>
                <c:pt idx="21">
                  <c:v>23.6666666666667</c:v>
                </c:pt>
                <c:pt idx="22">
                  <c:v>15</c:v>
                </c:pt>
                <c:pt idx="23">
                  <c:v>8.3333333333333304</c:v>
                </c:pt>
                <c:pt idx="24">
                  <c:v>8.6666666666666696</c:v>
                </c:pt>
                <c:pt idx="25">
                  <c:v>7.5</c:v>
                </c:pt>
                <c:pt idx="26">
                  <c:v>8</c:v>
                </c:pt>
                <c:pt idx="27">
                  <c:v>11.1666666666667</c:v>
                </c:pt>
                <c:pt idx="28">
                  <c:v>13.3333333333333</c:v>
                </c:pt>
                <c:pt idx="29">
                  <c:v>13.8333333333333</c:v>
                </c:pt>
                <c:pt idx="30">
                  <c:v>11.8333333333333</c:v>
                </c:pt>
                <c:pt idx="31">
                  <c:v>11.3333333333333</c:v>
                </c:pt>
                <c:pt idx="32">
                  <c:v>8.3333333333333304</c:v>
                </c:pt>
                <c:pt idx="33">
                  <c:v>7.8333333333333304</c:v>
                </c:pt>
                <c:pt idx="34">
                  <c:v>11</c:v>
                </c:pt>
                <c:pt idx="35">
                  <c:v>10.8333333333333</c:v>
                </c:pt>
                <c:pt idx="36">
                  <c:v>12.5</c:v>
                </c:pt>
                <c:pt idx="37">
                  <c:v>12.5</c:v>
                </c:pt>
                <c:pt idx="38">
                  <c:v>10.3333333333333</c:v>
                </c:pt>
                <c:pt idx="39">
                  <c:v>11.3333333333333</c:v>
                </c:pt>
                <c:pt idx="40">
                  <c:v>11.8333333333333</c:v>
                </c:pt>
                <c:pt idx="41">
                  <c:v>12.8333333333333</c:v>
                </c:pt>
                <c:pt idx="42">
                  <c:v>13.3333333333333</c:v>
                </c:pt>
                <c:pt idx="43">
                  <c:v>11.3333333333333</c:v>
                </c:pt>
                <c:pt idx="44">
                  <c:v>17.8333333333333</c:v>
                </c:pt>
                <c:pt idx="45">
                  <c:v>19.6666666666667</c:v>
                </c:pt>
                <c:pt idx="46">
                  <c:v>26.1666666666667</c:v>
                </c:pt>
                <c:pt idx="47">
                  <c:v>27</c:v>
                </c:pt>
                <c:pt idx="48">
                  <c:v>24.1666666666667</c:v>
                </c:pt>
                <c:pt idx="49">
                  <c:v>35.5</c:v>
                </c:pt>
                <c:pt idx="50">
                  <c:v>39.5</c:v>
                </c:pt>
                <c:pt idx="51">
                  <c:v>44.3333333333333</c:v>
                </c:pt>
                <c:pt idx="52">
                  <c:v>42.5</c:v>
                </c:pt>
                <c:pt idx="53">
                  <c:v>46.6666666666667</c:v>
                </c:pt>
                <c:pt idx="54">
                  <c:v>47.6666666666667</c:v>
                </c:pt>
                <c:pt idx="55">
                  <c:v>50.3333333333333</c:v>
                </c:pt>
                <c:pt idx="56">
                  <c:v>39</c:v>
                </c:pt>
                <c:pt idx="57">
                  <c:v>31.8333333333333</c:v>
                </c:pt>
                <c:pt idx="58">
                  <c:v>23.1666666666667</c:v>
                </c:pt>
                <c:pt idx="59">
                  <c:v>14</c:v>
                </c:pt>
                <c:pt idx="60">
                  <c:v>7</c:v>
                </c:pt>
                <c:pt idx="61">
                  <c:v>5.8333333333333304</c:v>
                </c:pt>
                <c:pt idx="62">
                  <c:v>6.6666666666666696</c:v>
                </c:pt>
                <c:pt idx="63">
                  <c:v>7.6666666666666696</c:v>
                </c:pt>
                <c:pt idx="64">
                  <c:v>6</c:v>
                </c:pt>
                <c:pt idx="65">
                  <c:v>7</c:v>
                </c:pt>
                <c:pt idx="66">
                  <c:v>7.8333333333333304</c:v>
                </c:pt>
                <c:pt idx="67">
                  <c:v>7.6666666666666696</c:v>
                </c:pt>
                <c:pt idx="68">
                  <c:v>7</c:v>
                </c:pt>
                <c:pt idx="69">
                  <c:v>9.5</c:v>
                </c:pt>
                <c:pt idx="70">
                  <c:v>8</c:v>
                </c:pt>
                <c:pt idx="71">
                  <c:v>7.6666666666666696</c:v>
                </c:pt>
                <c:pt idx="72">
                  <c:v>8.8333333333333304</c:v>
                </c:pt>
                <c:pt idx="73">
                  <c:v>6.8333333333333304</c:v>
                </c:pt>
                <c:pt idx="74">
                  <c:v>5.6666666666666696</c:v>
                </c:pt>
                <c:pt idx="75">
                  <c:v>5.1666666666666696</c:v>
                </c:pt>
                <c:pt idx="76">
                  <c:v>7.5</c:v>
                </c:pt>
                <c:pt idx="77">
                  <c:v>7.1666666666666696</c:v>
                </c:pt>
                <c:pt idx="78">
                  <c:v>8</c:v>
                </c:pt>
                <c:pt idx="79">
                  <c:v>8.3333333333333304</c:v>
                </c:pt>
                <c:pt idx="80">
                  <c:v>9</c:v>
                </c:pt>
                <c:pt idx="81">
                  <c:v>12.5</c:v>
                </c:pt>
                <c:pt idx="82">
                  <c:v>11.8333333333333</c:v>
                </c:pt>
                <c:pt idx="83">
                  <c:v>18.1666666666667</c:v>
                </c:pt>
                <c:pt idx="84">
                  <c:v>11.3333333333333</c:v>
                </c:pt>
                <c:pt idx="85">
                  <c:v>12.1666666666667</c:v>
                </c:pt>
                <c:pt idx="86">
                  <c:v>10</c:v>
                </c:pt>
                <c:pt idx="87">
                  <c:v>10</c:v>
                </c:pt>
                <c:pt idx="88">
                  <c:v>9.5</c:v>
                </c:pt>
                <c:pt idx="89">
                  <c:v>9.5</c:v>
                </c:pt>
                <c:pt idx="90">
                  <c:v>8.5</c:v>
                </c:pt>
                <c:pt idx="91">
                  <c:v>9.6666666666666696</c:v>
                </c:pt>
                <c:pt idx="92">
                  <c:v>8</c:v>
                </c:pt>
                <c:pt idx="93">
                  <c:v>8.5</c:v>
                </c:pt>
                <c:pt idx="94">
                  <c:v>9</c:v>
                </c:pt>
                <c:pt idx="95">
                  <c:v>10.1666666666667</c:v>
                </c:pt>
                <c:pt idx="96">
                  <c:v>11</c:v>
                </c:pt>
                <c:pt idx="97">
                  <c:v>10.1666666666667</c:v>
                </c:pt>
                <c:pt idx="98">
                  <c:v>9.8333333333333304</c:v>
                </c:pt>
                <c:pt idx="99">
                  <c:v>9.5</c:v>
                </c:pt>
                <c:pt idx="100">
                  <c:v>10</c:v>
                </c:pt>
                <c:pt idx="101">
                  <c:v>10</c:v>
                </c:pt>
                <c:pt idx="102">
                  <c:v>11</c:v>
                </c:pt>
                <c:pt idx="103">
                  <c:v>11.1666666666667</c:v>
                </c:pt>
                <c:pt idx="104">
                  <c:v>12.1666666666667</c:v>
                </c:pt>
                <c:pt idx="105">
                  <c:v>14.5</c:v>
                </c:pt>
                <c:pt idx="106">
                  <c:v>13.6666666666667</c:v>
                </c:pt>
                <c:pt idx="107">
                  <c:v>11.1666666666667</c:v>
                </c:pt>
                <c:pt idx="108">
                  <c:v>11.3333333333333</c:v>
                </c:pt>
                <c:pt idx="109">
                  <c:v>10.8333333333333</c:v>
                </c:pt>
                <c:pt idx="110">
                  <c:v>8</c:v>
                </c:pt>
                <c:pt idx="111">
                  <c:v>7.1666666666666696</c:v>
                </c:pt>
                <c:pt idx="112">
                  <c:v>9.3333333333333304</c:v>
                </c:pt>
                <c:pt idx="113">
                  <c:v>10</c:v>
                </c:pt>
                <c:pt idx="114">
                  <c:v>8.6666666666666696</c:v>
                </c:pt>
                <c:pt idx="115">
                  <c:v>8.1666666666666696</c:v>
                </c:pt>
                <c:pt idx="116">
                  <c:v>8.6666666666666696</c:v>
                </c:pt>
                <c:pt idx="117">
                  <c:v>10</c:v>
                </c:pt>
                <c:pt idx="118">
                  <c:v>7.3333333333333304</c:v>
                </c:pt>
                <c:pt idx="119">
                  <c:v>8.5</c:v>
                </c:pt>
                <c:pt idx="120">
                  <c:v>7.6666666666666696</c:v>
                </c:pt>
                <c:pt idx="121">
                  <c:v>7.6666666666666696</c:v>
                </c:pt>
                <c:pt idx="122">
                  <c:v>7.3333333333333304</c:v>
                </c:pt>
                <c:pt idx="123">
                  <c:v>9.6666666666666696</c:v>
                </c:pt>
                <c:pt idx="124">
                  <c:v>12.6666666666667</c:v>
                </c:pt>
                <c:pt idx="125">
                  <c:v>12.3333333333333</c:v>
                </c:pt>
                <c:pt idx="126">
                  <c:v>13.3333333333333</c:v>
                </c:pt>
                <c:pt idx="127">
                  <c:v>14.3333333333333</c:v>
                </c:pt>
                <c:pt idx="128">
                  <c:v>16.1666666666667</c:v>
                </c:pt>
                <c:pt idx="129">
                  <c:v>16.6666666666667</c:v>
                </c:pt>
                <c:pt idx="130">
                  <c:v>17.3333333333333</c:v>
                </c:pt>
                <c:pt idx="131">
                  <c:v>19.6666666666667</c:v>
                </c:pt>
                <c:pt idx="132">
                  <c:v>18.5</c:v>
                </c:pt>
                <c:pt idx="133">
                  <c:v>17.8333333333333</c:v>
                </c:pt>
                <c:pt idx="134">
                  <c:v>16.3333333333333</c:v>
                </c:pt>
                <c:pt idx="135">
                  <c:v>18.5</c:v>
                </c:pt>
                <c:pt idx="136">
                  <c:v>18.6666666666667</c:v>
                </c:pt>
                <c:pt idx="137">
                  <c:v>16.1666666666667</c:v>
                </c:pt>
                <c:pt idx="138">
                  <c:v>19.3333333333333</c:v>
                </c:pt>
                <c:pt idx="139">
                  <c:v>22</c:v>
                </c:pt>
                <c:pt idx="140">
                  <c:v>20.3333333333333</c:v>
                </c:pt>
                <c:pt idx="141">
                  <c:v>20.5</c:v>
                </c:pt>
                <c:pt idx="142">
                  <c:v>20.3333333333333</c:v>
                </c:pt>
                <c:pt idx="143">
                  <c:v>19</c:v>
                </c:pt>
                <c:pt idx="144">
                  <c:v>18.1666666666667</c:v>
                </c:pt>
                <c:pt idx="145">
                  <c:v>18.6666666666667</c:v>
                </c:pt>
                <c:pt idx="146">
                  <c:v>15.6666666666667</c:v>
                </c:pt>
                <c:pt idx="147">
                  <c:v>15.6666666666667</c:v>
                </c:pt>
                <c:pt idx="148">
                  <c:v>16.3333333333333</c:v>
                </c:pt>
                <c:pt idx="149">
                  <c:v>15.6666666666667</c:v>
                </c:pt>
                <c:pt idx="150">
                  <c:v>18.6666666666667</c:v>
                </c:pt>
                <c:pt idx="151">
                  <c:v>21</c:v>
                </c:pt>
                <c:pt idx="152">
                  <c:v>17.5</c:v>
                </c:pt>
                <c:pt idx="153">
                  <c:v>21.2</c:v>
                </c:pt>
                <c:pt idx="154">
                  <c:v>21.3333333333333</c:v>
                </c:pt>
                <c:pt idx="155">
                  <c:v>19.5</c:v>
                </c:pt>
                <c:pt idx="156">
                  <c:v>24.3333333333333</c:v>
                </c:pt>
                <c:pt idx="157">
                  <c:v>22.8333333333333</c:v>
                </c:pt>
                <c:pt idx="158">
                  <c:v>24.3333333333333</c:v>
                </c:pt>
                <c:pt idx="159">
                  <c:v>15</c:v>
                </c:pt>
                <c:pt idx="160">
                  <c:v>13.5</c:v>
                </c:pt>
                <c:pt idx="161">
                  <c:v>10.6666666666667</c:v>
                </c:pt>
                <c:pt idx="162">
                  <c:v>11.3333333333333</c:v>
                </c:pt>
                <c:pt idx="163">
                  <c:v>12.8333333333333</c:v>
                </c:pt>
                <c:pt idx="164">
                  <c:v>12.3333333333333</c:v>
                </c:pt>
                <c:pt idx="165">
                  <c:v>13.3333333333333</c:v>
                </c:pt>
                <c:pt idx="166">
                  <c:v>10</c:v>
                </c:pt>
                <c:pt idx="167">
                  <c:v>12</c:v>
                </c:pt>
                <c:pt idx="168">
                  <c:v>13.5</c:v>
                </c:pt>
                <c:pt idx="169">
                  <c:v>9.6666666666666696</c:v>
                </c:pt>
                <c:pt idx="170">
                  <c:v>10.1666666666667</c:v>
                </c:pt>
                <c:pt idx="171">
                  <c:v>12.1666666666667</c:v>
                </c:pt>
                <c:pt idx="172">
                  <c:v>11.1666666666667</c:v>
                </c:pt>
                <c:pt idx="173">
                  <c:v>11.5</c:v>
                </c:pt>
                <c:pt idx="174">
                  <c:v>15.6666666666667</c:v>
                </c:pt>
                <c:pt idx="175">
                  <c:v>19</c:v>
                </c:pt>
                <c:pt idx="176">
                  <c:v>21.6666666666667</c:v>
                </c:pt>
                <c:pt idx="177">
                  <c:v>23.3333333333333</c:v>
                </c:pt>
                <c:pt idx="178">
                  <c:v>22.1666666666667</c:v>
                </c:pt>
                <c:pt idx="179">
                  <c:v>18.3333333333333</c:v>
                </c:pt>
                <c:pt idx="180">
                  <c:v>20.1666666666667</c:v>
                </c:pt>
                <c:pt idx="181">
                  <c:v>17.3333333333333</c:v>
                </c:pt>
                <c:pt idx="182">
                  <c:v>8.8333333333333304</c:v>
                </c:pt>
                <c:pt idx="183">
                  <c:v>6.6666666666666696</c:v>
                </c:pt>
                <c:pt idx="184">
                  <c:v>8</c:v>
                </c:pt>
                <c:pt idx="185">
                  <c:v>13.6666666666667</c:v>
                </c:pt>
                <c:pt idx="186">
                  <c:v>13.5</c:v>
                </c:pt>
                <c:pt idx="187">
                  <c:v>11.6666666666667</c:v>
                </c:pt>
                <c:pt idx="188">
                  <c:v>12.1666666666667</c:v>
                </c:pt>
                <c:pt idx="189">
                  <c:v>13.3333333333333</c:v>
                </c:pt>
                <c:pt idx="190">
                  <c:v>14</c:v>
                </c:pt>
                <c:pt idx="191">
                  <c:v>14</c:v>
                </c:pt>
                <c:pt idx="192">
                  <c:v>13.6666666666667</c:v>
                </c:pt>
                <c:pt idx="193">
                  <c:v>13</c:v>
                </c:pt>
                <c:pt idx="194">
                  <c:v>11.6666666666667</c:v>
                </c:pt>
                <c:pt idx="195">
                  <c:v>12.6666666666667</c:v>
                </c:pt>
                <c:pt idx="196">
                  <c:v>13.1666666666667</c:v>
                </c:pt>
                <c:pt idx="197">
                  <c:v>11.6666666666667</c:v>
                </c:pt>
                <c:pt idx="198">
                  <c:v>11.1666666666667</c:v>
                </c:pt>
                <c:pt idx="199">
                  <c:v>11.1666666666667</c:v>
                </c:pt>
                <c:pt idx="200">
                  <c:v>13.6666666666667</c:v>
                </c:pt>
                <c:pt idx="201">
                  <c:v>16</c:v>
                </c:pt>
                <c:pt idx="202">
                  <c:v>19</c:v>
                </c:pt>
                <c:pt idx="203">
                  <c:v>15.1666666666667</c:v>
                </c:pt>
                <c:pt idx="204">
                  <c:v>15.5</c:v>
                </c:pt>
                <c:pt idx="205">
                  <c:v>15.8333333333333</c:v>
                </c:pt>
                <c:pt idx="206">
                  <c:v>14.6666666666667</c:v>
                </c:pt>
                <c:pt idx="207">
                  <c:v>14.5</c:v>
                </c:pt>
                <c:pt idx="208">
                  <c:v>14.6666666666667</c:v>
                </c:pt>
                <c:pt idx="209">
                  <c:v>13.1666666666667</c:v>
                </c:pt>
                <c:pt idx="210">
                  <c:v>13.8333333333333</c:v>
                </c:pt>
                <c:pt idx="211">
                  <c:v>12.8333333333333</c:v>
                </c:pt>
                <c:pt idx="212">
                  <c:v>14</c:v>
                </c:pt>
                <c:pt idx="213">
                  <c:v>11.3333333333333</c:v>
                </c:pt>
                <c:pt idx="214">
                  <c:v>12.1666666666667</c:v>
                </c:pt>
                <c:pt idx="215">
                  <c:v>11.3333333333333</c:v>
                </c:pt>
                <c:pt idx="216">
                  <c:v>12.1666666666667</c:v>
                </c:pt>
                <c:pt idx="217">
                  <c:v>10.8333333333333</c:v>
                </c:pt>
                <c:pt idx="218">
                  <c:v>11.6666666666667</c:v>
                </c:pt>
                <c:pt idx="219">
                  <c:v>12.6666666666667</c:v>
                </c:pt>
                <c:pt idx="220">
                  <c:v>12.1666666666667</c:v>
                </c:pt>
                <c:pt idx="221">
                  <c:v>14.8333333333333</c:v>
                </c:pt>
                <c:pt idx="222">
                  <c:v>13.8333333333333</c:v>
                </c:pt>
                <c:pt idx="223">
                  <c:v>13.1666666666667</c:v>
                </c:pt>
                <c:pt idx="224">
                  <c:v>10</c:v>
                </c:pt>
                <c:pt idx="225">
                  <c:v>10.6666666666667</c:v>
                </c:pt>
                <c:pt idx="226">
                  <c:v>12.5</c:v>
                </c:pt>
                <c:pt idx="227">
                  <c:v>9.8333333333333304</c:v>
                </c:pt>
                <c:pt idx="228">
                  <c:v>10.5</c:v>
                </c:pt>
                <c:pt idx="229">
                  <c:v>9.6666666666666696</c:v>
                </c:pt>
                <c:pt idx="230">
                  <c:v>14.5</c:v>
                </c:pt>
                <c:pt idx="231">
                  <c:v>9</c:v>
                </c:pt>
                <c:pt idx="232">
                  <c:v>12</c:v>
                </c:pt>
                <c:pt idx="233">
                  <c:v>11</c:v>
                </c:pt>
                <c:pt idx="234">
                  <c:v>9.3333333333333304</c:v>
                </c:pt>
                <c:pt idx="235">
                  <c:v>9.1666666666666696</c:v>
                </c:pt>
                <c:pt idx="236">
                  <c:v>9.6666666666666696</c:v>
                </c:pt>
                <c:pt idx="237">
                  <c:v>9.3333333333333304</c:v>
                </c:pt>
                <c:pt idx="238">
                  <c:v>9.3333333333333304</c:v>
                </c:pt>
                <c:pt idx="239">
                  <c:v>10</c:v>
                </c:pt>
                <c:pt idx="240">
                  <c:v>9.6666666666666696</c:v>
                </c:pt>
                <c:pt idx="241">
                  <c:v>8.8333333333333304</c:v>
                </c:pt>
                <c:pt idx="242">
                  <c:v>8</c:v>
                </c:pt>
                <c:pt idx="243">
                  <c:v>9.3333333333333304</c:v>
                </c:pt>
                <c:pt idx="244">
                  <c:v>9.5</c:v>
                </c:pt>
                <c:pt idx="245">
                  <c:v>11.3333333333333</c:v>
                </c:pt>
                <c:pt idx="246">
                  <c:v>9</c:v>
                </c:pt>
                <c:pt idx="247">
                  <c:v>10.1666666666667</c:v>
                </c:pt>
                <c:pt idx="248">
                  <c:v>12.1666666666667</c:v>
                </c:pt>
                <c:pt idx="249">
                  <c:v>12</c:v>
                </c:pt>
                <c:pt idx="250">
                  <c:v>11.8333333333333</c:v>
                </c:pt>
                <c:pt idx="251">
                  <c:v>13.1666666666667</c:v>
                </c:pt>
                <c:pt idx="252">
                  <c:v>15.5</c:v>
                </c:pt>
                <c:pt idx="253">
                  <c:v>12.3333333333333</c:v>
                </c:pt>
                <c:pt idx="254">
                  <c:v>11.3333333333333</c:v>
                </c:pt>
                <c:pt idx="255">
                  <c:v>11.5</c:v>
                </c:pt>
                <c:pt idx="256">
                  <c:v>9.6666666666666696</c:v>
                </c:pt>
                <c:pt idx="257">
                  <c:v>8.8333333333333304</c:v>
                </c:pt>
                <c:pt idx="258">
                  <c:v>8.3333333333333304</c:v>
                </c:pt>
                <c:pt idx="259">
                  <c:v>8.3333333333333304</c:v>
                </c:pt>
                <c:pt idx="260">
                  <c:v>9.1666666666666696</c:v>
                </c:pt>
                <c:pt idx="261">
                  <c:v>9.6666666666666696</c:v>
                </c:pt>
                <c:pt idx="262">
                  <c:v>11.3333333333333</c:v>
                </c:pt>
                <c:pt idx="263">
                  <c:v>10.3333333333333</c:v>
                </c:pt>
                <c:pt idx="264">
                  <c:v>8.6666666666666696</c:v>
                </c:pt>
                <c:pt idx="265">
                  <c:v>10.5</c:v>
                </c:pt>
                <c:pt idx="266">
                  <c:v>9.1666666666666696</c:v>
                </c:pt>
                <c:pt idx="267">
                  <c:v>11.1666666666667</c:v>
                </c:pt>
                <c:pt idx="268">
                  <c:v>12.5</c:v>
                </c:pt>
                <c:pt idx="269">
                  <c:v>16.1666666666667</c:v>
                </c:pt>
                <c:pt idx="270">
                  <c:v>16.8333333333333</c:v>
                </c:pt>
                <c:pt idx="271">
                  <c:v>16.8333333333333</c:v>
                </c:pt>
                <c:pt idx="272">
                  <c:v>16</c:v>
                </c:pt>
                <c:pt idx="273">
                  <c:v>15.6666666666667</c:v>
                </c:pt>
                <c:pt idx="274">
                  <c:v>16.1666666666667</c:v>
                </c:pt>
                <c:pt idx="275">
                  <c:v>10.1666666666667</c:v>
                </c:pt>
                <c:pt idx="276">
                  <c:v>11</c:v>
                </c:pt>
                <c:pt idx="277">
                  <c:v>9.5</c:v>
                </c:pt>
                <c:pt idx="278">
                  <c:v>10.8333333333333</c:v>
                </c:pt>
                <c:pt idx="279">
                  <c:v>10.3333333333333</c:v>
                </c:pt>
                <c:pt idx="280">
                  <c:v>9</c:v>
                </c:pt>
                <c:pt idx="281">
                  <c:v>9.3333333333333304</c:v>
                </c:pt>
                <c:pt idx="282">
                  <c:v>14.3333333333333</c:v>
                </c:pt>
                <c:pt idx="283">
                  <c:v>14</c:v>
                </c:pt>
                <c:pt idx="284">
                  <c:v>12.1666666666667</c:v>
                </c:pt>
                <c:pt idx="285">
                  <c:v>10.5</c:v>
                </c:pt>
                <c:pt idx="286">
                  <c:v>9.8333333333333304</c:v>
                </c:pt>
                <c:pt idx="287">
                  <c:v>11.6666666666667</c:v>
                </c:pt>
                <c:pt idx="288">
                  <c:v>10.3333333333333</c:v>
                </c:pt>
                <c:pt idx="289">
                  <c:v>11.3333333333333</c:v>
                </c:pt>
                <c:pt idx="290">
                  <c:v>10.5</c:v>
                </c:pt>
                <c:pt idx="291">
                  <c:v>10.3333333333333</c:v>
                </c:pt>
                <c:pt idx="292">
                  <c:v>11.1666666666667</c:v>
                </c:pt>
                <c:pt idx="293">
                  <c:v>9</c:v>
                </c:pt>
                <c:pt idx="294">
                  <c:v>11.1666666666667</c:v>
                </c:pt>
                <c:pt idx="295">
                  <c:v>12.6666666666667</c:v>
                </c:pt>
                <c:pt idx="296">
                  <c:v>14.5</c:v>
                </c:pt>
                <c:pt idx="297">
                  <c:v>18</c:v>
                </c:pt>
                <c:pt idx="298">
                  <c:v>16.1666666666667</c:v>
                </c:pt>
                <c:pt idx="299">
                  <c:v>14.5</c:v>
                </c:pt>
                <c:pt idx="300">
                  <c:v>15.3333333333333</c:v>
                </c:pt>
                <c:pt idx="301">
                  <c:v>16.6666666666667</c:v>
                </c:pt>
                <c:pt idx="302">
                  <c:v>15.285714285714301</c:v>
                </c:pt>
                <c:pt idx="303">
                  <c:v>10</c:v>
                </c:pt>
                <c:pt idx="304">
                  <c:v>14.2</c:v>
                </c:pt>
                <c:pt idx="305">
                  <c:v>17.3333333333333</c:v>
                </c:pt>
                <c:pt idx="306">
                  <c:v>17</c:v>
                </c:pt>
                <c:pt idx="307">
                  <c:v>18</c:v>
                </c:pt>
                <c:pt idx="308">
                  <c:v>17.8333333333333</c:v>
                </c:pt>
                <c:pt idx="309">
                  <c:v>17</c:v>
                </c:pt>
                <c:pt idx="310">
                  <c:v>20.1666666666667</c:v>
                </c:pt>
                <c:pt idx="311">
                  <c:v>20.3333333333333</c:v>
                </c:pt>
                <c:pt idx="312">
                  <c:v>14.3333333333333</c:v>
                </c:pt>
                <c:pt idx="313">
                  <c:v>14.5</c:v>
                </c:pt>
                <c:pt idx="314">
                  <c:v>19.3333333333333</c:v>
                </c:pt>
                <c:pt idx="315">
                  <c:v>17</c:v>
                </c:pt>
                <c:pt idx="316">
                  <c:v>17.6666666666667</c:v>
                </c:pt>
                <c:pt idx="317">
                  <c:v>19.8333333333333</c:v>
                </c:pt>
                <c:pt idx="318">
                  <c:v>22.1666666666667</c:v>
                </c:pt>
                <c:pt idx="319">
                  <c:v>21</c:v>
                </c:pt>
                <c:pt idx="320">
                  <c:v>17.8333333333333</c:v>
                </c:pt>
                <c:pt idx="321">
                  <c:v>11.8333333333333</c:v>
                </c:pt>
                <c:pt idx="322">
                  <c:v>11.1666666666667</c:v>
                </c:pt>
                <c:pt idx="323">
                  <c:v>13.1666666666667</c:v>
                </c:pt>
                <c:pt idx="324">
                  <c:v>20.5</c:v>
                </c:pt>
                <c:pt idx="325">
                  <c:v>18.6666666666667</c:v>
                </c:pt>
                <c:pt idx="326">
                  <c:v>17.5</c:v>
                </c:pt>
                <c:pt idx="327">
                  <c:v>15.6666666666667</c:v>
                </c:pt>
                <c:pt idx="328">
                  <c:v>12</c:v>
                </c:pt>
                <c:pt idx="329">
                  <c:v>9</c:v>
                </c:pt>
                <c:pt idx="330">
                  <c:v>10.3333333333333</c:v>
                </c:pt>
                <c:pt idx="331">
                  <c:v>11.5</c:v>
                </c:pt>
                <c:pt idx="332">
                  <c:v>12</c:v>
                </c:pt>
                <c:pt idx="333">
                  <c:v>9.6666666666666696</c:v>
                </c:pt>
                <c:pt idx="334">
                  <c:v>11</c:v>
                </c:pt>
                <c:pt idx="335">
                  <c:v>11.5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108544"/>
        <c:axId val="456099528"/>
      </c:lineChart>
      <c:catAx>
        <c:axId val="4561085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099528"/>
        <c:crosses val="autoZero"/>
        <c:auto val="1"/>
        <c:lblAlgn val="ctr"/>
        <c:lblOffset val="100"/>
        <c:noMultiLvlLbl val="0"/>
      </c:catAx>
      <c:valAx>
        <c:axId val="45609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08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0.75774</cdr:x>
      <cdr:y>0.0625</cdr:y>
    </cdr:from>
    <cdr:to>
      <cdr:x>0.99698</cdr:x>
      <cdr:y>0.19444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743407" y="235133"/>
          <a:ext cx="2760616" cy="4963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800" dirty="0" smtClean="0">
              <a:solidFill>
                <a:schemeClr val="accent4"/>
              </a:solidFill>
            </a:rPr>
            <a:t>PM 10 </a:t>
          </a:r>
          <a:r>
            <a:rPr lang="en-IN" sz="1800" dirty="0" smtClean="0">
              <a:solidFill>
                <a:schemeClr val="accent1">
                  <a:lumMod val="75000"/>
                </a:schemeClr>
              </a:solidFill>
            </a:rPr>
            <a:t>PM2.5</a:t>
          </a:r>
          <a:r>
            <a:rPr lang="en-IN" sz="1800" dirty="0" smtClean="0"/>
            <a:t> </a:t>
          </a:r>
          <a:r>
            <a:rPr lang="en-IN" sz="1800" dirty="0" smtClean="0">
              <a:solidFill>
                <a:schemeClr val="accent6"/>
              </a:solidFill>
            </a:rPr>
            <a:t>PM1</a:t>
          </a:r>
          <a:endParaRPr lang="en-IN" sz="1800" dirty="0">
            <a:solidFill>
              <a:schemeClr val="accent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8A5AD-6AF1-49EF-9BDA-F948AB1EC55F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49864-FBEC-4F3B-BE7D-8FCA298CD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49864-FBEC-4F3B-BE7D-8FCA298CD87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6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8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5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27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2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EA8DE-2680-4A97-856D-3558DCF43946}" type="datetimeFigureOut">
              <a:rPr lang="en-IN" smtClean="0"/>
              <a:t>16-07-2015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D80F-C935-40CA-B579-3EE356CB3B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Spatio</a:t>
            </a:r>
            <a:r>
              <a:rPr lang="en-IN" dirty="0" smtClean="0"/>
              <a:t>-temporal analysis and interpolation of PM </a:t>
            </a:r>
            <a:r>
              <a:rPr lang="en-IN" sz="3100" dirty="0" smtClean="0"/>
              <a:t>10</a:t>
            </a:r>
            <a:r>
              <a:rPr lang="en-IN" dirty="0" smtClean="0"/>
              <a:t>, PM </a:t>
            </a:r>
            <a:r>
              <a:rPr lang="en-IN" sz="3100" dirty="0"/>
              <a:t>1</a:t>
            </a:r>
            <a:r>
              <a:rPr lang="en-IN" dirty="0" smtClean="0"/>
              <a:t> </a:t>
            </a:r>
            <a:r>
              <a:rPr lang="en-IN" dirty="0" smtClean="0"/>
              <a:t>in Eindhoven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4882198"/>
            <a:ext cx="9144000" cy="1655762"/>
          </a:xfrm>
        </p:spPr>
        <p:txBody>
          <a:bodyPr/>
          <a:lstStyle/>
          <a:p>
            <a:r>
              <a:rPr lang="en-IN" dirty="0" smtClean="0"/>
              <a:t>Ipsit Dash</a:t>
            </a:r>
          </a:p>
          <a:p>
            <a:r>
              <a:rPr lang="en-IN" dirty="0" smtClean="0"/>
              <a:t>s6019552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PM1 : Models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541"/>
            <a:ext cx="6229350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284540"/>
            <a:ext cx="62293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PM10 : Pooled </a:t>
            </a:r>
            <a:r>
              <a:rPr lang="en-IN" dirty="0" err="1" smtClean="0"/>
              <a:t>Variograms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6" y="1770761"/>
            <a:ext cx="5379536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56" y="796099"/>
            <a:ext cx="51816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32" y="0"/>
            <a:ext cx="10515600" cy="1325563"/>
          </a:xfrm>
        </p:spPr>
        <p:txBody>
          <a:bodyPr/>
          <a:lstStyle/>
          <a:p>
            <a:r>
              <a:rPr lang="en-IN" dirty="0" smtClean="0"/>
              <a:t>Prediction Maps – 8 am to 10 am Wed - Sat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1" b="17153"/>
          <a:stretch/>
        </p:blipFill>
        <p:spPr>
          <a:xfrm>
            <a:off x="1948053" y="1572768"/>
            <a:ext cx="8915862" cy="4855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6" b="22143"/>
          <a:stretch/>
        </p:blipFill>
        <p:spPr>
          <a:xfrm>
            <a:off x="2027301" y="1548657"/>
            <a:ext cx="8936355" cy="5055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22714"/>
          <a:stretch/>
        </p:blipFill>
        <p:spPr>
          <a:xfrm>
            <a:off x="1948052" y="1655063"/>
            <a:ext cx="9015603" cy="4984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b="23428"/>
          <a:stretch/>
        </p:blipFill>
        <p:spPr>
          <a:xfrm>
            <a:off x="1848312" y="1665031"/>
            <a:ext cx="9115343" cy="4974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23286"/>
          <a:stretch/>
        </p:blipFill>
        <p:spPr>
          <a:xfrm>
            <a:off x="1948051" y="1655063"/>
            <a:ext cx="9015604" cy="49199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831" y="1325563"/>
            <a:ext cx="213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/>
              <a:t>Oct 1 – Wed</a:t>
            </a:r>
          </a:p>
          <a:p>
            <a:r>
              <a:rPr lang="en-IN" sz="1300" dirty="0" smtClean="0"/>
              <a:t>Oct 2 – Thu</a:t>
            </a:r>
          </a:p>
          <a:p>
            <a:r>
              <a:rPr lang="en-IN" sz="1300" dirty="0" smtClean="0"/>
              <a:t>Oct 3 – Fri</a:t>
            </a:r>
          </a:p>
          <a:p>
            <a:r>
              <a:rPr lang="en-IN" sz="1300" dirty="0" smtClean="0"/>
              <a:t>Oct 4 – Sat</a:t>
            </a:r>
          </a:p>
          <a:p>
            <a:r>
              <a:rPr lang="en-IN" sz="1300" dirty="0" smtClean="0"/>
              <a:t>Oct 5 – Sun</a:t>
            </a:r>
          </a:p>
          <a:p>
            <a:r>
              <a:rPr lang="en-IN" sz="1300" dirty="0" smtClean="0"/>
              <a:t>Oct 6 – Mon</a:t>
            </a:r>
          </a:p>
          <a:p>
            <a:r>
              <a:rPr lang="en-IN" sz="1300" dirty="0" smtClean="0"/>
              <a:t>Oct 7 – </a:t>
            </a:r>
            <a:r>
              <a:rPr lang="en-IN" sz="1300" dirty="0" smtClean="0"/>
              <a:t>Tue</a:t>
            </a:r>
            <a:endParaRPr lang="en-IN" sz="1300" dirty="0" smtClean="0"/>
          </a:p>
          <a:p>
            <a:r>
              <a:rPr lang="en-IN" sz="1300" dirty="0" smtClean="0"/>
              <a:t>Oct 8 – Wed</a:t>
            </a:r>
          </a:p>
          <a:p>
            <a:r>
              <a:rPr lang="en-IN" sz="1300" dirty="0" smtClean="0"/>
              <a:t>Oct 9 – Thu</a:t>
            </a:r>
          </a:p>
          <a:p>
            <a:r>
              <a:rPr lang="en-IN" sz="1300" dirty="0" smtClean="0"/>
              <a:t>Oct 10 – Fri</a:t>
            </a:r>
          </a:p>
          <a:p>
            <a:r>
              <a:rPr lang="en-IN" sz="1300" dirty="0" smtClean="0"/>
              <a:t>Oct 11 – Sat</a:t>
            </a:r>
          </a:p>
          <a:p>
            <a:r>
              <a:rPr lang="en-IN" sz="1300" dirty="0" smtClean="0"/>
              <a:t>Oct 12 – Sun</a:t>
            </a:r>
          </a:p>
          <a:p>
            <a:r>
              <a:rPr lang="en-IN" sz="1300" dirty="0" smtClean="0"/>
              <a:t>Oct 13 – Mon</a:t>
            </a:r>
          </a:p>
          <a:p>
            <a:r>
              <a:rPr lang="en-IN" sz="1300" dirty="0" smtClean="0"/>
              <a:t>Oct 14- </a:t>
            </a:r>
            <a:r>
              <a:rPr lang="en-IN" sz="1300" dirty="0" smtClean="0"/>
              <a:t>Tue</a:t>
            </a:r>
            <a:endParaRPr lang="en-IN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100584" y="4764024"/>
            <a:ext cx="1847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High values in the North –west persistently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Typically low in the south central part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16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248" y="18288"/>
            <a:ext cx="3112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Mon-Sat</a:t>
            </a:r>
          </a:p>
          <a:p>
            <a:r>
              <a:rPr lang="en-IN" dirty="0" smtClean="0"/>
              <a:t>Sun- </a:t>
            </a:r>
            <a:r>
              <a:rPr lang="en-IN" dirty="0" err="1" smtClean="0"/>
              <a:t>Teu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96" y="168973"/>
            <a:ext cx="6623304" cy="6623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13" y="168973"/>
            <a:ext cx="6400800" cy="640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68" y="161162"/>
            <a:ext cx="7922933" cy="6408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81" y="168973"/>
            <a:ext cx="7636548" cy="617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7" y="168973"/>
            <a:ext cx="7785123" cy="6297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93" y="161162"/>
            <a:ext cx="8089911" cy="6543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42" y="210827"/>
            <a:ext cx="8038167" cy="6501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252" y="131197"/>
            <a:ext cx="7959979" cy="64385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738" y="1551868"/>
            <a:ext cx="213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/>
              <a:t>Oct 1 – Wed</a:t>
            </a:r>
          </a:p>
          <a:p>
            <a:r>
              <a:rPr lang="en-IN" sz="1300" dirty="0" smtClean="0"/>
              <a:t>Oct 2 – Thu</a:t>
            </a:r>
          </a:p>
          <a:p>
            <a:r>
              <a:rPr lang="en-IN" sz="1300" dirty="0" smtClean="0"/>
              <a:t>Oct 3 – Fri</a:t>
            </a:r>
          </a:p>
          <a:p>
            <a:r>
              <a:rPr lang="en-IN" sz="1300" dirty="0" smtClean="0"/>
              <a:t>Oct 4 – Sat</a:t>
            </a:r>
          </a:p>
          <a:p>
            <a:r>
              <a:rPr lang="en-IN" sz="1300" dirty="0" smtClean="0"/>
              <a:t>Oct 5 – Sun</a:t>
            </a:r>
          </a:p>
          <a:p>
            <a:r>
              <a:rPr lang="en-IN" sz="1300" dirty="0" smtClean="0"/>
              <a:t>Oct 6 – Mon</a:t>
            </a:r>
          </a:p>
          <a:p>
            <a:r>
              <a:rPr lang="en-IN" sz="1300" dirty="0" smtClean="0"/>
              <a:t>Oct 7 – </a:t>
            </a:r>
            <a:r>
              <a:rPr lang="en-IN" sz="1300" dirty="0" smtClean="0"/>
              <a:t>Tue</a:t>
            </a:r>
            <a:endParaRPr lang="en-IN" sz="1300" dirty="0" smtClean="0"/>
          </a:p>
          <a:p>
            <a:r>
              <a:rPr lang="en-IN" sz="1300" dirty="0" smtClean="0"/>
              <a:t>Oct 8 – Wed</a:t>
            </a:r>
          </a:p>
          <a:p>
            <a:r>
              <a:rPr lang="en-IN" sz="1300" dirty="0" smtClean="0"/>
              <a:t>Oct 9 – Thu</a:t>
            </a:r>
          </a:p>
          <a:p>
            <a:r>
              <a:rPr lang="en-IN" sz="1300" dirty="0" smtClean="0"/>
              <a:t>Oct 10 – Fri</a:t>
            </a:r>
          </a:p>
          <a:p>
            <a:r>
              <a:rPr lang="en-IN" sz="1300" dirty="0" smtClean="0"/>
              <a:t>Oct 11 – Sat</a:t>
            </a:r>
          </a:p>
          <a:p>
            <a:r>
              <a:rPr lang="en-IN" sz="1300" dirty="0" smtClean="0"/>
              <a:t>Oct 12 – Sun</a:t>
            </a:r>
          </a:p>
          <a:p>
            <a:r>
              <a:rPr lang="en-IN" sz="1300" dirty="0" smtClean="0"/>
              <a:t>Oct 13 – Mon</a:t>
            </a:r>
          </a:p>
          <a:p>
            <a:r>
              <a:rPr lang="en-IN" sz="1300" dirty="0" smtClean="0"/>
              <a:t>Oct 14- </a:t>
            </a:r>
            <a:r>
              <a:rPr lang="en-IN" sz="1300" dirty="0" smtClean="0"/>
              <a:t>Tue</a:t>
            </a:r>
            <a:endParaRPr lang="en-IN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866" y="4639060"/>
            <a:ext cx="3370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High values in the North –west persistently :Trend remains for the second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However there is a shift from north west to north east!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Typically low in the south central part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9897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Trend : 24 hours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0" y="100584"/>
            <a:ext cx="6400800" cy="640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0" y="100584"/>
            <a:ext cx="6400800" cy="640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60" y="100584"/>
            <a:ext cx="6400800" cy="640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64592"/>
            <a:ext cx="6400800" cy="640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164592"/>
            <a:ext cx="6400800" cy="640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228600"/>
            <a:ext cx="6400800" cy="640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265176"/>
            <a:ext cx="6400800" cy="6400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88" y="342900"/>
            <a:ext cx="8211312" cy="61584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32" y="342900"/>
            <a:ext cx="8211312" cy="61584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32" y="278892"/>
            <a:ext cx="8174736" cy="61310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32" y="443483"/>
            <a:ext cx="8164068" cy="61230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507492"/>
            <a:ext cx="8144256" cy="61081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531" y="213742"/>
            <a:ext cx="8261603" cy="61962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4820" y="1506148"/>
            <a:ext cx="213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/>
              <a:t>Oct 1 – Wed</a:t>
            </a:r>
          </a:p>
          <a:p>
            <a:r>
              <a:rPr lang="en-IN" sz="1300" dirty="0" smtClean="0"/>
              <a:t>Oct 2 – Thu</a:t>
            </a:r>
          </a:p>
          <a:p>
            <a:r>
              <a:rPr lang="en-IN" sz="1300" dirty="0" smtClean="0"/>
              <a:t>Oct 3 – Fri</a:t>
            </a:r>
          </a:p>
          <a:p>
            <a:r>
              <a:rPr lang="en-IN" sz="1300" dirty="0" smtClean="0"/>
              <a:t>Oct 4 – Sat</a:t>
            </a:r>
          </a:p>
          <a:p>
            <a:r>
              <a:rPr lang="en-IN" sz="1300" dirty="0" smtClean="0"/>
              <a:t>Oct 5 – Sun</a:t>
            </a:r>
          </a:p>
          <a:p>
            <a:r>
              <a:rPr lang="en-IN" sz="1300" dirty="0" smtClean="0"/>
              <a:t>Oct 6 – Mon</a:t>
            </a:r>
          </a:p>
          <a:p>
            <a:r>
              <a:rPr lang="en-IN" sz="1300" dirty="0" smtClean="0"/>
              <a:t>Oct 7 – </a:t>
            </a:r>
            <a:r>
              <a:rPr lang="en-IN" sz="1300" dirty="0" smtClean="0"/>
              <a:t>Tue</a:t>
            </a:r>
            <a:endParaRPr lang="en-IN" sz="1300" dirty="0" smtClean="0"/>
          </a:p>
          <a:p>
            <a:r>
              <a:rPr lang="en-IN" sz="1300" dirty="0" smtClean="0"/>
              <a:t>Oct 8 – Wed</a:t>
            </a:r>
          </a:p>
          <a:p>
            <a:r>
              <a:rPr lang="en-IN" sz="1300" dirty="0" smtClean="0"/>
              <a:t>Oct 9 – Thu</a:t>
            </a:r>
          </a:p>
          <a:p>
            <a:r>
              <a:rPr lang="en-IN" sz="1300" dirty="0" smtClean="0"/>
              <a:t>Oct 10 – Fri</a:t>
            </a:r>
          </a:p>
          <a:p>
            <a:r>
              <a:rPr lang="en-IN" sz="1300" dirty="0" smtClean="0"/>
              <a:t>Oct 11 – Sat</a:t>
            </a:r>
          </a:p>
          <a:p>
            <a:r>
              <a:rPr lang="en-IN" sz="1300" dirty="0" smtClean="0"/>
              <a:t>Oct 12 – Sun</a:t>
            </a:r>
          </a:p>
          <a:p>
            <a:r>
              <a:rPr lang="en-IN" sz="1300" dirty="0" smtClean="0"/>
              <a:t>Oct 13 – Mon</a:t>
            </a:r>
          </a:p>
          <a:p>
            <a:r>
              <a:rPr lang="en-IN" sz="1300" dirty="0" smtClean="0"/>
              <a:t>Oct 14- </a:t>
            </a:r>
            <a:r>
              <a:rPr lang="en-IN" sz="1300" dirty="0" smtClean="0"/>
              <a:t>Tue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58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IN" b="1" dirty="0" err="1"/>
              <a:t>Boschdijk</a:t>
            </a:r>
            <a:r>
              <a:rPr lang="en-IN" b="1" dirty="0"/>
              <a:t/>
            </a:r>
            <a:br>
              <a:rPr lang="en-IN" b="1" dirty="0"/>
            </a:br>
            <a:r>
              <a:rPr lang="en-IN" dirty="0"/>
              <a:t>Eindhoven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833437"/>
            <a:ext cx="6391275" cy="5648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848" y="1883664"/>
            <a:ext cx="2743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Traffic hub and comparatively high levels of particulate matter recorded.</a:t>
            </a:r>
            <a:r>
              <a:rPr lang="en-IN" sz="1100" dirty="0" smtClean="0"/>
              <a:t>[1]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Evident from the prediction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smtClean="0"/>
              <a:t>[1] https://www.ecn.nl/news/item/clean-air-where-you-live/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018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investigate potential of </a:t>
            </a:r>
            <a:r>
              <a:rPr lang="en-IN" dirty="0" err="1" smtClean="0"/>
              <a:t>Spatio</a:t>
            </a:r>
            <a:r>
              <a:rPr lang="en-IN" dirty="0" smtClean="0"/>
              <a:t>-temporal kriging approaches for hourly mean PM10 and </a:t>
            </a:r>
            <a:r>
              <a:rPr lang="en-IN" dirty="0" smtClean="0"/>
              <a:t>PM2.5 concentration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Prediction and forecasting </a:t>
            </a:r>
            <a:r>
              <a:rPr lang="en-IN" dirty="0" smtClean="0"/>
              <a:t>concentration </a:t>
            </a:r>
            <a:r>
              <a:rPr lang="en-IN" dirty="0" smtClean="0"/>
              <a:t>levels of PM10 and PM2.5 for Eindhoven city and suburbs.</a:t>
            </a:r>
          </a:p>
          <a:p>
            <a:r>
              <a:rPr lang="en-IN" dirty="0" smtClean="0"/>
              <a:t>Incorporating other geo-</a:t>
            </a:r>
            <a:r>
              <a:rPr lang="en-IN" dirty="0" err="1" smtClean="0"/>
              <a:t>ancilliary</a:t>
            </a:r>
            <a:r>
              <a:rPr lang="en-IN" dirty="0" smtClean="0"/>
              <a:t> information like </a:t>
            </a:r>
            <a:r>
              <a:rPr lang="en-IN" dirty="0"/>
              <a:t>l</a:t>
            </a:r>
            <a:r>
              <a:rPr lang="en-IN" dirty="0" smtClean="0"/>
              <a:t>and cover, temperature to improve accuracy of prediction / validation</a:t>
            </a:r>
          </a:p>
          <a:p>
            <a:r>
              <a:rPr lang="en-IN" dirty="0" smtClean="0"/>
              <a:t>Evaluation of quality and </a:t>
            </a:r>
            <a:r>
              <a:rPr lang="en-IN" dirty="0" err="1" smtClean="0"/>
              <a:t>comparision</a:t>
            </a:r>
            <a:r>
              <a:rPr lang="en-IN" dirty="0" smtClean="0"/>
              <a:t> of </a:t>
            </a:r>
            <a:r>
              <a:rPr lang="en-IN" dirty="0" err="1" smtClean="0"/>
              <a:t>spatio</a:t>
            </a:r>
            <a:r>
              <a:rPr lang="en-IN" dirty="0" smtClean="0"/>
              <a:t>-temporal approaches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2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Till now.. &amp; further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143243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Answer 1 &amp; 4:</a:t>
            </a:r>
          </a:p>
          <a:p>
            <a:pPr lvl="1"/>
            <a:r>
              <a:rPr lang="en-IN" dirty="0" smtClean="0"/>
              <a:t>Cross validation by removing 3 stations and its observations and comparing the predicted value and observed value. Commenting on the accuracy of the process.</a:t>
            </a:r>
          </a:p>
          <a:p>
            <a:pPr lvl="1"/>
            <a:r>
              <a:rPr lang="en-IN" dirty="0" smtClean="0"/>
              <a:t>Method to estimate </a:t>
            </a:r>
            <a:r>
              <a:rPr lang="en-IN" dirty="0" err="1" smtClean="0"/>
              <a:t>stAni</a:t>
            </a:r>
            <a:r>
              <a:rPr lang="en-IN" dirty="0" smtClean="0"/>
              <a:t> parameter and to utilize metric modelling for prediction for PM1.</a:t>
            </a:r>
          </a:p>
          <a:p>
            <a:r>
              <a:rPr lang="en-IN" dirty="0" smtClean="0"/>
              <a:t>Answer 2:</a:t>
            </a:r>
          </a:p>
          <a:p>
            <a:pPr lvl="1"/>
            <a:r>
              <a:rPr lang="en-IN" dirty="0" smtClean="0"/>
              <a:t>Proper fitting for PM10 dataset – utilizing log values and proceed with kriging.</a:t>
            </a:r>
          </a:p>
          <a:p>
            <a:r>
              <a:rPr lang="en-IN" dirty="0" smtClean="0"/>
              <a:t>Answer 3:</a:t>
            </a:r>
          </a:p>
          <a:p>
            <a:pPr lvl="1"/>
            <a:r>
              <a:rPr lang="en-IN" dirty="0" smtClean="0"/>
              <a:t>Literature review- scope and time constraints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744" y="1843913"/>
            <a:ext cx="10515600" cy="4351338"/>
          </a:xfrm>
        </p:spPr>
        <p:txBody>
          <a:bodyPr/>
          <a:lstStyle/>
          <a:p>
            <a:r>
              <a:rPr lang="en-IN" dirty="0" smtClean="0"/>
              <a:t>Thank you for your attention!</a:t>
            </a:r>
          </a:p>
          <a:p>
            <a:r>
              <a:rPr lang="en-IN" dirty="0" smtClean="0"/>
              <a:t>Questions (if any)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24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investigate potential of </a:t>
            </a:r>
            <a:r>
              <a:rPr lang="en-IN" dirty="0" err="1" smtClean="0"/>
              <a:t>Spatio</a:t>
            </a:r>
            <a:r>
              <a:rPr lang="en-IN" dirty="0" smtClean="0"/>
              <a:t>-temporal kriging approaches for hourly mean PM10 and </a:t>
            </a:r>
            <a:r>
              <a:rPr lang="en-IN" dirty="0" smtClean="0"/>
              <a:t>PM2.5 concentration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Prediction and forecasting </a:t>
            </a:r>
            <a:r>
              <a:rPr lang="en-IN" dirty="0" smtClean="0"/>
              <a:t>concentration </a:t>
            </a:r>
            <a:r>
              <a:rPr lang="en-IN" dirty="0" smtClean="0"/>
              <a:t>levels of PM10 and PM2.5 for Eindhoven city and suburbs.</a:t>
            </a:r>
          </a:p>
          <a:p>
            <a:r>
              <a:rPr lang="en-IN" dirty="0" smtClean="0"/>
              <a:t>Incorporating other geo-</a:t>
            </a:r>
            <a:r>
              <a:rPr lang="en-IN" dirty="0" err="1" smtClean="0"/>
              <a:t>ancilliary</a:t>
            </a:r>
            <a:r>
              <a:rPr lang="en-IN" dirty="0" smtClean="0"/>
              <a:t> information like </a:t>
            </a:r>
            <a:r>
              <a:rPr lang="en-IN" dirty="0"/>
              <a:t>l</a:t>
            </a:r>
            <a:r>
              <a:rPr lang="en-IN" dirty="0" smtClean="0"/>
              <a:t>and cover, temperature to improve accuracy of prediction / validation</a:t>
            </a:r>
          </a:p>
          <a:p>
            <a:r>
              <a:rPr lang="en-IN" dirty="0" smtClean="0"/>
              <a:t>Evaluation of quality and </a:t>
            </a:r>
            <a:r>
              <a:rPr lang="en-IN" dirty="0" err="1" smtClean="0"/>
              <a:t>comparision</a:t>
            </a:r>
            <a:r>
              <a:rPr lang="en-IN" dirty="0" smtClean="0"/>
              <a:t> of </a:t>
            </a:r>
            <a:r>
              <a:rPr lang="en-IN" dirty="0" err="1" smtClean="0"/>
              <a:t>spatio</a:t>
            </a:r>
            <a:r>
              <a:rPr lang="en-IN" dirty="0" smtClean="0"/>
              <a:t>-temporal approaches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0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13" y="928960"/>
            <a:ext cx="9115529" cy="5358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4891" y="4866140"/>
            <a:ext cx="2447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Observations</a:t>
            </a:r>
          </a:p>
          <a:p>
            <a:r>
              <a:rPr lang="en-IN" dirty="0" smtClean="0"/>
              <a:t>Residential</a:t>
            </a:r>
          </a:p>
          <a:p>
            <a:r>
              <a:rPr lang="en-IN" dirty="0" smtClean="0"/>
              <a:t>Industrial/Construction</a:t>
            </a:r>
          </a:p>
          <a:p>
            <a:r>
              <a:rPr lang="en-IN" dirty="0" smtClean="0"/>
              <a:t>Green Areas</a:t>
            </a:r>
          </a:p>
          <a:p>
            <a:r>
              <a:rPr lang="en-IN" dirty="0" smtClean="0"/>
              <a:t>Misc.</a:t>
            </a:r>
          </a:p>
          <a:p>
            <a:r>
              <a:rPr lang="en-IN" dirty="0" smtClean="0"/>
              <a:t>Road network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09166" y="5199017"/>
            <a:ext cx="487680" cy="200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109166" y="5543006"/>
            <a:ext cx="487680" cy="2002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109166" y="5865222"/>
            <a:ext cx="487680" cy="2002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09166" y="6159138"/>
            <a:ext cx="487680" cy="200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09166" y="6479177"/>
            <a:ext cx="48768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9213669" y="4990011"/>
            <a:ext cx="139337" cy="148046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78971" y="217715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Describing the dataset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925543"/>
            <a:ext cx="11094720" cy="56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/>
          </p:nvPr>
        </p:nvGraphicFramePr>
        <p:xfrm>
          <a:off x="400595" y="261256"/>
          <a:ext cx="11538857" cy="3762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1" y="4075612"/>
            <a:ext cx="1073570" cy="278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7691" y="4075612"/>
            <a:ext cx="213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/>
              <a:t>Oct 1 – Wed</a:t>
            </a:r>
          </a:p>
          <a:p>
            <a:r>
              <a:rPr lang="en-IN" sz="1300" dirty="0" smtClean="0"/>
              <a:t>Oct 2 – Thu</a:t>
            </a:r>
          </a:p>
          <a:p>
            <a:r>
              <a:rPr lang="en-IN" sz="1300" dirty="0" smtClean="0"/>
              <a:t>Oct 3 – Fri</a:t>
            </a:r>
          </a:p>
          <a:p>
            <a:r>
              <a:rPr lang="en-IN" sz="1300" dirty="0" smtClean="0"/>
              <a:t>Oct 4 – Sat</a:t>
            </a:r>
          </a:p>
          <a:p>
            <a:r>
              <a:rPr lang="en-IN" sz="1300" dirty="0" smtClean="0"/>
              <a:t>Oct 5 – Sun</a:t>
            </a:r>
          </a:p>
          <a:p>
            <a:r>
              <a:rPr lang="en-IN" sz="1300" dirty="0" smtClean="0"/>
              <a:t>Oct 6 – Mon</a:t>
            </a:r>
          </a:p>
          <a:p>
            <a:r>
              <a:rPr lang="en-IN" sz="1300" dirty="0" smtClean="0"/>
              <a:t>Oct 7 – </a:t>
            </a:r>
            <a:r>
              <a:rPr lang="en-IN" sz="1300" dirty="0" err="1" smtClean="0"/>
              <a:t>Teu</a:t>
            </a:r>
            <a:endParaRPr lang="en-IN" sz="1300" dirty="0" smtClean="0"/>
          </a:p>
          <a:p>
            <a:r>
              <a:rPr lang="en-IN" sz="1300" dirty="0" smtClean="0"/>
              <a:t>Oct 8 – Wed</a:t>
            </a:r>
          </a:p>
          <a:p>
            <a:r>
              <a:rPr lang="en-IN" sz="1300" dirty="0" smtClean="0"/>
              <a:t>Oct 9 – Thu</a:t>
            </a:r>
          </a:p>
          <a:p>
            <a:r>
              <a:rPr lang="en-IN" sz="1300" dirty="0" smtClean="0"/>
              <a:t>Oct 10 – Fri</a:t>
            </a:r>
          </a:p>
          <a:p>
            <a:r>
              <a:rPr lang="en-IN" sz="1300" dirty="0" smtClean="0"/>
              <a:t>Oct 11 – Sat</a:t>
            </a:r>
          </a:p>
          <a:p>
            <a:r>
              <a:rPr lang="en-IN" sz="1300" dirty="0" smtClean="0"/>
              <a:t>Oct 12 – Sun</a:t>
            </a:r>
          </a:p>
          <a:p>
            <a:r>
              <a:rPr lang="en-IN" sz="1300" dirty="0" smtClean="0"/>
              <a:t>Oct 13 – Mon</a:t>
            </a:r>
          </a:p>
          <a:p>
            <a:r>
              <a:rPr lang="en-IN" sz="1300" dirty="0" smtClean="0"/>
              <a:t>Oct 14- </a:t>
            </a:r>
            <a:r>
              <a:rPr lang="en-IN" sz="1300" dirty="0" err="1" smtClean="0"/>
              <a:t>Teu</a:t>
            </a:r>
            <a:endParaRPr lang="en-IN" sz="13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8103" y="1193075"/>
            <a:ext cx="46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789920" y="2420983"/>
            <a:ext cx="46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47504" y="6488668"/>
            <a:ext cx="3739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http://arcg.is/1I5rvzg</a:t>
            </a:r>
            <a:endParaRPr lang="en-IN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3444"/>
            <a:ext cx="4500375" cy="371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5776" y="393455"/>
            <a:ext cx="6288024" cy="181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Pre-processed Eindhoven averaged hourly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32 stations – 336 time instances (24 x 14) –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PM1 , PM2.5, PM 10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Start time – 2014-10-01 00:00:00 to 2014-10-14 23:59:59</a:t>
            </a: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8" y="1861638"/>
            <a:ext cx="114966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" y="0"/>
            <a:ext cx="10515600" cy="1325563"/>
          </a:xfrm>
        </p:spPr>
        <p:txBody>
          <a:bodyPr/>
          <a:lstStyle/>
          <a:p>
            <a:r>
              <a:rPr lang="en-IN" dirty="0" smtClean="0"/>
              <a:t>How?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5" y="-22079"/>
            <a:ext cx="8295635" cy="6880079"/>
          </a:xfrm>
        </p:spPr>
      </p:pic>
    </p:spTree>
    <p:extLst>
      <p:ext uri="{BB962C8B-B14F-4D97-AF65-F5344CB8AC3E}">
        <p14:creationId xmlns:p14="http://schemas.microsoft.com/office/powerpoint/2010/main" val="25859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52" y="144065"/>
            <a:ext cx="4904972" cy="785207"/>
          </a:xfrm>
        </p:spPr>
        <p:txBody>
          <a:bodyPr/>
          <a:lstStyle/>
          <a:p>
            <a:r>
              <a:rPr lang="en-IN" dirty="0" smtClean="0"/>
              <a:t>Intermediate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5" y="1614678"/>
            <a:ext cx="366996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10" y="1230827"/>
            <a:ext cx="4178635" cy="4954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8" y="1330316"/>
            <a:ext cx="3975728" cy="4713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92775" y="72756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Observation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Spatial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STF grid for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7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en-IN" dirty="0" smtClean="0"/>
              <a:t>ST </a:t>
            </a:r>
            <a:r>
              <a:rPr lang="en-IN" dirty="0" err="1" smtClean="0"/>
              <a:t>Variograms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74536" y="679232"/>
            <a:ext cx="530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PM1 variogram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PM10 variogram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1" b="18512"/>
          <a:stretch/>
        </p:blipFill>
        <p:spPr>
          <a:xfrm>
            <a:off x="1536573" y="1325563"/>
            <a:ext cx="9779452" cy="50386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1" b="17698"/>
          <a:stretch/>
        </p:blipFill>
        <p:spPr>
          <a:xfrm>
            <a:off x="1536573" y="1508125"/>
            <a:ext cx="9779452" cy="51678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9" b="24644"/>
          <a:stretch/>
        </p:blipFill>
        <p:spPr>
          <a:xfrm>
            <a:off x="1469135" y="1700784"/>
            <a:ext cx="9846889" cy="50359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18935"/>
          <a:stretch/>
        </p:blipFill>
        <p:spPr>
          <a:xfrm>
            <a:off x="1469134" y="1700784"/>
            <a:ext cx="9777986" cy="50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" y="0"/>
            <a:ext cx="10515600" cy="1325563"/>
          </a:xfrm>
        </p:spPr>
        <p:txBody>
          <a:bodyPr/>
          <a:lstStyle/>
          <a:p>
            <a:r>
              <a:rPr lang="en-IN" dirty="0" smtClean="0"/>
              <a:t>Discussions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7904"/>
            <a:ext cx="7690104" cy="4287932"/>
          </a:xfrm>
        </p:spPr>
        <p:txBody>
          <a:bodyPr>
            <a:noAutofit/>
          </a:bodyPr>
          <a:lstStyle/>
          <a:p>
            <a:r>
              <a:rPr lang="en-IN" sz="2000" dirty="0" smtClean="0"/>
              <a:t>PM1</a:t>
            </a:r>
          </a:p>
          <a:p>
            <a:pPr lvl="1" algn="just"/>
            <a:r>
              <a:rPr lang="en-IN" sz="1800" dirty="0" smtClean="0"/>
              <a:t>PM1 empirical variogram showed no observational trends for default and 0:48 hours lag.</a:t>
            </a:r>
          </a:p>
          <a:p>
            <a:pPr lvl="1" algn="just"/>
            <a:r>
              <a:rPr lang="en-IN" sz="1800" dirty="0" smtClean="0"/>
              <a:t>Metric model fitting and Separable model fitting were compared on basis of OPTIM (goodness of fit value for model and sample variogram calculated by RMS difference of surfaces)</a:t>
            </a:r>
          </a:p>
          <a:p>
            <a:pPr lvl="1" algn="just"/>
            <a:r>
              <a:rPr lang="en-IN" sz="1800" dirty="0" err="1" smtClean="0"/>
              <a:t>separableFit</a:t>
            </a:r>
            <a:r>
              <a:rPr lang="en-IN" sz="1800" dirty="0" smtClean="0"/>
              <a:t> model was utilized for kriging, due to issues with </a:t>
            </a:r>
            <a:r>
              <a:rPr lang="en-IN" sz="1800" dirty="0" err="1" smtClean="0"/>
              <a:t>stAni</a:t>
            </a:r>
            <a:r>
              <a:rPr lang="en-IN" sz="1800" dirty="0" smtClean="0"/>
              <a:t> parameter for Metric model ( manually calculated as 330 ).</a:t>
            </a:r>
          </a:p>
          <a:p>
            <a:pPr lvl="1" algn="just"/>
            <a:r>
              <a:rPr lang="en-IN" sz="1800" dirty="0" smtClean="0"/>
              <a:t>Prediction was visually reasonable – need for Cross Validation.</a:t>
            </a:r>
          </a:p>
          <a:p>
            <a:pPr algn="just"/>
            <a:r>
              <a:rPr lang="en-IN" sz="2000" dirty="0" smtClean="0"/>
              <a:t>PM10</a:t>
            </a:r>
            <a:endParaRPr lang="en-IN" sz="2000" dirty="0"/>
          </a:p>
          <a:p>
            <a:pPr lvl="1" algn="just"/>
            <a:r>
              <a:rPr lang="en-IN" sz="1800" dirty="0" smtClean="0"/>
              <a:t>Observation of trends and high fluctuation of </a:t>
            </a:r>
            <a:r>
              <a:rPr lang="el-GR" sz="1800" dirty="0" smtClean="0"/>
              <a:t>γ</a:t>
            </a:r>
            <a:r>
              <a:rPr lang="en-IN" sz="1800" dirty="0" smtClean="0"/>
              <a:t> values for default and even more for 0:48 hours lag.</a:t>
            </a:r>
          </a:p>
          <a:p>
            <a:pPr lvl="1" algn="just"/>
            <a:r>
              <a:rPr lang="en-IN" sz="1800" dirty="0" smtClean="0"/>
              <a:t>Fitting of model was poor for pooled variogram, it was reflected in the metric model fitting and separable model fitting.</a:t>
            </a:r>
          </a:p>
          <a:p>
            <a:pPr lvl="1" algn="just"/>
            <a:r>
              <a:rPr lang="en-IN" sz="1800" dirty="0" smtClean="0"/>
              <a:t>Issues with estimation parameters to be fixed first and then proceeded with kriging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04" y="2554795"/>
            <a:ext cx="4503775" cy="25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751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Spatio-temporal analysis and interpolation of PM 10, PM 1 in Eindhoven</vt:lpstr>
      <vt:lpstr>What?</vt:lpstr>
      <vt:lpstr>PowerPoint Presentation</vt:lpstr>
      <vt:lpstr>PowerPoint Presentation</vt:lpstr>
      <vt:lpstr>Dataset</vt:lpstr>
      <vt:lpstr>How?</vt:lpstr>
      <vt:lpstr>Intermediate Results</vt:lpstr>
      <vt:lpstr>ST Variograms</vt:lpstr>
      <vt:lpstr>Discussions</vt:lpstr>
      <vt:lpstr>PM1 : Models</vt:lpstr>
      <vt:lpstr>PM10 : Pooled Variograms</vt:lpstr>
      <vt:lpstr>Prediction Maps – 8 am to 10 am Wed - Sat</vt:lpstr>
      <vt:lpstr>PowerPoint Presentation</vt:lpstr>
      <vt:lpstr>Trend : 24 hours</vt:lpstr>
      <vt:lpstr>Boschdijk Eindhoven </vt:lpstr>
      <vt:lpstr>What?</vt:lpstr>
      <vt:lpstr>Till now.. &amp; further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Spatio-temporal analysis and interpolation of PM 10, PM 1 in Eindhoven</dc:title>
  <dc:creator>Ipsit Dash</dc:creator>
  <cp:lastModifiedBy>Ipsit Dash</cp:lastModifiedBy>
  <cp:revision>14</cp:revision>
  <dcterms:created xsi:type="dcterms:W3CDTF">2015-07-16T11:02:06Z</dcterms:created>
  <dcterms:modified xsi:type="dcterms:W3CDTF">2015-07-16T13:00:18Z</dcterms:modified>
</cp:coreProperties>
</file>