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Red Hat Display"/>
      <p:regular r:id="rId49"/>
      <p:bold r:id="rId50"/>
      <p:italic r:id="rId51"/>
      <p:boldItalic r:id="rId52"/>
    </p:embeddedFont>
    <p:embeddedFont>
      <p:font typeface="Red Hat Text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F38A07-D7B8-4D88-859F-E63A7DEED6EB}">
  <a:tblStyle styleId="{67F38A07-D7B8-4D88-859F-E63A7DEED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750AF5C-1CCD-4E7A-9779-E25E6EAF9B9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RedHat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edHatDisplay-italic.fntdata"/><Relationship Id="rId50" Type="http://schemas.openxmlformats.org/officeDocument/2006/relationships/font" Target="fonts/RedHatDisplay-bold.fntdata"/><Relationship Id="rId53" Type="http://schemas.openxmlformats.org/officeDocument/2006/relationships/font" Target="fonts/RedHatText-regular.fntdata"/><Relationship Id="rId52" Type="http://schemas.openxmlformats.org/officeDocument/2006/relationships/font" Target="fonts/RedHatDisplay-boldItalic.fntdata"/><Relationship Id="rId11" Type="http://schemas.openxmlformats.org/officeDocument/2006/relationships/slide" Target="slides/slide6.xml"/><Relationship Id="rId55" Type="http://schemas.openxmlformats.org/officeDocument/2006/relationships/font" Target="fonts/RedHatText-italic.fntdata"/><Relationship Id="rId10" Type="http://schemas.openxmlformats.org/officeDocument/2006/relationships/slide" Target="slides/slide5.xml"/><Relationship Id="rId54" Type="http://schemas.openxmlformats.org/officeDocument/2006/relationships/font" Target="fonts/RedHatTex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RedHatTex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c80e817397_0_4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c80e817397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b2f7c811e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b2f7c81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b2f7c811ed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b2f7c811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b2f7c811ed_0_4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b2f7c811e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b2f7c811ed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b2f7c811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b2f7c811ed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b2f7c811e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b2f7c811ed_0_2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b2f7c811e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b2f7c811ed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b2f7c811e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2f7c811ed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2f7c811e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b2f7c811ed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b2f7c811e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b2f7c811ed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b2f7c811e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7ac4a4f4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7ac4a4f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Google Shape;1681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254825" y="626250"/>
            <a:ext cx="3366900" cy="3891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background">
  <p:cSld name="BLANK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900044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5400000">
            <a:off x="260250" y="1428700"/>
            <a:ext cx="1750800" cy="22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ctrTitle"/>
          </p:nvPr>
        </p:nvSpPr>
        <p:spPr>
          <a:xfrm>
            <a:off x="2475275" y="2003875"/>
            <a:ext cx="5813400" cy="66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475275" y="2769050"/>
            <a:ext cx="5813400" cy="37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091600" y="3948600"/>
            <a:ext cx="960900" cy="1194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 rot="10800000">
            <a:off x="4091600" y="0"/>
            <a:ext cx="960900" cy="1194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441500" y="1194900"/>
            <a:ext cx="6261300" cy="27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419100" lvl="1" marL="914400" rtl="0" algn="ctr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419100" lvl="2" marL="1371600" rtl="0" algn="ctr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419100" lvl="3" marL="1828800" rtl="0" algn="ctr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419100" lvl="4" marL="2286000" rtl="0" algn="ctr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419100" lvl="5" marL="2743200" rtl="0" algn="ctr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419100" lvl="6" marL="3200400" rtl="0" algn="ctr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419100" lvl="7" marL="3657600" rtl="0" algn="ctr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419100" lvl="8" marL="4114800" rtl="0" algn="ctr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Red Hat Display"/>
              <a:buChar char="■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3593400" y="40520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“</a:t>
            </a:r>
            <a:endParaRPr sz="9600">
              <a:solidFill>
                <a:schemeClr val="accent4"/>
              </a:solidFill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390035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”</a:t>
            </a:r>
            <a:endParaRPr sz="96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044446" y="1468375"/>
            <a:ext cx="2245200" cy="30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525597" y="1468375"/>
            <a:ext cx="2245200" cy="30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006748" y="1468375"/>
            <a:ext cx="2245200" cy="30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4255350" y="4182650"/>
            <a:ext cx="633300" cy="96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/>
          <p:nvPr>
            <p:ph idx="1" type="body"/>
          </p:nvPr>
        </p:nvSpPr>
        <p:spPr>
          <a:xfrm>
            <a:off x="855300" y="3872900"/>
            <a:ext cx="7433400" cy="28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80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4255350" y="4717625"/>
            <a:ext cx="633300" cy="42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 background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sz="320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sz="320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sz="320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sz="320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sz="320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sz="320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sz="320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sz="320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sz="320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b="1" sz="13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buNone/>
              <a:defRPr b="1" sz="13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buNone/>
              <a:defRPr b="1" sz="13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buNone/>
              <a:defRPr b="1" sz="13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buNone/>
              <a:defRPr b="1" sz="13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buNone/>
              <a:defRPr b="1" sz="13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buNone/>
              <a:defRPr b="1" sz="13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buNone/>
              <a:defRPr b="1" sz="13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buNone/>
              <a:defRPr b="1" sz="13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redhat.com/en/about/brand/standards/typography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Relationship Id="rId5" Type="http://schemas.openxmlformats.org/officeDocument/2006/relationships/image" Target="../media/image8.jpg"/><Relationship Id="rId6" Type="http://schemas.openxmlformats.org/officeDocument/2006/relationships/image" Target="../media/image9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twitter.com/googledocs/status/730087240156643328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</a:t>
            </a:r>
            <a:r>
              <a:rPr lang="en">
                <a:solidFill>
                  <a:schemeClr val="accent1"/>
                </a:solidFill>
              </a:rPr>
              <a:t>Presentation </a:t>
            </a:r>
            <a:r>
              <a:rPr lang="en"/>
              <a:t>Title</a:t>
            </a:r>
            <a:endParaRPr/>
          </a:p>
        </p:txBody>
      </p:sp>
      <p:grpSp>
        <p:nvGrpSpPr>
          <p:cNvPr id="70" name="Google Shape;70;p12"/>
          <p:cNvGrpSpPr/>
          <p:nvPr/>
        </p:nvGrpSpPr>
        <p:grpSpPr>
          <a:xfrm>
            <a:off x="847749" y="1886025"/>
            <a:ext cx="2480267" cy="1371342"/>
            <a:chOff x="1183947" y="2091916"/>
            <a:chExt cx="2950943" cy="1631579"/>
          </a:xfrm>
        </p:grpSpPr>
        <p:sp>
          <p:nvSpPr>
            <p:cNvPr id="71" name="Google Shape;71;p12"/>
            <p:cNvSpPr/>
            <p:nvPr/>
          </p:nvSpPr>
          <p:spPr>
            <a:xfrm>
              <a:off x="1746983" y="2125896"/>
              <a:ext cx="1516263" cy="1034563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solidFill>
              <a:schemeClr val="lt1"/>
            </a:solidFill>
            <a:ln cap="rnd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3157983" y="2091916"/>
              <a:ext cx="413881" cy="1068542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solidFill>
              <a:schemeClr val="lt1"/>
            </a:solidFill>
            <a:ln cap="rnd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1183947" y="2597299"/>
              <a:ext cx="1126196" cy="1126196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lt1"/>
            </a:solidFill>
            <a:ln cap="rnd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3008694" y="2597299"/>
              <a:ext cx="1126196" cy="1126196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lt1"/>
            </a:solidFill>
            <a:ln cap="rnd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1987766" y="2091916"/>
              <a:ext cx="481840" cy="40803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solidFill>
              <a:schemeClr val="lt1"/>
            </a:solidFill>
            <a:ln cap="rnd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3466587" y="3055194"/>
              <a:ext cx="207080" cy="207080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solidFill>
              <a:schemeClr val="lt1"/>
            </a:solidFill>
            <a:ln cap="rnd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1645182" y="3055194"/>
              <a:ext cx="207080" cy="207080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solidFill>
              <a:schemeClr val="lt1"/>
            </a:solidFill>
            <a:ln cap="rnd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044475" y="742575"/>
            <a:ext cx="4288500" cy="63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1044475" y="1840500"/>
            <a:ext cx="4288500" cy="23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95" name="Google Shape;195;p21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 rotWithShape="1">
          <a:blip r:embed="rId3">
            <a:alphaModFix/>
          </a:blip>
          <a:srcRect b="0" l="18506" r="38000" t="0"/>
          <a:stretch/>
        </p:blipFill>
        <p:spPr>
          <a:xfrm>
            <a:off x="5927600" y="512125"/>
            <a:ext cx="2698500" cy="4118100"/>
          </a:xfrm>
          <a:prstGeom prst="roundRect">
            <a:avLst>
              <a:gd fmla="val 1391" name="adj"/>
            </a:avLst>
          </a:prstGeom>
          <a:noFill/>
          <a:ln>
            <a:noFill/>
          </a:ln>
        </p:spPr>
      </p:pic>
      <p:grpSp>
        <p:nvGrpSpPr>
          <p:cNvPr id="197" name="Google Shape;197;p21"/>
          <p:cNvGrpSpPr/>
          <p:nvPr/>
        </p:nvGrpSpPr>
        <p:grpSpPr>
          <a:xfrm>
            <a:off x="593243" y="954261"/>
            <a:ext cx="252209" cy="209937"/>
            <a:chOff x="881143" y="983334"/>
            <a:chExt cx="300070" cy="249776"/>
          </a:xfrm>
        </p:grpSpPr>
        <p:sp>
          <p:nvSpPr>
            <p:cNvPr id="198" name="Google Shape;198;p21"/>
            <p:cNvSpPr/>
            <p:nvPr/>
          </p:nvSpPr>
          <p:spPr>
            <a:xfrm>
              <a:off x="881143" y="983334"/>
              <a:ext cx="300070" cy="249776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982954" y="1026607"/>
              <a:ext cx="96458" cy="17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964000" y="1069474"/>
              <a:ext cx="134365" cy="133959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986254" y="1091728"/>
              <a:ext cx="89858" cy="89452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1111960" y="1059591"/>
              <a:ext cx="44946" cy="29682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idx="4294967295" type="title"/>
          </p:nvPr>
        </p:nvSpPr>
        <p:spPr>
          <a:xfrm>
            <a:off x="1131625" y="2260725"/>
            <a:ext cx="22827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chemeClr val="lt1"/>
                </a:solidFill>
              </a:rPr>
              <a:t>Want big impact?</a:t>
            </a:r>
            <a:endParaRPr b="0"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Use big image.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08" name="Google Shape;208;p22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09" name="Google Shape;209;p22"/>
          <p:cNvGrpSpPr/>
          <p:nvPr/>
        </p:nvGrpSpPr>
        <p:grpSpPr>
          <a:xfrm>
            <a:off x="593243" y="2466786"/>
            <a:ext cx="252209" cy="209937"/>
            <a:chOff x="881143" y="2782888"/>
            <a:chExt cx="300070" cy="249776"/>
          </a:xfrm>
        </p:grpSpPr>
        <p:sp>
          <p:nvSpPr>
            <p:cNvPr id="210" name="Google Shape;210;p22"/>
            <p:cNvSpPr/>
            <p:nvPr/>
          </p:nvSpPr>
          <p:spPr>
            <a:xfrm>
              <a:off x="881143" y="2782888"/>
              <a:ext cx="300070" cy="249776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982954" y="2826161"/>
              <a:ext cx="96458" cy="17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964000" y="2869028"/>
              <a:ext cx="134365" cy="133959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986254" y="2891282"/>
              <a:ext cx="89858" cy="89452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1111960" y="2859144"/>
              <a:ext cx="44946" cy="29682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20" name="Google Shape;220;p23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1" name="Google Shape;221;p23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222" name="Google Shape;222;p23"/>
            <p:cNvSpPr/>
            <p:nvPr/>
          </p:nvSpPr>
          <p:spPr>
            <a:xfrm>
              <a:off x="975178" y="1255681"/>
              <a:ext cx="99722" cy="21982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975178" y="1233140"/>
              <a:ext cx="99722" cy="21982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975178" y="1277637"/>
              <a:ext cx="99722" cy="29122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964479" y="1046771"/>
              <a:ext cx="34459" cy="162670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899801" y="909674"/>
              <a:ext cx="250475" cy="29977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1051139" y="1046771"/>
              <a:ext cx="34459" cy="162670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981100" y="1040849"/>
              <a:ext cx="87878" cy="19009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975178" y="1211769"/>
              <a:ext cx="99722" cy="24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23"/>
          <p:cNvSpPr/>
          <p:nvPr/>
        </p:nvSpPr>
        <p:spPr>
          <a:xfrm>
            <a:off x="3660018" y="1755650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Lorem Ipsum</a:t>
            </a:r>
            <a:endParaRPr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5430315" y="2655351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Lorem Ipsum</a:t>
            </a:r>
            <a:endParaRPr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1889722" y="2655351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Lorem Ipsum</a:t>
            </a:r>
            <a:endParaRPr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1044475" y="3555053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Lorem Ipsum</a:t>
            </a:r>
            <a:endParaRPr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2734968" y="3555053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Lorem Ipsum</a:t>
            </a:r>
            <a:endParaRPr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4585075" y="3555053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Lorem Ipsum</a:t>
            </a:r>
            <a:endParaRPr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6275568" y="3555053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Lorem Ipsum</a:t>
            </a:r>
            <a:endParaRPr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237" name="Google Shape;237;p23"/>
          <p:cNvCxnSpPr>
            <a:stCxn id="230" idx="2"/>
            <a:endCxn id="231" idx="0"/>
          </p:cNvCxnSpPr>
          <p:nvPr/>
        </p:nvCxnSpPr>
        <p:spPr>
          <a:xfrm flipH="1" rot="-5400000">
            <a:off x="5085618" y="1541600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23"/>
          <p:cNvCxnSpPr>
            <a:stCxn id="232" idx="0"/>
            <a:endCxn id="230" idx="2"/>
          </p:cNvCxnSpPr>
          <p:nvPr/>
        </p:nvCxnSpPr>
        <p:spPr>
          <a:xfrm rot="-5400000">
            <a:off x="3315322" y="1541601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23"/>
          <p:cNvCxnSpPr>
            <a:stCxn id="232" idx="2"/>
            <a:endCxn id="234" idx="0"/>
          </p:cNvCxnSpPr>
          <p:nvPr/>
        </p:nvCxnSpPr>
        <p:spPr>
          <a:xfrm flipH="1" rot="-5400000">
            <a:off x="2852722" y="2903901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23"/>
          <p:cNvCxnSpPr>
            <a:stCxn id="233" idx="0"/>
            <a:endCxn id="232" idx="2"/>
          </p:cNvCxnSpPr>
          <p:nvPr/>
        </p:nvCxnSpPr>
        <p:spPr>
          <a:xfrm rot="-5400000">
            <a:off x="2007475" y="2903903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23"/>
          <p:cNvCxnSpPr>
            <a:stCxn id="231" idx="2"/>
            <a:endCxn id="236" idx="0"/>
          </p:cNvCxnSpPr>
          <p:nvPr/>
        </p:nvCxnSpPr>
        <p:spPr>
          <a:xfrm flipH="1" rot="-5400000">
            <a:off x="6393465" y="2903751"/>
            <a:ext cx="4572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23"/>
          <p:cNvCxnSpPr>
            <a:stCxn id="235" idx="0"/>
            <a:endCxn id="231" idx="2"/>
          </p:cNvCxnSpPr>
          <p:nvPr/>
        </p:nvCxnSpPr>
        <p:spPr>
          <a:xfrm rot="-5400000">
            <a:off x="5548075" y="2903903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48" name="Google Shape;248;p24"/>
          <p:cNvGraphicFramePr/>
          <p:nvPr/>
        </p:nvGraphicFramePr>
        <p:xfrm>
          <a:off x="1044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{67F38A07-D7B8-4D88-859F-E63A7DEED6EB}</a:tableStyleId>
              </a:tblPr>
              <a:tblGrid>
                <a:gridCol w="1770825"/>
                <a:gridCol w="1770825"/>
                <a:gridCol w="1770825"/>
                <a:gridCol w="1770825"/>
              </a:tblGrid>
              <a:tr h="65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1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10</a:t>
                      </a:r>
                      <a:endParaRPr b="1" sz="1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20</a:t>
                      </a:r>
                      <a:endParaRPr b="1" sz="1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7</a:t>
                      </a:r>
                      <a:endParaRPr b="1" sz="1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51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30</a:t>
                      </a:r>
                      <a:endParaRPr b="1" sz="1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15</a:t>
                      </a:r>
                      <a:endParaRPr b="1" sz="1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10</a:t>
                      </a:r>
                      <a:endParaRPr b="1" sz="1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1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5</a:t>
                      </a:r>
                      <a:endParaRPr b="1" sz="1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24</a:t>
                      </a:r>
                      <a:endParaRPr b="1" sz="1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16</a:t>
                      </a:r>
                      <a:endParaRPr b="1" sz="1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49" name="Google Shape;249;p24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0" name="Google Shape;250;p24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251" name="Google Shape;251;p24"/>
            <p:cNvSpPr/>
            <p:nvPr/>
          </p:nvSpPr>
          <p:spPr>
            <a:xfrm>
              <a:off x="975178" y="1255681"/>
              <a:ext cx="99722" cy="21982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975178" y="1233140"/>
              <a:ext cx="99722" cy="21982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975178" y="1277637"/>
              <a:ext cx="99722" cy="29122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964479" y="1046771"/>
              <a:ext cx="34459" cy="162670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899801" y="909674"/>
              <a:ext cx="250475" cy="29977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1051139" y="1046771"/>
              <a:ext cx="34459" cy="162670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981100" y="1040849"/>
              <a:ext cx="87878" cy="19009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975178" y="1211769"/>
              <a:ext cx="99722" cy="24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/>
          <p:nvPr/>
        </p:nvSpPr>
        <p:spPr>
          <a:xfrm>
            <a:off x="1101025" y="780850"/>
            <a:ext cx="7518797" cy="3581789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5"/>
          <p:cNvSpPr txBox="1"/>
          <p:nvPr>
            <p:ph idx="4294967295" type="title"/>
          </p:nvPr>
        </p:nvSpPr>
        <p:spPr>
          <a:xfrm>
            <a:off x="1044475" y="2255100"/>
            <a:ext cx="748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Maps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265" name="Google Shape;265;p25"/>
          <p:cNvSpPr/>
          <p:nvPr/>
        </p:nvSpPr>
        <p:spPr>
          <a:xfrm>
            <a:off x="2488825" y="1532975"/>
            <a:ext cx="647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Red Hat Text"/>
                <a:ea typeface="Red Hat Text"/>
                <a:cs typeface="Red Hat Text"/>
                <a:sym typeface="Red Hat Text"/>
              </a:rPr>
              <a:t>our office</a:t>
            </a:r>
            <a:endParaRPr sz="800">
              <a:solidFill>
                <a:schemeClr val="accent4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66" name="Google Shape;266;p25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67" name="Google Shape;267;p25"/>
          <p:cNvSpPr txBox="1"/>
          <p:nvPr>
            <p:ph idx="4294967295" type="body"/>
          </p:nvPr>
        </p:nvSpPr>
        <p:spPr>
          <a:xfrm>
            <a:off x="507975" y="4461575"/>
            <a:ext cx="8112000" cy="1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Find more maps at </a:t>
            </a:r>
            <a:r>
              <a:rPr lang="en" sz="8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slidescarnival.com/extra-free-resources-icons-and-maps</a:t>
            </a:r>
            <a:endParaRPr b="1" sz="800">
              <a:solidFill>
                <a:schemeClr val="lt1"/>
              </a:solidFill>
            </a:endParaRPr>
          </a:p>
        </p:txBody>
      </p:sp>
      <p:grpSp>
        <p:nvGrpSpPr>
          <p:cNvPr id="268" name="Google Shape;268;p25"/>
          <p:cNvGrpSpPr/>
          <p:nvPr/>
        </p:nvGrpSpPr>
        <p:grpSpPr>
          <a:xfrm>
            <a:off x="581974" y="2418298"/>
            <a:ext cx="306862" cy="306901"/>
            <a:chOff x="867737" y="2725198"/>
            <a:chExt cx="365094" cy="365141"/>
          </a:xfrm>
        </p:grpSpPr>
        <p:sp>
          <p:nvSpPr>
            <p:cNvPr id="269" name="Google Shape;269;p25"/>
            <p:cNvSpPr/>
            <p:nvPr/>
          </p:nvSpPr>
          <p:spPr>
            <a:xfrm>
              <a:off x="867737" y="2725198"/>
              <a:ext cx="365094" cy="365141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1079280" y="2817917"/>
              <a:ext cx="15243" cy="14757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869650" y="2773217"/>
              <a:ext cx="138808" cy="274334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1014166" y="2773217"/>
              <a:ext cx="67511" cy="37108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1192899" y="2963868"/>
              <a:ext cx="14755" cy="27113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1072156" y="2792717"/>
              <a:ext cx="159263" cy="217746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25"/>
          <p:cNvSpPr/>
          <p:nvPr/>
        </p:nvSpPr>
        <p:spPr>
          <a:xfrm>
            <a:off x="1698850" y="1980850"/>
            <a:ext cx="127800" cy="127800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  <a:effectLst>
            <a:outerShdw blurRad="42863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5"/>
          <p:cNvSpPr/>
          <p:nvPr/>
        </p:nvSpPr>
        <p:spPr>
          <a:xfrm>
            <a:off x="3261350" y="3442625"/>
            <a:ext cx="127800" cy="127800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  <a:effectLst>
            <a:outerShdw blurRad="42863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5"/>
          <p:cNvSpPr/>
          <p:nvPr/>
        </p:nvSpPr>
        <p:spPr>
          <a:xfrm>
            <a:off x="4206075" y="1735475"/>
            <a:ext cx="127800" cy="127800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  <a:effectLst>
            <a:outerShdw blurRad="42863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>
            <a:off x="4888950" y="3713850"/>
            <a:ext cx="127800" cy="127800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  <a:effectLst>
            <a:outerShdw blurRad="42863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>
            <a:off x="6854325" y="2255100"/>
            <a:ext cx="127800" cy="127800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  <a:effectLst>
            <a:outerShdw blurRad="42863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7423050" y="3763500"/>
            <a:ext cx="127800" cy="127800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  <a:effectLst>
            <a:outerShdw blurRad="42863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"/>
          <p:cNvSpPr txBox="1"/>
          <p:nvPr>
            <p:ph idx="4294967295" type="ctrTitle"/>
          </p:nvPr>
        </p:nvSpPr>
        <p:spPr>
          <a:xfrm>
            <a:off x="1148950" y="1747050"/>
            <a:ext cx="7139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86" name="Google Shape;286;p26"/>
          <p:cNvSpPr txBox="1"/>
          <p:nvPr>
            <p:ph idx="4294967295" type="subTitle"/>
          </p:nvPr>
        </p:nvSpPr>
        <p:spPr>
          <a:xfrm>
            <a:off x="1148950" y="3003751"/>
            <a:ext cx="7139700" cy="39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87" name="Google Shape;287;p26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8" name="Google Shape;288;p26"/>
          <p:cNvGrpSpPr/>
          <p:nvPr/>
        </p:nvGrpSpPr>
        <p:grpSpPr>
          <a:xfrm>
            <a:off x="608688" y="2484698"/>
            <a:ext cx="239896" cy="174104"/>
            <a:chOff x="899519" y="2804199"/>
            <a:chExt cx="285421" cy="207143"/>
          </a:xfrm>
        </p:grpSpPr>
        <p:sp>
          <p:nvSpPr>
            <p:cNvPr id="289" name="Google Shape;289;p26"/>
            <p:cNvSpPr/>
            <p:nvPr/>
          </p:nvSpPr>
          <p:spPr>
            <a:xfrm>
              <a:off x="899519" y="2804199"/>
              <a:ext cx="285421" cy="207143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924027" y="2900262"/>
              <a:ext cx="50216" cy="86181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1124438" y="2900262"/>
              <a:ext cx="50216" cy="86181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990831" y="2805383"/>
              <a:ext cx="50216" cy="181062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1057635" y="2851248"/>
              <a:ext cx="50216" cy="135196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/>
          <p:nvPr>
            <p:ph idx="4294967295" type="ctrTitle"/>
          </p:nvPr>
        </p:nvSpPr>
        <p:spPr>
          <a:xfrm>
            <a:off x="1299500" y="724200"/>
            <a:ext cx="6989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99" name="Google Shape;299;p27"/>
          <p:cNvSpPr txBox="1"/>
          <p:nvPr>
            <p:ph idx="4294967295" type="subTitle"/>
          </p:nvPr>
        </p:nvSpPr>
        <p:spPr>
          <a:xfrm>
            <a:off x="1299500" y="1411308"/>
            <a:ext cx="6989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300" name="Google Shape;300;p27"/>
          <p:cNvSpPr txBox="1"/>
          <p:nvPr>
            <p:ph idx="4294967295" type="ctrTitle"/>
          </p:nvPr>
        </p:nvSpPr>
        <p:spPr>
          <a:xfrm>
            <a:off x="1299500" y="3353092"/>
            <a:ext cx="6989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301" name="Google Shape;301;p27"/>
          <p:cNvSpPr txBox="1"/>
          <p:nvPr>
            <p:ph idx="4294967295" type="subTitle"/>
          </p:nvPr>
        </p:nvSpPr>
        <p:spPr>
          <a:xfrm>
            <a:off x="1299500" y="4040200"/>
            <a:ext cx="6989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302" name="Google Shape;302;p27"/>
          <p:cNvSpPr txBox="1"/>
          <p:nvPr>
            <p:ph idx="4294967295" type="ctrTitle"/>
          </p:nvPr>
        </p:nvSpPr>
        <p:spPr>
          <a:xfrm>
            <a:off x="1299500" y="2038646"/>
            <a:ext cx="6989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303" name="Google Shape;303;p27"/>
          <p:cNvSpPr txBox="1"/>
          <p:nvPr>
            <p:ph idx="4294967295" type="subTitle"/>
          </p:nvPr>
        </p:nvSpPr>
        <p:spPr>
          <a:xfrm>
            <a:off x="1299500" y="2725754"/>
            <a:ext cx="6989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304" name="Google Shape;304;p27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5" name="Google Shape;305;p27"/>
          <p:cNvGrpSpPr/>
          <p:nvPr/>
        </p:nvGrpSpPr>
        <p:grpSpPr>
          <a:xfrm>
            <a:off x="608688" y="2484698"/>
            <a:ext cx="239896" cy="174104"/>
            <a:chOff x="899519" y="2804199"/>
            <a:chExt cx="285421" cy="207143"/>
          </a:xfrm>
        </p:grpSpPr>
        <p:sp>
          <p:nvSpPr>
            <p:cNvPr id="306" name="Google Shape;306;p27"/>
            <p:cNvSpPr/>
            <p:nvPr/>
          </p:nvSpPr>
          <p:spPr>
            <a:xfrm>
              <a:off x="899519" y="2804199"/>
              <a:ext cx="285421" cy="207143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924027" y="2900262"/>
              <a:ext cx="50216" cy="86181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1124438" y="2900262"/>
              <a:ext cx="50216" cy="86181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990831" y="2805383"/>
              <a:ext cx="50216" cy="181062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1057635" y="2851248"/>
              <a:ext cx="50216" cy="135196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16" name="Google Shape;316;p28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7" name="Google Shape;317;p28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318" name="Google Shape;318;p28"/>
            <p:cNvSpPr/>
            <p:nvPr/>
          </p:nvSpPr>
          <p:spPr>
            <a:xfrm>
              <a:off x="975178" y="1255681"/>
              <a:ext cx="99722" cy="21982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975178" y="1233140"/>
              <a:ext cx="99722" cy="21982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975178" y="1277637"/>
              <a:ext cx="99722" cy="29122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964479" y="1046771"/>
              <a:ext cx="34459" cy="162670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899801" y="909674"/>
              <a:ext cx="250475" cy="29977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1051139" y="1046771"/>
              <a:ext cx="34459" cy="162670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981100" y="1040849"/>
              <a:ext cx="87878" cy="19009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975178" y="1211769"/>
              <a:ext cx="99722" cy="24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28"/>
          <p:cNvGrpSpPr/>
          <p:nvPr/>
        </p:nvGrpSpPr>
        <p:grpSpPr>
          <a:xfrm>
            <a:off x="765473" y="1033263"/>
            <a:ext cx="7486379" cy="3790597"/>
            <a:chOff x="765473" y="1033263"/>
            <a:chExt cx="7486379" cy="3790597"/>
          </a:xfrm>
        </p:grpSpPr>
        <p:sp>
          <p:nvSpPr>
            <p:cNvPr id="327" name="Google Shape;327;p28"/>
            <p:cNvSpPr txBox="1"/>
            <p:nvPr/>
          </p:nvSpPr>
          <p:spPr>
            <a:xfrm>
              <a:off x="765473" y="2291600"/>
              <a:ext cx="1806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cxnSp>
          <p:nvCxnSpPr>
            <p:cNvPr id="328" name="Google Shape;328;p28"/>
            <p:cNvCxnSpPr/>
            <p:nvPr/>
          </p:nvCxnSpPr>
          <p:spPr>
            <a:xfrm rot="10800000">
              <a:off x="2736848" y="2952750"/>
              <a:ext cx="538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329" name="Google Shape;329;p28"/>
            <p:cNvSpPr txBox="1"/>
            <p:nvPr/>
          </p:nvSpPr>
          <p:spPr>
            <a:xfrm>
              <a:off x="6462131" y="1365150"/>
              <a:ext cx="178947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cxnSp>
          <p:nvCxnSpPr>
            <p:cNvPr id="330" name="Google Shape;330;p28"/>
            <p:cNvCxnSpPr/>
            <p:nvPr/>
          </p:nvCxnSpPr>
          <p:spPr>
            <a:xfrm>
              <a:off x="5209628" y="2010000"/>
              <a:ext cx="1084045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331" name="Google Shape;331;p28"/>
            <p:cNvSpPr txBox="1"/>
            <p:nvPr/>
          </p:nvSpPr>
          <p:spPr>
            <a:xfrm>
              <a:off x="6462352" y="3325250"/>
              <a:ext cx="17895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cxnSp>
          <p:nvCxnSpPr>
            <p:cNvPr id="332" name="Google Shape;332;p28"/>
            <p:cNvCxnSpPr/>
            <p:nvPr/>
          </p:nvCxnSpPr>
          <p:spPr>
            <a:xfrm>
              <a:off x="5209848" y="3953100"/>
              <a:ext cx="1083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333" name="Google Shape;333;p28"/>
            <p:cNvSpPr/>
            <p:nvPr/>
          </p:nvSpPr>
          <p:spPr>
            <a:xfrm rot="3600185">
              <a:off x="3169983" y="154143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 rot="10800000">
              <a:off x="3183490" y="152014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 rot="-3600185">
              <a:off x="3194618" y="154103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6" name="Google Shape;336;p28"/>
            <p:cNvGrpSpPr/>
            <p:nvPr/>
          </p:nvGrpSpPr>
          <p:grpSpPr>
            <a:xfrm rot="-7200165">
              <a:off x="3337679" y="3183705"/>
              <a:ext cx="585011" cy="585536"/>
              <a:chOff x="1702314" y="659157"/>
              <a:chExt cx="588000" cy="588000"/>
            </a:xfrm>
          </p:grpSpPr>
          <p:sp>
            <p:nvSpPr>
              <p:cNvPr id="337" name="Google Shape;337;p28"/>
              <p:cNvSpPr/>
              <p:nvPr/>
            </p:nvSpPr>
            <p:spPr>
              <a:xfrm rot="39023">
                <a:off x="1705595" y="662438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8"/>
              <p:cNvSpPr/>
              <p:nvPr/>
            </p:nvSpPr>
            <p:spPr>
              <a:xfrm rot="10800000">
                <a:off x="1705561" y="662471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9" name="Google Shape;339;p28"/>
            <p:cNvGrpSpPr/>
            <p:nvPr/>
          </p:nvGrpSpPr>
          <p:grpSpPr>
            <a:xfrm>
              <a:off x="4264097" y="1537251"/>
              <a:ext cx="585001" cy="585530"/>
              <a:chOff x="1970048" y="1117698"/>
              <a:chExt cx="588000" cy="588000"/>
            </a:xfrm>
          </p:grpSpPr>
          <p:sp>
            <p:nvSpPr>
              <p:cNvPr id="340" name="Google Shape;340;p28"/>
              <p:cNvSpPr/>
              <p:nvPr/>
            </p:nvSpPr>
            <p:spPr>
              <a:xfrm rot="39023">
                <a:off x="1973329" y="112098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8"/>
              <p:cNvSpPr/>
              <p:nvPr/>
            </p:nvSpPr>
            <p:spPr>
              <a:xfrm rot="10800000">
                <a:off x="1973295" y="112101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2" name="Google Shape;342;p28"/>
            <p:cNvGrpSpPr/>
            <p:nvPr/>
          </p:nvGrpSpPr>
          <p:grpSpPr>
            <a:xfrm rot="7200165">
              <a:off x="5229930" y="3161636"/>
              <a:ext cx="585011" cy="585536"/>
              <a:chOff x="2242399" y="658595"/>
              <a:chExt cx="588000" cy="588000"/>
            </a:xfrm>
          </p:grpSpPr>
          <p:sp>
            <p:nvSpPr>
              <p:cNvPr id="343" name="Google Shape;343;p28"/>
              <p:cNvSpPr/>
              <p:nvPr/>
            </p:nvSpPr>
            <p:spPr>
              <a:xfrm rot="39023">
                <a:off x="2245680" y="661876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8"/>
              <p:cNvSpPr/>
              <p:nvPr/>
            </p:nvSpPr>
            <p:spPr>
              <a:xfrm rot="10800000">
                <a:off x="2245646" y="661910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5" name="Google Shape;345;p28"/>
            <p:cNvSpPr txBox="1"/>
            <p:nvPr/>
          </p:nvSpPr>
          <p:spPr>
            <a:xfrm>
              <a:off x="4334550" y="161223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03 </a:t>
              </a:r>
              <a:endParaRPr b="1" sz="1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46" name="Google Shape;346;p28"/>
            <p:cNvSpPr txBox="1"/>
            <p:nvPr/>
          </p:nvSpPr>
          <p:spPr>
            <a:xfrm>
              <a:off x="3375648" y="324436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01 </a:t>
              </a:r>
              <a:endParaRPr b="1" sz="1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47" name="Google Shape;347;p28"/>
            <p:cNvSpPr txBox="1"/>
            <p:nvPr/>
          </p:nvSpPr>
          <p:spPr>
            <a:xfrm>
              <a:off x="5281877" y="321478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02 </a:t>
              </a:r>
              <a:endParaRPr b="1" sz="1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3" name="Google Shape;353;p29"/>
          <p:cNvSpPr txBox="1"/>
          <p:nvPr>
            <p:ph idx="1" type="body"/>
          </p:nvPr>
        </p:nvSpPr>
        <p:spPr>
          <a:xfrm>
            <a:off x="1044450" y="1468375"/>
            <a:ext cx="2245200" cy="1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54" name="Google Shape;354;p29"/>
          <p:cNvSpPr txBox="1"/>
          <p:nvPr>
            <p:ph idx="2" type="body"/>
          </p:nvPr>
        </p:nvSpPr>
        <p:spPr>
          <a:xfrm>
            <a:off x="3525600" y="1468375"/>
            <a:ext cx="2245200" cy="1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55" name="Google Shape;355;p29"/>
          <p:cNvSpPr txBox="1"/>
          <p:nvPr>
            <p:ph idx="3" type="body"/>
          </p:nvPr>
        </p:nvSpPr>
        <p:spPr>
          <a:xfrm>
            <a:off x="6006750" y="1468375"/>
            <a:ext cx="2245200" cy="1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6" name="Google Shape;356;p29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7" name="Google Shape;357;p29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358" name="Google Shape;358;p29"/>
            <p:cNvSpPr/>
            <p:nvPr/>
          </p:nvSpPr>
          <p:spPr>
            <a:xfrm>
              <a:off x="975178" y="1255681"/>
              <a:ext cx="99722" cy="21982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975178" y="1233140"/>
              <a:ext cx="99722" cy="21982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975178" y="1277637"/>
              <a:ext cx="99722" cy="29122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964479" y="1046771"/>
              <a:ext cx="34459" cy="162670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899801" y="909674"/>
              <a:ext cx="250475" cy="29977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1051139" y="1046771"/>
              <a:ext cx="34459" cy="162670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981100" y="1040849"/>
              <a:ext cx="87878" cy="19009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975178" y="1211769"/>
              <a:ext cx="99722" cy="24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29"/>
          <p:cNvSpPr txBox="1"/>
          <p:nvPr>
            <p:ph idx="1" type="body"/>
          </p:nvPr>
        </p:nvSpPr>
        <p:spPr>
          <a:xfrm>
            <a:off x="1044450" y="2997175"/>
            <a:ext cx="2245200" cy="1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67" name="Google Shape;367;p29"/>
          <p:cNvSpPr txBox="1"/>
          <p:nvPr>
            <p:ph idx="2" type="body"/>
          </p:nvPr>
        </p:nvSpPr>
        <p:spPr>
          <a:xfrm>
            <a:off x="3525600" y="2997175"/>
            <a:ext cx="2245200" cy="1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68" name="Google Shape;368;p29"/>
          <p:cNvSpPr txBox="1"/>
          <p:nvPr>
            <p:ph idx="3" type="body"/>
          </p:nvPr>
        </p:nvSpPr>
        <p:spPr>
          <a:xfrm>
            <a:off x="6006750" y="2997175"/>
            <a:ext cx="2245200" cy="1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"/>
          <p:cNvSpPr txBox="1"/>
          <p:nvPr>
            <p:ph idx="1" type="body"/>
          </p:nvPr>
        </p:nvSpPr>
        <p:spPr>
          <a:xfrm>
            <a:off x="855300" y="3872900"/>
            <a:ext cx="7433400" cy="28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74" name="Google Shape;374;p30"/>
          <p:cNvSpPr txBox="1"/>
          <p:nvPr>
            <p:ph idx="12" type="sldNum"/>
          </p:nvPr>
        </p:nvSpPr>
        <p:spPr>
          <a:xfrm>
            <a:off x="4255350" y="4717625"/>
            <a:ext cx="633300" cy="42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5" name="Google Shape;375;p30"/>
          <p:cNvCxnSpPr/>
          <p:nvPr/>
        </p:nvCxnSpPr>
        <p:spPr>
          <a:xfrm>
            <a:off x="1177800" y="955319"/>
            <a:ext cx="678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30"/>
          <p:cNvCxnSpPr/>
          <p:nvPr/>
        </p:nvCxnSpPr>
        <p:spPr>
          <a:xfrm>
            <a:off x="1177800" y="1620638"/>
            <a:ext cx="678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30"/>
          <p:cNvCxnSpPr/>
          <p:nvPr/>
        </p:nvCxnSpPr>
        <p:spPr>
          <a:xfrm>
            <a:off x="1177800" y="2285957"/>
            <a:ext cx="678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30"/>
          <p:cNvCxnSpPr/>
          <p:nvPr/>
        </p:nvCxnSpPr>
        <p:spPr>
          <a:xfrm>
            <a:off x="1177800" y="2951276"/>
            <a:ext cx="678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0"/>
          <p:cNvCxnSpPr/>
          <p:nvPr/>
        </p:nvCxnSpPr>
        <p:spPr>
          <a:xfrm>
            <a:off x="1177800" y="3637130"/>
            <a:ext cx="678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30"/>
          <p:cNvSpPr txBox="1"/>
          <p:nvPr/>
        </p:nvSpPr>
        <p:spPr>
          <a:xfrm>
            <a:off x="1177800" y="806450"/>
            <a:ext cx="290100" cy="28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4000</a:t>
            </a:r>
            <a:endParaRPr sz="8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3000</a:t>
            </a:r>
            <a:endParaRPr sz="8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2000</a:t>
            </a:r>
            <a:endParaRPr sz="8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1000</a:t>
            </a:r>
            <a:endParaRPr sz="8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8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0</a:t>
            </a:r>
            <a:endParaRPr sz="8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81" name="Google Shape;381;p30"/>
          <p:cNvSpPr/>
          <p:nvPr/>
        </p:nvSpPr>
        <p:spPr>
          <a:xfrm>
            <a:off x="1759468" y="2180246"/>
            <a:ext cx="219000" cy="1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0"/>
          <p:cNvSpPr/>
          <p:nvPr/>
        </p:nvSpPr>
        <p:spPr>
          <a:xfrm>
            <a:off x="2054149" y="1810713"/>
            <a:ext cx="219000" cy="1826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0"/>
          <p:cNvSpPr/>
          <p:nvPr/>
        </p:nvSpPr>
        <p:spPr>
          <a:xfrm>
            <a:off x="2348831" y="2285957"/>
            <a:ext cx="219000" cy="135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0"/>
          <p:cNvSpPr/>
          <p:nvPr/>
        </p:nvSpPr>
        <p:spPr>
          <a:xfrm>
            <a:off x="3403343" y="2474504"/>
            <a:ext cx="219000" cy="116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0"/>
          <p:cNvSpPr/>
          <p:nvPr/>
        </p:nvSpPr>
        <p:spPr>
          <a:xfrm>
            <a:off x="3698025" y="1913368"/>
            <a:ext cx="219000" cy="172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0"/>
          <p:cNvSpPr/>
          <p:nvPr/>
        </p:nvSpPr>
        <p:spPr>
          <a:xfrm>
            <a:off x="3992706" y="1100037"/>
            <a:ext cx="219000" cy="253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0"/>
          <p:cNvSpPr/>
          <p:nvPr/>
        </p:nvSpPr>
        <p:spPr>
          <a:xfrm>
            <a:off x="5047218" y="1954419"/>
            <a:ext cx="219000" cy="168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0"/>
          <p:cNvSpPr/>
          <p:nvPr/>
        </p:nvSpPr>
        <p:spPr>
          <a:xfrm>
            <a:off x="5341900" y="955203"/>
            <a:ext cx="219000" cy="2682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0"/>
          <p:cNvSpPr/>
          <p:nvPr/>
        </p:nvSpPr>
        <p:spPr>
          <a:xfrm>
            <a:off x="5636582" y="2125506"/>
            <a:ext cx="219000" cy="15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0"/>
          <p:cNvSpPr/>
          <p:nvPr/>
        </p:nvSpPr>
        <p:spPr>
          <a:xfrm>
            <a:off x="6691094" y="2529245"/>
            <a:ext cx="219000" cy="110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0"/>
          <p:cNvSpPr/>
          <p:nvPr/>
        </p:nvSpPr>
        <p:spPr>
          <a:xfrm>
            <a:off x="6985775" y="1160611"/>
            <a:ext cx="219000" cy="247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0"/>
          <p:cNvSpPr/>
          <p:nvPr/>
        </p:nvSpPr>
        <p:spPr>
          <a:xfrm>
            <a:off x="7280457" y="1454869"/>
            <a:ext cx="219000" cy="21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3" name="Google Shape;393;p30"/>
          <p:cNvGrpSpPr/>
          <p:nvPr/>
        </p:nvGrpSpPr>
        <p:grpSpPr>
          <a:xfrm>
            <a:off x="4462500" y="4328435"/>
            <a:ext cx="219003" cy="215973"/>
            <a:chOff x="5484662" y="4997817"/>
            <a:chExt cx="260563" cy="256957"/>
          </a:xfrm>
        </p:grpSpPr>
        <p:sp>
          <p:nvSpPr>
            <p:cNvPr id="394" name="Google Shape;394;p30"/>
            <p:cNvSpPr/>
            <p:nvPr/>
          </p:nvSpPr>
          <p:spPr>
            <a:xfrm>
              <a:off x="5484662" y="5008596"/>
              <a:ext cx="246178" cy="246178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5623727" y="4997817"/>
              <a:ext cx="86320" cy="100709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5622119" y="5053765"/>
              <a:ext cx="123105" cy="63546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83" name="Google Shape;83;p13"/>
          <p:cNvSpPr txBox="1"/>
          <p:nvPr>
            <p:ph idx="2" type="body"/>
          </p:nvPr>
        </p:nvSpPr>
        <p:spPr>
          <a:xfrm>
            <a:off x="4884420" y="1468375"/>
            <a:ext cx="3367500" cy="22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1044350" y="1468375"/>
            <a:ext cx="3367500" cy="22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85" name="Google Shape;85;p13"/>
          <p:cNvSpPr txBox="1"/>
          <p:nvPr>
            <p:ph idx="2" type="body"/>
          </p:nvPr>
        </p:nvSpPr>
        <p:spPr>
          <a:xfrm>
            <a:off x="1044350" y="3905925"/>
            <a:ext cx="7207500" cy="54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5"/>
                </a:solidFill>
              </a:rPr>
              <a:t>More info on how to use this template at </a:t>
            </a:r>
            <a:r>
              <a:rPr b="1" lang="en" sz="10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slidescarnival.com/help-use-presentation-template</a:t>
            </a:r>
            <a:endParaRPr b="1" sz="1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5"/>
                </a:solidFill>
              </a:rPr>
              <a:t>This template is free to use under </a:t>
            </a:r>
            <a:r>
              <a:rPr lang="en" sz="10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chemeClr val="accent5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18900044" scaled="0"/>
        </a:gra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/>
          <p:nvPr>
            <p:ph idx="4294967295" type="body"/>
          </p:nvPr>
        </p:nvSpPr>
        <p:spPr>
          <a:xfrm>
            <a:off x="1150250" y="691625"/>
            <a:ext cx="3095400" cy="37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ed Hat Display"/>
                <a:ea typeface="Red Hat Display"/>
                <a:cs typeface="Red Hat Display"/>
                <a:sym typeface="Red Hat Display"/>
              </a:rPr>
              <a:t>Mobile</a:t>
            </a:r>
            <a:r>
              <a:rPr b="1" lang="en">
                <a:latin typeface="Red Hat Display"/>
                <a:ea typeface="Red Hat Display"/>
                <a:cs typeface="Red Hat Display"/>
                <a:sym typeface="Red Hat Display"/>
              </a:rPr>
              <a:t> project</a:t>
            </a:r>
            <a:endParaRPr b="1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02" name="Google Shape;402;p31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03" name="Google Shape;403;p31"/>
          <p:cNvGrpSpPr/>
          <p:nvPr/>
        </p:nvGrpSpPr>
        <p:grpSpPr>
          <a:xfrm>
            <a:off x="5563401" y="650964"/>
            <a:ext cx="1852077" cy="3841575"/>
            <a:chOff x="2547150" y="238125"/>
            <a:chExt cx="2525675" cy="5238750"/>
          </a:xfrm>
        </p:grpSpPr>
        <p:sp>
          <p:nvSpPr>
            <p:cNvPr id="404" name="Google Shape;404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8" name="Google Shape;408;p31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603891" y="985206"/>
            <a:ext cx="1769931" cy="317343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9" name="Google Shape;409;p31"/>
          <p:cNvSpPr/>
          <p:nvPr/>
        </p:nvSpPr>
        <p:spPr>
          <a:xfrm>
            <a:off x="627652" y="2436841"/>
            <a:ext cx="155758" cy="269783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18900044" scaled="0"/>
        </a:gra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2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15" name="Google Shape;415;p32"/>
          <p:cNvGrpSpPr/>
          <p:nvPr/>
        </p:nvGrpSpPr>
        <p:grpSpPr>
          <a:xfrm>
            <a:off x="5157875" y="691614"/>
            <a:ext cx="2443757" cy="3770852"/>
            <a:chOff x="2112475" y="238125"/>
            <a:chExt cx="3395050" cy="5238750"/>
          </a:xfrm>
        </p:grpSpPr>
        <p:sp>
          <p:nvSpPr>
            <p:cNvPr id="416" name="Google Shape;416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0" name="Google Shape;4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324" y="1025406"/>
            <a:ext cx="2320105" cy="3093491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1" name="Google Shape;421;p32"/>
          <p:cNvSpPr txBox="1"/>
          <p:nvPr>
            <p:ph idx="4294967295" type="body"/>
          </p:nvPr>
        </p:nvSpPr>
        <p:spPr>
          <a:xfrm>
            <a:off x="1150250" y="691625"/>
            <a:ext cx="3095400" cy="37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ed Hat Display"/>
                <a:ea typeface="Red Hat Display"/>
                <a:cs typeface="Red Hat Display"/>
                <a:sym typeface="Red Hat Display"/>
              </a:rPr>
              <a:t>Tablet</a:t>
            </a:r>
            <a:r>
              <a:rPr b="1" lang="en">
                <a:latin typeface="Red Hat Display"/>
                <a:ea typeface="Red Hat Display"/>
                <a:cs typeface="Red Hat Display"/>
                <a:sym typeface="Red Hat Display"/>
              </a:rPr>
              <a:t> project</a:t>
            </a:r>
            <a:endParaRPr b="1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22" name="Google Shape;422;p32"/>
          <p:cNvSpPr/>
          <p:nvPr/>
        </p:nvSpPr>
        <p:spPr>
          <a:xfrm>
            <a:off x="610525" y="2437800"/>
            <a:ext cx="208673" cy="26783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18900044" scaled="0"/>
        </a:gra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3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28" name="Google Shape;428;p33"/>
          <p:cNvGrpSpPr/>
          <p:nvPr/>
        </p:nvGrpSpPr>
        <p:grpSpPr>
          <a:xfrm>
            <a:off x="3938374" y="1241129"/>
            <a:ext cx="4542205" cy="2661224"/>
            <a:chOff x="3938374" y="1241129"/>
            <a:chExt cx="4542205" cy="2661224"/>
          </a:xfrm>
        </p:grpSpPr>
        <p:sp>
          <p:nvSpPr>
            <p:cNvPr id="429" name="Google Shape;429;p33"/>
            <p:cNvSpPr/>
            <p:nvPr/>
          </p:nvSpPr>
          <p:spPr>
            <a:xfrm>
              <a:off x="4309824" y="1241129"/>
              <a:ext cx="3797910" cy="2542169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3938374" y="3832321"/>
              <a:ext cx="4542205" cy="70032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3938374" y="3776295"/>
              <a:ext cx="4541505" cy="56025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5872718" y="3776295"/>
              <a:ext cx="665106" cy="35016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33" name="Google Shape;433;p33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3"/>
          <p:cNvSpPr txBox="1"/>
          <p:nvPr>
            <p:ph idx="4294967295" type="body"/>
          </p:nvPr>
        </p:nvSpPr>
        <p:spPr>
          <a:xfrm>
            <a:off x="1150250" y="691625"/>
            <a:ext cx="2562900" cy="37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ed Hat Display"/>
                <a:ea typeface="Red Hat Display"/>
                <a:cs typeface="Red Hat Display"/>
                <a:sym typeface="Red Hat Display"/>
              </a:rPr>
              <a:t>Desktop</a:t>
            </a:r>
            <a:r>
              <a:rPr b="1" lang="en">
                <a:latin typeface="Red Hat Display"/>
                <a:ea typeface="Red Hat Display"/>
                <a:cs typeface="Red Hat Display"/>
                <a:sym typeface="Red Hat Display"/>
              </a:rPr>
              <a:t> project</a:t>
            </a:r>
            <a:endParaRPr b="1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435" name="Google Shape;435;p33"/>
          <p:cNvGrpSpPr/>
          <p:nvPr/>
        </p:nvGrpSpPr>
        <p:grpSpPr>
          <a:xfrm>
            <a:off x="593504" y="2454260"/>
            <a:ext cx="248044" cy="234924"/>
            <a:chOff x="881455" y="2767984"/>
            <a:chExt cx="295115" cy="279505"/>
          </a:xfrm>
        </p:grpSpPr>
        <p:sp>
          <p:nvSpPr>
            <p:cNvPr id="436" name="Google Shape;436;p33"/>
            <p:cNvSpPr/>
            <p:nvPr/>
          </p:nvSpPr>
          <p:spPr>
            <a:xfrm>
              <a:off x="956978" y="2986756"/>
              <a:ext cx="144057" cy="60733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881455" y="2767984"/>
              <a:ext cx="295115" cy="21488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4"/>
          <p:cNvSpPr txBox="1"/>
          <p:nvPr>
            <p:ph idx="4294967295" type="ctrTitle"/>
          </p:nvPr>
        </p:nvSpPr>
        <p:spPr>
          <a:xfrm>
            <a:off x="1193500" y="1207088"/>
            <a:ext cx="4185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/>
              <a:t>Thanks!</a:t>
            </a:r>
            <a:endParaRPr sz="8200"/>
          </a:p>
        </p:txBody>
      </p:sp>
      <p:sp>
        <p:nvSpPr>
          <p:cNvPr id="443" name="Google Shape;443;p34"/>
          <p:cNvSpPr txBox="1"/>
          <p:nvPr>
            <p:ph idx="4294967295" type="subTitle"/>
          </p:nvPr>
        </p:nvSpPr>
        <p:spPr>
          <a:xfrm>
            <a:off x="1193500" y="2406712"/>
            <a:ext cx="4185000" cy="152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Any questions?</a:t>
            </a:r>
            <a:br>
              <a:rPr lang="en" sz="2200"/>
            </a:br>
            <a:r>
              <a:rPr lang="en" sz="2200"/>
              <a:t>You can find me at:</a:t>
            </a:r>
            <a:endParaRPr sz="2200"/>
          </a:p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@username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user@mail.me</a:t>
            </a:r>
            <a:endParaRPr b="1" sz="1600"/>
          </a:p>
        </p:txBody>
      </p:sp>
      <p:pic>
        <p:nvPicPr>
          <p:cNvPr id="444" name="Google Shape;444;p34"/>
          <p:cNvPicPr preferRelativeResize="0"/>
          <p:nvPr/>
        </p:nvPicPr>
        <p:blipFill rotWithShape="1">
          <a:blip r:embed="rId3">
            <a:alphaModFix/>
          </a:blip>
          <a:srcRect b="0" l="22354" r="0" t="33337"/>
          <a:stretch/>
        </p:blipFill>
        <p:spPr>
          <a:xfrm>
            <a:off x="5927600" y="512125"/>
            <a:ext cx="2698500" cy="4118100"/>
          </a:xfrm>
          <a:prstGeom prst="roundRect">
            <a:avLst>
              <a:gd fmla="val 1391" name="adj"/>
            </a:avLst>
          </a:prstGeom>
          <a:noFill/>
          <a:ln>
            <a:noFill/>
          </a:ln>
        </p:spPr>
      </p:pic>
      <p:sp>
        <p:nvSpPr>
          <p:cNvPr id="445" name="Google Shape;445;p34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Google Shape;446;p34"/>
          <p:cNvSpPr/>
          <p:nvPr/>
        </p:nvSpPr>
        <p:spPr>
          <a:xfrm>
            <a:off x="620179" y="2485433"/>
            <a:ext cx="192298" cy="172618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52" name="Google Shape;452;p35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453" name="Google Shape;453;p35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4" name="Google Shape;454;p35"/>
          <p:cNvGrpSpPr/>
          <p:nvPr/>
        </p:nvGrpSpPr>
        <p:grpSpPr>
          <a:xfrm>
            <a:off x="603297" y="941196"/>
            <a:ext cx="236045" cy="236058"/>
            <a:chOff x="893105" y="967789"/>
            <a:chExt cx="280839" cy="280854"/>
          </a:xfrm>
        </p:grpSpPr>
        <p:sp>
          <p:nvSpPr>
            <p:cNvPr id="455" name="Google Shape;455;p35"/>
            <p:cNvSpPr/>
            <p:nvPr/>
          </p:nvSpPr>
          <p:spPr>
            <a:xfrm>
              <a:off x="1077055" y="967789"/>
              <a:ext cx="96889" cy="96904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955088" y="1047409"/>
              <a:ext cx="168641" cy="168684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893105" y="998388"/>
              <a:ext cx="250233" cy="250256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925667" y="1017987"/>
              <a:ext cx="168641" cy="168684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900175" y="1212930"/>
              <a:ext cx="28646" cy="28651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906439" y="1169787"/>
              <a:ext cx="65521" cy="65515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66" name="Google Shape;466;p36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Titles: Red Hat Display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Body copy: Red Hat Text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https://www.redhat.com/en/about/brand/standards/typography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7" name="Google Shape;467;p36"/>
          <p:cNvSpPr txBox="1"/>
          <p:nvPr/>
        </p:nvSpPr>
        <p:spPr>
          <a:xfrm>
            <a:off x="1044475" y="3952175"/>
            <a:ext cx="72282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Red Hat Text"/>
                <a:ea typeface="Red Hat Text"/>
                <a:cs typeface="Red Hat Text"/>
                <a:sym typeface="Red Hat Tex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chemeClr val="accent5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5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000">
              <a:solidFill>
                <a:schemeClr val="accent5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68" name="Google Shape;468;p36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9" name="Google Shape;469;p36"/>
          <p:cNvGrpSpPr/>
          <p:nvPr/>
        </p:nvGrpSpPr>
        <p:grpSpPr>
          <a:xfrm>
            <a:off x="603297" y="941196"/>
            <a:ext cx="236045" cy="236058"/>
            <a:chOff x="893105" y="967789"/>
            <a:chExt cx="280839" cy="280854"/>
          </a:xfrm>
        </p:grpSpPr>
        <p:sp>
          <p:nvSpPr>
            <p:cNvPr id="470" name="Google Shape;470;p36"/>
            <p:cNvSpPr/>
            <p:nvPr/>
          </p:nvSpPr>
          <p:spPr>
            <a:xfrm>
              <a:off x="1077055" y="967789"/>
              <a:ext cx="96889" cy="96904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955088" y="1047409"/>
              <a:ext cx="168641" cy="168684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893105" y="998388"/>
              <a:ext cx="250233" cy="250256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925667" y="1017987"/>
              <a:ext cx="168641" cy="168684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900175" y="1212930"/>
              <a:ext cx="28646" cy="28651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906439" y="1169787"/>
              <a:ext cx="65521" cy="65515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7"/>
          <p:cNvSpPr txBox="1"/>
          <p:nvPr>
            <p:ph type="ctrTitle"/>
          </p:nvPr>
        </p:nvSpPr>
        <p:spPr>
          <a:xfrm>
            <a:off x="2475275" y="2003875"/>
            <a:ext cx="5813400" cy="66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481" name="Google Shape;481;p37"/>
          <p:cNvSpPr txBox="1"/>
          <p:nvPr>
            <p:ph idx="1" type="subTitle"/>
          </p:nvPr>
        </p:nvSpPr>
        <p:spPr>
          <a:xfrm>
            <a:off x="2475275" y="2769050"/>
            <a:ext cx="5813400" cy="37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482" name="Google Shape;482;p37"/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2</a:t>
            </a:r>
            <a:endParaRPr b="1" sz="960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8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88" name="Google Shape;488;p38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38"/>
          <p:cNvSpPr/>
          <p:nvPr/>
        </p:nvSpPr>
        <p:spPr>
          <a:xfrm>
            <a:off x="7373417" y="2679750"/>
            <a:ext cx="7845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DEC</a:t>
            </a:r>
            <a:endParaRPr sz="1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90" name="Google Shape;490;p38"/>
          <p:cNvSpPr/>
          <p:nvPr/>
        </p:nvSpPr>
        <p:spPr>
          <a:xfrm>
            <a:off x="6744207" y="2679750"/>
            <a:ext cx="7845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NOV</a:t>
            </a:r>
            <a:endParaRPr sz="1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91" name="Google Shape;491;p38"/>
          <p:cNvSpPr/>
          <p:nvPr/>
        </p:nvSpPr>
        <p:spPr>
          <a:xfrm>
            <a:off x="6114996" y="2679750"/>
            <a:ext cx="7845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OCT</a:t>
            </a:r>
            <a:endParaRPr sz="1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92" name="Google Shape;492;p38"/>
          <p:cNvSpPr/>
          <p:nvPr/>
        </p:nvSpPr>
        <p:spPr>
          <a:xfrm>
            <a:off x="5485785" y="2679750"/>
            <a:ext cx="7845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SEP</a:t>
            </a:r>
            <a:endParaRPr sz="1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93" name="Google Shape;493;p38"/>
          <p:cNvSpPr/>
          <p:nvPr/>
        </p:nvSpPr>
        <p:spPr>
          <a:xfrm>
            <a:off x="4856575" y="2679750"/>
            <a:ext cx="7845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AUG</a:t>
            </a:r>
            <a:endParaRPr sz="1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94" name="Google Shape;494;p38"/>
          <p:cNvSpPr/>
          <p:nvPr/>
        </p:nvSpPr>
        <p:spPr>
          <a:xfrm>
            <a:off x="4227364" y="2679750"/>
            <a:ext cx="7845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JUL</a:t>
            </a:r>
            <a:endParaRPr sz="1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95" name="Google Shape;495;p38"/>
          <p:cNvSpPr/>
          <p:nvPr/>
        </p:nvSpPr>
        <p:spPr>
          <a:xfrm>
            <a:off x="3598153" y="2679750"/>
            <a:ext cx="7845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JUN</a:t>
            </a:r>
            <a:endParaRPr sz="1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96" name="Google Shape;496;p38"/>
          <p:cNvSpPr/>
          <p:nvPr/>
        </p:nvSpPr>
        <p:spPr>
          <a:xfrm>
            <a:off x="2968943" y="2679750"/>
            <a:ext cx="7845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MAY</a:t>
            </a:r>
            <a:endParaRPr sz="1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97" name="Google Shape;497;p38"/>
          <p:cNvSpPr/>
          <p:nvPr/>
        </p:nvSpPr>
        <p:spPr>
          <a:xfrm>
            <a:off x="2339732" y="2679750"/>
            <a:ext cx="7845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APR</a:t>
            </a:r>
            <a:endParaRPr sz="1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98" name="Google Shape;498;p38"/>
          <p:cNvSpPr/>
          <p:nvPr/>
        </p:nvSpPr>
        <p:spPr>
          <a:xfrm>
            <a:off x="1710521" y="2679750"/>
            <a:ext cx="7845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MAR</a:t>
            </a:r>
            <a:endParaRPr sz="1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99" name="Google Shape;499;p38"/>
          <p:cNvSpPr/>
          <p:nvPr/>
        </p:nvSpPr>
        <p:spPr>
          <a:xfrm>
            <a:off x="1081311" y="2679750"/>
            <a:ext cx="7845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FEB</a:t>
            </a:r>
            <a:endParaRPr sz="1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00" name="Google Shape;500;p38"/>
          <p:cNvSpPr/>
          <p:nvPr/>
        </p:nvSpPr>
        <p:spPr>
          <a:xfrm>
            <a:off x="452100" y="2679750"/>
            <a:ext cx="7845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JAN</a:t>
            </a:r>
            <a:endParaRPr sz="1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01" name="Google Shape;501;p38"/>
          <p:cNvSpPr/>
          <p:nvPr/>
        </p:nvSpPr>
        <p:spPr>
          <a:xfrm>
            <a:off x="0" y="2679750"/>
            <a:ext cx="6075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502" name="Google Shape;502;p38"/>
          <p:cNvCxnSpPr/>
          <p:nvPr/>
        </p:nvCxnSpPr>
        <p:spPr>
          <a:xfrm rot="10800000">
            <a:off x="732959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3" name="Google Shape;503;p38"/>
          <p:cNvSpPr txBox="1"/>
          <p:nvPr/>
        </p:nvSpPr>
        <p:spPr>
          <a:xfrm>
            <a:off x="693855" y="1651000"/>
            <a:ext cx="1191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04" name="Google Shape;504;p38"/>
          <p:cNvCxnSpPr/>
          <p:nvPr/>
        </p:nvCxnSpPr>
        <p:spPr>
          <a:xfrm rot="10800000">
            <a:off x="1992397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5" name="Google Shape;505;p38"/>
          <p:cNvSpPr txBox="1"/>
          <p:nvPr/>
        </p:nvSpPr>
        <p:spPr>
          <a:xfrm>
            <a:off x="1954730" y="1651000"/>
            <a:ext cx="1191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Red is the colour of danger and courage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06" name="Google Shape;506;p38"/>
          <p:cNvCxnSpPr/>
          <p:nvPr/>
        </p:nvCxnSpPr>
        <p:spPr>
          <a:xfrm rot="10800000">
            <a:off x="3251835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7" name="Google Shape;507;p38"/>
          <p:cNvSpPr txBox="1"/>
          <p:nvPr/>
        </p:nvSpPr>
        <p:spPr>
          <a:xfrm>
            <a:off x="3215604" y="1651000"/>
            <a:ext cx="1191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08" name="Google Shape;508;p38"/>
          <p:cNvCxnSpPr/>
          <p:nvPr/>
        </p:nvCxnSpPr>
        <p:spPr>
          <a:xfrm rot="10800000">
            <a:off x="4511273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9" name="Google Shape;509;p38"/>
          <p:cNvSpPr txBox="1"/>
          <p:nvPr/>
        </p:nvSpPr>
        <p:spPr>
          <a:xfrm>
            <a:off x="4476479" y="1651000"/>
            <a:ext cx="1191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10" name="Google Shape;510;p38"/>
          <p:cNvCxnSpPr/>
          <p:nvPr/>
        </p:nvCxnSpPr>
        <p:spPr>
          <a:xfrm rot="10800000">
            <a:off x="5770712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1" name="Google Shape;511;p38"/>
          <p:cNvSpPr txBox="1"/>
          <p:nvPr/>
        </p:nvSpPr>
        <p:spPr>
          <a:xfrm>
            <a:off x="5737353" y="1651000"/>
            <a:ext cx="1191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12" name="Google Shape;512;p38"/>
          <p:cNvCxnSpPr/>
          <p:nvPr/>
        </p:nvCxnSpPr>
        <p:spPr>
          <a:xfrm rot="10800000">
            <a:off x="7030150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3" name="Google Shape;513;p38"/>
          <p:cNvSpPr txBox="1"/>
          <p:nvPr/>
        </p:nvSpPr>
        <p:spPr>
          <a:xfrm>
            <a:off x="6998228" y="1651000"/>
            <a:ext cx="1191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14" name="Google Shape;514;p38"/>
          <p:cNvCxnSpPr/>
          <p:nvPr/>
        </p:nvCxnSpPr>
        <p:spPr>
          <a:xfrm rot="10800000">
            <a:off x="1372350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5" name="Google Shape;515;p38"/>
          <p:cNvSpPr txBox="1"/>
          <p:nvPr/>
        </p:nvSpPr>
        <p:spPr>
          <a:xfrm>
            <a:off x="1305491" y="3571950"/>
            <a:ext cx="1191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16" name="Google Shape;516;p38"/>
          <p:cNvCxnSpPr/>
          <p:nvPr/>
        </p:nvCxnSpPr>
        <p:spPr>
          <a:xfrm rot="10800000">
            <a:off x="2631788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7" name="Google Shape;517;p38"/>
          <p:cNvSpPr txBox="1"/>
          <p:nvPr/>
        </p:nvSpPr>
        <p:spPr>
          <a:xfrm>
            <a:off x="2573662" y="3571950"/>
            <a:ext cx="1191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18" name="Google Shape;518;p38"/>
          <p:cNvCxnSpPr/>
          <p:nvPr/>
        </p:nvCxnSpPr>
        <p:spPr>
          <a:xfrm rot="10800000">
            <a:off x="3891226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9" name="Google Shape;519;p38"/>
          <p:cNvSpPr txBox="1"/>
          <p:nvPr/>
        </p:nvSpPr>
        <p:spPr>
          <a:xfrm>
            <a:off x="3841833" y="3571950"/>
            <a:ext cx="1191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20" name="Google Shape;520;p38"/>
          <p:cNvCxnSpPr/>
          <p:nvPr/>
        </p:nvCxnSpPr>
        <p:spPr>
          <a:xfrm rot="10800000">
            <a:off x="5150665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1" name="Google Shape;521;p38"/>
          <p:cNvSpPr txBox="1"/>
          <p:nvPr/>
        </p:nvSpPr>
        <p:spPr>
          <a:xfrm>
            <a:off x="5110003" y="3571950"/>
            <a:ext cx="1191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Red is the colour of danger and courage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22" name="Google Shape;522;p38"/>
          <p:cNvCxnSpPr/>
          <p:nvPr/>
        </p:nvCxnSpPr>
        <p:spPr>
          <a:xfrm rot="10800000">
            <a:off x="6410103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3" name="Google Shape;523;p38"/>
          <p:cNvSpPr txBox="1"/>
          <p:nvPr/>
        </p:nvSpPr>
        <p:spPr>
          <a:xfrm>
            <a:off x="6378174" y="3571950"/>
            <a:ext cx="1191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24" name="Google Shape;524;p38"/>
          <p:cNvCxnSpPr/>
          <p:nvPr/>
        </p:nvCxnSpPr>
        <p:spPr>
          <a:xfrm rot="10800000">
            <a:off x="7669541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5" name="Google Shape;525;p38"/>
          <p:cNvSpPr txBox="1"/>
          <p:nvPr/>
        </p:nvSpPr>
        <p:spPr>
          <a:xfrm>
            <a:off x="7633520" y="3571950"/>
            <a:ext cx="9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26" name="Google Shape;526;p38"/>
          <p:cNvSpPr/>
          <p:nvPr/>
        </p:nvSpPr>
        <p:spPr>
          <a:xfrm>
            <a:off x="607500" y="954153"/>
            <a:ext cx="201499" cy="201499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9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32" name="Google Shape;532;p39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3" name="Google Shape;533;p39"/>
          <p:cNvSpPr/>
          <p:nvPr/>
        </p:nvSpPr>
        <p:spPr>
          <a:xfrm>
            <a:off x="0" y="24472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9"/>
          <p:cNvSpPr/>
          <p:nvPr/>
        </p:nvSpPr>
        <p:spPr>
          <a:xfrm>
            <a:off x="0" y="24472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5" name="Google Shape;535;p39"/>
          <p:cNvGrpSpPr/>
          <p:nvPr/>
        </p:nvGrpSpPr>
        <p:grpSpPr>
          <a:xfrm>
            <a:off x="1786339" y="1779601"/>
            <a:ext cx="473400" cy="473400"/>
            <a:chOff x="1786339" y="1703401"/>
            <a:chExt cx="473400" cy="473400"/>
          </a:xfrm>
        </p:grpSpPr>
        <p:sp>
          <p:nvSpPr>
            <p:cNvPr id="536" name="Google Shape;536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1</a:t>
              </a:r>
              <a:endParaRPr sz="6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grpSp>
        <p:nvGrpSpPr>
          <p:cNvPr id="538" name="Google Shape;538;p39"/>
          <p:cNvGrpSpPr/>
          <p:nvPr/>
        </p:nvGrpSpPr>
        <p:grpSpPr>
          <a:xfrm>
            <a:off x="3814414" y="1779601"/>
            <a:ext cx="473400" cy="473400"/>
            <a:chOff x="3814414" y="1703401"/>
            <a:chExt cx="473400" cy="473400"/>
          </a:xfrm>
        </p:grpSpPr>
        <p:sp>
          <p:nvSpPr>
            <p:cNvPr id="539" name="Google Shape;539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3</a:t>
              </a:r>
              <a:endParaRPr sz="6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grpSp>
        <p:nvGrpSpPr>
          <p:cNvPr id="541" name="Google Shape;541;p39"/>
          <p:cNvGrpSpPr/>
          <p:nvPr/>
        </p:nvGrpSpPr>
        <p:grpSpPr>
          <a:xfrm>
            <a:off x="5842489" y="1779601"/>
            <a:ext cx="473400" cy="473400"/>
            <a:chOff x="5842489" y="1703401"/>
            <a:chExt cx="473400" cy="473400"/>
          </a:xfrm>
        </p:grpSpPr>
        <p:sp>
          <p:nvSpPr>
            <p:cNvPr id="542" name="Google Shape;542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5</a:t>
              </a:r>
              <a:endParaRPr sz="6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grpSp>
        <p:nvGrpSpPr>
          <p:cNvPr id="544" name="Google Shape;544;p39"/>
          <p:cNvGrpSpPr/>
          <p:nvPr/>
        </p:nvGrpSpPr>
        <p:grpSpPr>
          <a:xfrm>
            <a:off x="6880814" y="3652500"/>
            <a:ext cx="473400" cy="473400"/>
            <a:chOff x="6880814" y="3576300"/>
            <a:chExt cx="473400" cy="473400"/>
          </a:xfrm>
        </p:grpSpPr>
        <p:sp>
          <p:nvSpPr>
            <p:cNvPr id="545" name="Google Shape;545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546" name="Google Shape;546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6</a:t>
              </a:r>
              <a:endParaRPr sz="6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4852739" y="3652500"/>
            <a:ext cx="473400" cy="473400"/>
            <a:chOff x="4852739" y="3576300"/>
            <a:chExt cx="473400" cy="473400"/>
          </a:xfrm>
        </p:grpSpPr>
        <p:sp>
          <p:nvSpPr>
            <p:cNvPr id="548" name="Google Shape;548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4</a:t>
              </a:r>
              <a:endParaRPr sz="6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grpSp>
        <p:nvGrpSpPr>
          <p:cNvPr id="550" name="Google Shape;550;p39"/>
          <p:cNvGrpSpPr/>
          <p:nvPr/>
        </p:nvGrpSpPr>
        <p:grpSpPr>
          <a:xfrm>
            <a:off x="2824664" y="3652500"/>
            <a:ext cx="473400" cy="473400"/>
            <a:chOff x="2824664" y="3576300"/>
            <a:chExt cx="473400" cy="473400"/>
          </a:xfrm>
        </p:grpSpPr>
        <p:sp>
          <p:nvSpPr>
            <p:cNvPr id="551" name="Google Shape;551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2</a:t>
              </a:r>
              <a:endParaRPr sz="6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sp>
        <p:nvSpPr>
          <p:cNvPr id="553" name="Google Shape;553;p39"/>
          <p:cNvSpPr txBox="1"/>
          <p:nvPr/>
        </p:nvSpPr>
        <p:spPr>
          <a:xfrm>
            <a:off x="137985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54" name="Google Shape;554;p39"/>
          <p:cNvSpPr txBox="1"/>
          <p:nvPr/>
        </p:nvSpPr>
        <p:spPr>
          <a:xfrm>
            <a:off x="3377205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Red is the colour of danger and courage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55" name="Google Shape;555;p39"/>
          <p:cNvSpPr txBox="1"/>
          <p:nvPr/>
        </p:nvSpPr>
        <p:spPr>
          <a:xfrm>
            <a:off x="543601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56" name="Google Shape;556;p39"/>
          <p:cNvSpPr txBox="1"/>
          <p:nvPr/>
        </p:nvSpPr>
        <p:spPr>
          <a:xfrm>
            <a:off x="241817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57" name="Google Shape;557;p39"/>
          <p:cNvSpPr txBox="1"/>
          <p:nvPr/>
        </p:nvSpPr>
        <p:spPr>
          <a:xfrm>
            <a:off x="444625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58" name="Google Shape;558;p39"/>
          <p:cNvSpPr txBox="1"/>
          <p:nvPr/>
        </p:nvSpPr>
        <p:spPr>
          <a:xfrm>
            <a:off x="647433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59" name="Google Shape;559;p39"/>
          <p:cNvSpPr/>
          <p:nvPr/>
        </p:nvSpPr>
        <p:spPr>
          <a:xfrm>
            <a:off x="607500" y="954153"/>
            <a:ext cx="201499" cy="201499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0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65" name="Google Shape;565;p40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66" name="Google Shape;566;p40"/>
          <p:cNvGraphicFramePr/>
          <p:nvPr/>
        </p:nvGraphicFramePr>
        <p:xfrm>
          <a:off x="1044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{67F38A07-D7B8-4D88-859F-E63A7DEED6EB}</a:tableStyleId>
              </a:tblPr>
              <a:tblGrid>
                <a:gridCol w="1241150"/>
                <a:gridCol w="426175"/>
                <a:gridCol w="426175"/>
                <a:gridCol w="426175"/>
                <a:gridCol w="426175"/>
                <a:gridCol w="426175"/>
                <a:gridCol w="426175"/>
                <a:gridCol w="426175"/>
                <a:gridCol w="426175"/>
                <a:gridCol w="426175"/>
                <a:gridCol w="426175"/>
                <a:gridCol w="426175"/>
                <a:gridCol w="426175"/>
                <a:gridCol w="426175"/>
                <a:gridCol w="426175"/>
              </a:tblGrid>
              <a:tr h="27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7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787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7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787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7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787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7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787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787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67" name="Google Shape;567;p40"/>
          <p:cNvSpPr/>
          <p:nvPr/>
        </p:nvSpPr>
        <p:spPr>
          <a:xfrm>
            <a:off x="607500" y="954153"/>
            <a:ext cx="201499" cy="201499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4294967295" type="ctrTitle"/>
          </p:nvPr>
        </p:nvSpPr>
        <p:spPr>
          <a:xfrm>
            <a:off x="1193500" y="1207088"/>
            <a:ext cx="4185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97" name="Google Shape;97;p14"/>
          <p:cNvSpPr txBox="1"/>
          <p:nvPr>
            <p:ph idx="4294967295" type="subTitle"/>
          </p:nvPr>
        </p:nvSpPr>
        <p:spPr>
          <a:xfrm>
            <a:off x="1193500" y="2406712"/>
            <a:ext cx="4185000" cy="152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 am Jayden Smith</a:t>
            </a:r>
            <a:endParaRPr b="1"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22354" r="0" t="33337"/>
          <a:stretch/>
        </p:blipFill>
        <p:spPr>
          <a:xfrm>
            <a:off x="5927600" y="512125"/>
            <a:ext cx="2698500" cy="4118100"/>
          </a:xfrm>
          <a:prstGeom prst="roundRect">
            <a:avLst>
              <a:gd fmla="val 1391" name="adj"/>
            </a:avLst>
          </a:prstGeom>
          <a:noFill/>
          <a:ln>
            <a:noFill/>
          </a:ln>
        </p:spPr>
      </p:pic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621973" y="2470113"/>
            <a:ext cx="223470" cy="203269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1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73" name="Google Shape;573;p41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4" name="Google Shape;574;p41"/>
          <p:cNvSpPr/>
          <p:nvPr/>
        </p:nvSpPr>
        <p:spPr>
          <a:xfrm>
            <a:off x="1044475" y="1498600"/>
            <a:ext cx="3437700" cy="1295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STRENGTHS</a:t>
            </a:r>
            <a:endParaRPr b="1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75" name="Google Shape;575;p41"/>
          <p:cNvSpPr/>
          <p:nvPr/>
        </p:nvSpPr>
        <p:spPr>
          <a:xfrm>
            <a:off x="4624353" y="1498600"/>
            <a:ext cx="3437700" cy="1295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WEAKNESSES</a:t>
            </a:r>
            <a:endParaRPr b="1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76" name="Google Shape;576;p41"/>
          <p:cNvSpPr/>
          <p:nvPr/>
        </p:nvSpPr>
        <p:spPr>
          <a:xfrm>
            <a:off x="1044475" y="2935789"/>
            <a:ext cx="3437700" cy="1295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Black is the color of ebony and of outer space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OPPORTUNITIES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77" name="Google Shape;577;p41"/>
          <p:cNvSpPr/>
          <p:nvPr/>
        </p:nvSpPr>
        <p:spPr>
          <a:xfrm>
            <a:off x="4624353" y="2935789"/>
            <a:ext cx="3437700" cy="1295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White is the color of milk and fresh snow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THREATS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78" name="Google Shape;578;p41"/>
          <p:cNvSpPr/>
          <p:nvPr/>
        </p:nvSpPr>
        <p:spPr>
          <a:xfrm>
            <a:off x="3495338" y="1805071"/>
            <a:ext cx="1975500" cy="19755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1"/>
          <p:cNvSpPr/>
          <p:nvPr/>
        </p:nvSpPr>
        <p:spPr>
          <a:xfrm rot="5400000">
            <a:off x="3637668" y="1805071"/>
            <a:ext cx="1975500" cy="19755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1"/>
          <p:cNvSpPr/>
          <p:nvPr/>
        </p:nvSpPr>
        <p:spPr>
          <a:xfrm rot="10800000">
            <a:off x="3637668" y="1948549"/>
            <a:ext cx="1975500" cy="19755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1"/>
          <p:cNvSpPr/>
          <p:nvPr/>
        </p:nvSpPr>
        <p:spPr>
          <a:xfrm rot="-5400000">
            <a:off x="3495338" y="1948549"/>
            <a:ext cx="1975500" cy="19755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1"/>
          <p:cNvSpPr/>
          <p:nvPr/>
        </p:nvSpPr>
        <p:spPr>
          <a:xfrm>
            <a:off x="3950127" y="2217135"/>
            <a:ext cx="305377" cy="36342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ed Hat Display"/>
              </a:rPr>
              <a:t>S</a:t>
            </a:r>
          </a:p>
        </p:txBody>
      </p:sp>
      <p:sp>
        <p:nvSpPr>
          <p:cNvPr id="583" name="Google Shape;583;p41"/>
          <p:cNvSpPr/>
          <p:nvPr/>
        </p:nvSpPr>
        <p:spPr>
          <a:xfrm>
            <a:off x="4780161" y="2223444"/>
            <a:ext cx="450241" cy="3533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ed Hat Display"/>
              </a:rPr>
              <a:t>W</a:t>
            </a:r>
          </a:p>
        </p:txBody>
      </p:sp>
      <p:sp>
        <p:nvSpPr>
          <p:cNvPr id="584" name="Google Shape;584;p41"/>
          <p:cNvSpPr/>
          <p:nvPr/>
        </p:nvSpPr>
        <p:spPr>
          <a:xfrm>
            <a:off x="3921861" y="3121354"/>
            <a:ext cx="374023" cy="3644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ed Hat Display"/>
              </a:rPr>
              <a:t>O</a:t>
            </a:r>
          </a:p>
        </p:txBody>
      </p:sp>
      <p:sp>
        <p:nvSpPr>
          <p:cNvPr id="585" name="Google Shape;585;p41"/>
          <p:cNvSpPr/>
          <p:nvPr/>
        </p:nvSpPr>
        <p:spPr>
          <a:xfrm>
            <a:off x="4873541" y="3127663"/>
            <a:ext cx="310929" cy="3533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ed Hat Display"/>
              </a:rPr>
              <a:t>T</a:t>
            </a:r>
          </a:p>
        </p:txBody>
      </p:sp>
      <p:sp>
        <p:nvSpPr>
          <p:cNvPr id="586" name="Google Shape;586;p41"/>
          <p:cNvSpPr/>
          <p:nvPr/>
        </p:nvSpPr>
        <p:spPr>
          <a:xfrm>
            <a:off x="607500" y="954153"/>
            <a:ext cx="201499" cy="201499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2"/>
          <p:cNvSpPr txBox="1"/>
          <p:nvPr>
            <p:ph idx="4294967295" type="title"/>
          </p:nvPr>
        </p:nvSpPr>
        <p:spPr>
          <a:xfrm>
            <a:off x="470025" y="0"/>
            <a:ext cx="82038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Business Model Canvas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92" name="Google Shape;592;p42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93" name="Google Shape;593;p42"/>
          <p:cNvSpPr txBox="1"/>
          <p:nvPr/>
        </p:nvSpPr>
        <p:spPr>
          <a:xfrm>
            <a:off x="2143305" y="514100"/>
            <a:ext cx="1619100" cy="1483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Key Activities</a:t>
            </a:r>
            <a:endParaRPr b="1" sz="9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Insert your content</a:t>
            </a:r>
            <a:endParaRPr b="1" sz="8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94" name="Google Shape;594;p42"/>
          <p:cNvSpPr txBox="1"/>
          <p:nvPr/>
        </p:nvSpPr>
        <p:spPr>
          <a:xfrm>
            <a:off x="2143305" y="1997629"/>
            <a:ext cx="1619100" cy="1483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Key Resources</a:t>
            </a:r>
            <a:endParaRPr b="1" sz="9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Insert your content</a:t>
            </a:r>
            <a:endParaRPr b="1" sz="9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95" name="Google Shape;595;p42"/>
          <p:cNvSpPr txBox="1"/>
          <p:nvPr/>
        </p:nvSpPr>
        <p:spPr>
          <a:xfrm>
            <a:off x="3762435" y="514100"/>
            <a:ext cx="1619100" cy="2967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Value Propositions</a:t>
            </a:r>
            <a:endParaRPr b="1" sz="9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Insert your content</a:t>
            </a:r>
            <a:endParaRPr b="1" sz="9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96" name="Google Shape;596;p42"/>
          <p:cNvSpPr txBox="1"/>
          <p:nvPr/>
        </p:nvSpPr>
        <p:spPr>
          <a:xfrm>
            <a:off x="5381565" y="514100"/>
            <a:ext cx="1619100" cy="1483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Customer</a:t>
            </a:r>
            <a:br>
              <a:rPr b="1" lang="en" sz="9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</a:br>
            <a:r>
              <a:rPr b="1" lang="en" sz="9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Relationships</a:t>
            </a:r>
            <a:endParaRPr b="1" sz="9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Insert your content</a:t>
            </a:r>
            <a:endParaRPr b="1" sz="9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97" name="Google Shape;597;p42"/>
          <p:cNvSpPr txBox="1"/>
          <p:nvPr/>
        </p:nvSpPr>
        <p:spPr>
          <a:xfrm>
            <a:off x="5381565" y="1997629"/>
            <a:ext cx="1619100" cy="1483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Channels</a:t>
            </a:r>
            <a:endParaRPr b="1" sz="9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Insert your content</a:t>
            </a:r>
            <a:endParaRPr b="1" sz="9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98" name="Google Shape;598;p42"/>
          <p:cNvSpPr txBox="1"/>
          <p:nvPr/>
        </p:nvSpPr>
        <p:spPr>
          <a:xfrm>
            <a:off x="7000695" y="514100"/>
            <a:ext cx="1619100" cy="2967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Customer Segments</a:t>
            </a:r>
            <a:endParaRPr b="1" sz="9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Insert your content</a:t>
            </a:r>
            <a:endParaRPr b="1" sz="9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99" name="Google Shape;599;p42"/>
          <p:cNvSpPr txBox="1"/>
          <p:nvPr/>
        </p:nvSpPr>
        <p:spPr>
          <a:xfrm>
            <a:off x="524175" y="514100"/>
            <a:ext cx="1619100" cy="2967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Key Partners</a:t>
            </a:r>
            <a:endParaRPr b="1" sz="9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Insert your content</a:t>
            </a:r>
            <a:endParaRPr b="1" sz="8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00" name="Google Shape;600;p42"/>
          <p:cNvSpPr txBox="1"/>
          <p:nvPr/>
        </p:nvSpPr>
        <p:spPr>
          <a:xfrm>
            <a:off x="524175" y="3481157"/>
            <a:ext cx="4047900" cy="114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Cost Structure</a:t>
            </a:r>
            <a:endParaRPr b="1" sz="9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Insert your content</a:t>
            </a:r>
            <a:endParaRPr b="1" sz="9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01" name="Google Shape;601;p42"/>
          <p:cNvSpPr txBox="1"/>
          <p:nvPr/>
        </p:nvSpPr>
        <p:spPr>
          <a:xfrm>
            <a:off x="4572000" y="3481157"/>
            <a:ext cx="4047900" cy="114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Revenue Streams</a:t>
            </a:r>
            <a:endParaRPr b="1" sz="9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Insert your content</a:t>
            </a:r>
            <a:endParaRPr b="1" sz="9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02" name="Google Shape;602;p42"/>
          <p:cNvSpPr/>
          <p:nvPr/>
        </p:nvSpPr>
        <p:spPr>
          <a:xfrm>
            <a:off x="4297179" y="3551896"/>
            <a:ext cx="203253" cy="200163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2"/>
          <p:cNvSpPr/>
          <p:nvPr/>
        </p:nvSpPr>
        <p:spPr>
          <a:xfrm>
            <a:off x="6726454" y="585060"/>
            <a:ext cx="202669" cy="180208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2"/>
          <p:cNvSpPr/>
          <p:nvPr/>
        </p:nvSpPr>
        <p:spPr>
          <a:xfrm>
            <a:off x="1876674" y="585056"/>
            <a:ext cx="194968" cy="193125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2"/>
          <p:cNvSpPr/>
          <p:nvPr/>
        </p:nvSpPr>
        <p:spPr>
          <a:xfrm>
            <a:off x="8362783" y="584988"/>
            <a:ext cx="185480" cy="193704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6" name="Google Shape;606;p42"/>
          <p:cNvGrpSpPr/>
          <p:nvPr/>
        </p:nvGrpSpPr>
        <p:grpSpPr>
          <a:xfrm>
            <a:off x="8334313" y="3551934"/>
            <a:ext cx="213922" cy="153794"/>
            <a:chOff x="4604550" y="3714775"/>
            <a:chExt cx="439625" cy="319075"/>
          </a:xfrm>
        </p:grpSpPr>
        <p:sp>
          <p:nvSpPr>
            <p:cNvPr id="607" name="Google Shape;607;p42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42"/>
          <p:cNvGrpSpPr/>
          <p:nvPr/>
        </p:nvGrpSpPr>
        <p:grpSpPr>
          <a:xfrm>
            <a:off x="5132786" y="585027"/>
            <a:ext cx="177195" cy="223648"/>
            <a:chOff x="1959600" y="4980625"/>
            <a:chExt cx="364150" cy="464000"/>
          </a:xfrm>
        </p:grpSpPr>
        <p:sp>
          <p:nvSpPr>
            <p:cNvPr id="610" name="Google Shape;610;p42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2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2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2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42"/>
          <p:cNvGrpSpPr/>
          <p:nvPr/>
        </p:nvGrpSpPr>
        <p:grpSpPr>
          <a:xfrm>
            <a:off x="6667036" y="2068411"/>
            <a:ext cx="261925" cy="248881"/>
            <a:chOff x="5233525" y="4954450"/>
            <a:chExt cx="538275" cy="516350"/>
          </a:xfrm>
        </p:grpSpPr>
        <p:sp>
          <p:nvSpPr>
            <p:cNvPr id="618" name="Google Shape;618;p42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42"/>
          <p:cNvGrpSpPr/>
          <p:nvPr/>
        </p:nvGrpSpPr>
        <p:grpSpPr>
          <a:xfrm>
            <a:off x="3431854" y="2068414"/>
            <a:ext cx="266669" cy="240084"/>
            <a:chOff x="4556450" y="4963575"/>
            <a:chExt cx="548025" cy="498100"/>
          </a:xfrm>
        </p:grpSpPr>
        <p:sp>
          <p:nvSpPr>
            <p:cNvPr id="630" name="Google Shape;630;p42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5" name="Google Shape;635;p42"/>
          <p:cNvSpPr/>
          <p:nvPr/>
        </p:nvSpPr>
        <p:spPr>
          <a:xfrm>
            <a:off x="3476973" y="585060"/>
            <a:ext cx="213914" cy="211940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3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641" name="Google Shape;641;p43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2" name="Google Shape;642;p43"/>
          <p:cNvGrpSpPr/>
          <p:nvPr/>
        </p:nvGrpSpPr>
        <p:grpSpPr>
          <a:xfrm>
            <a:off x="1044468" y="1450385"/>
            <a:ext cx="3316314" cy="2981430"/>
            <a:chOff x="855292" y="1413043"/>
            <a:chExt cx="3608219" cy="3243858"/>
          </a:xfrm>
        </p:grpSpPr>
        <p:sp>
          <p:nvSpPr>
            <p:cNvPr id="643" name="Google Shape;643;p43"/>
            <p:cNvSpPr/>
            <p:nvPr/>
          </p:nvSpPr>
          <p:spPr>
            <a:xfrm>
              <a:off x="1748547" y="3626620"/>
              <a:ext cx="1827373" cy="554243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1974416" y="4115125"/>
              <a:ext cx="1377910" cy="541775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863236" y="1706600"/>
              <a:ext cx="3600274" cy="576911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1305892" y="2665477"/>
              <a:ext cx="2714957" cy="564446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1086835" y="2186038"/>
              <a:ext cx="3154201" cy="57124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1526085" y="3144914"/>
              <a:ext cx="2272296" cy="562177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855292" y="1413043"/>
              <a:ext cx="3602907" cy="396816"/>
            </a:xfrm>
            <a:prstGeom prst="ellipse">
              <a:avLst/>
            </a:prstGeom>
            <a:solidFill>
              <a:srgbClr val="24283B">
                <a:alpha val="78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cxnSp>
        <p:nvCxnSpPr>
          <p:cNvPr id="650" name="Google Shape;650;p43"/>
          <p:cNvCxnSpPr/>
          <p:nvPr/>
        </p:nvCxnSpPr>
        <p:spPr>
          <a:xfrm>
            <a:off x="4287193" y="1943923"/>
            <a:ext cx="971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1" name="Google Shape;651;p43"/>
          <p:cNvSpPr txBox="1"/>
          <p:nvPr/>
        </p:nvSpPr>
        <p:spPr>
          <a:xfrm>
            <a:off x="5315181" y="1785796"/>
            <a:ext cx="25611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Insert your content</a:t>
            </a:r>
            <a:endParaRPr sz="10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2" name="Google Shape;652;p43"/>
          <p:cNvCxnSpPr/>
          <p:nvPr/>
        </p:nvCxnSpPr>
        <p:spPr>
          <a:xfrm>
            <a:off x="4144115" y="2386573"/>
            <a:ext cx="1114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3" name="Google Shape;653;p43"/>
          <p:cNvSpPr txBox="1"/>
          <p:nvPr/>
        </p:nvSpPr>
        <p:spPr>
          <a:xfrm>
            <a:off x="5315181" y="2228437"/>
            <a:ext cx="25611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Insert your content</a:t>
            </a:r>
            <a:endParaRPr sz="10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4" name="Google Shape;654;p43"/>
          <p:cNvCxnSpPr/>
          <p:nvPr/>
        </p:nvCxnSpPr>
        <p:spPr>
          <a:xfrm>
            <a:off x="3940792" y="2829223"/>
            <a:ext cx="1317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5" name="Google Shape;655;p43"/>
          <p:cNvSpPr txBox="1"/>
          <p:nvPr/>
        </p:nvSpPr>
        <p:spPr>
          <a:xfrm>
            <a:off x="5315181" y="2671077"/>
            <a:ext cx="25611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Insert your content</a:t>
            </a:r>
            <a:endParaRPr sz="10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6" name="Google Shape;656;p43"/>
          <p:cNvCxnSpPr/>
          <p:nvPr/>
        </p:nvCxnSpPr>
        <p:spPr>
          <a:xfrm>
            <a:off x="3767592" y="3271849"/>
            <a:ext cx="14907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7" name="Google Shape;657;p43"/>
          <p:cNvSpPr txBox="1"/>
          <p:nvPr/>
        </p:nvSpPr>
        <p:spPr>
          <a:xfrm>
            <a:off x="5315181" y="3113718"/>
            <a:ext cx="25611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Insert your content</a:t>
            </a:r>
            <a:endParaRPr sz="10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8" name="Google Shape;658;p43"/>
          <p:cNvCxnSpPr/>
          <p:nvPr/>
        </p:nvCxnSpPr>
        <p:spPr>
          <a:xfrm>
            <a:off x="3579319" y="3714499"/>
            <a:ext cx="16791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9" name="Google Shape;659;p43"/>
          <p:cNvSpPr txBox="1"/>
          <p:nvPr/>
        </p:nvSpPr>
        <p:spPr>
          <a:xfrm>
            <a:off x="5315181" y="3556358"/>
            <a:ext cx="25611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Insert your content</a:t>
            </a:r>
            <a:endParaRPr sz="10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60" name="Google Shape;660;p43"/>
          <p:cNvCxnSpPr/>
          <p:nvPr/>
        </p:nvCxnSpPr>
        <p:spPr>
          <a:xfrm>
            <a:off x="3383532" y="4157126"/>
            <a:ext cx="1867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61" name="Google Shape;661;p43"/>
          <p:cNvSpPr txBox="1"/>
          <p:nvPr/>
        </p:nvSpPr>
        <p:spPr>
          <a:xfrm>
            <a:off x="5315181" y="3998999"/>
            <a:ext cx="25611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Insert your content</a:t>
            </a:r>
            <a:endParaRPr sz="10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62" name="Google Shape;662;p43"/>
          <p:cNvSpPr/>
          <p:nvPr/>
        </p:nvSpPr>
        <p:spPr>
          <a:xfrm>
            <a:off x="607500" y="954153"/>
            <a:ext cx="201499" cy="201499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4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68" name="Google Shape;668;p44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9" name="Google Shape;669;p44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1044500" y="1643331"/>
            <a:ext cx="1443900" cy="1443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70" name="Google Shape;670;p44"/>
          <p:cNvSpPr txBox="1"/>
          <p:nvPr/>
        </p:nvSpPr>
        <p:spPr>
          <a:xfrm>
            <a:off x="1049372" y="3213154"/>
            <a:ext cx="14439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Imani</a:t>
            </a:r>
            <a:r>
              <a:rPr b="1"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 Jackson</a:t>
            </a:r>
            <a:br>
              <a:rPr lang="en">
                <a:latin typeface="Red Hat Text"/>
                <a:ea typeface="Red Hat Text"/>
                <a:cs typeface="Red Hat Text"/>
                <a:sym typeface="Red Hat Text"/>
              </a:rPr>
            </a:br>
            <a:r>
              <a:rPr lang="en" sz="8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JOB TITLE</a:t>
            </a:r>
            <a:endParaRPr sz="8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Blue is the colour of the clear sky and the deep sea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671" name="Google Shape;67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4061" y="1643331"/>
            <a:ext cx="1443900" cy="1443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72" name="Google Shape;672;p44"/>
          <p:cNvSpPr txBox="1"/>
          <p:nvPr/>
        </p:nvSpPr>
        <p:spPr>
          <a:xfrm>
            <a:off x="2968934" y="3213154"/>
            <a:ext cx="14439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Marcos</a:t>
            </a:r>
            <a:r>
              <a:rPr b="1"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 Galán</a:t>
            </a:r>
            <a:br>
              <a:rPr lang="en">
                <a:latin typeface="Red Hat Text"/>
                <a:ea typeface="Red Hat Text"/>
                <a:cs typeface="Red Hat Text"/>
                <a:sym typeface="Red Hat Text"/>
              </a:rPr>
            </a:br>
            <a:r>
              <a:rPr lang="en" sz="8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JOB TITLE</a:t>
            </a:r>
            <a:endParaRPr sz="8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Blue is the colour of the clear sky and the deep sea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673" name="Google Shape;673;p44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83623" y="1643331"/>
            <a:ext cx="1443900" cy="1443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74" name="Google Shape;674;p44"/>
          <p:cNvSpPr txBox="1"/>
          <p:nvPr/>
        </p:nvSpPr>
        <p:spPr>
          <a:xfrm>
            <a:off x="4888495" y="3213154"/>
            <a:ext cx="14439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Ixchel Valdía</a:t>
            </a:r>
            <a:br>
              <a:rPr lang="en">
                <a:latin typeface="Red Hat Text"/>
                <a:ea typeface="Red Hat Text"/>
                <a:cs typeface="Red Hat Text"/>
                <a:sym typeface="Red Hat Text"/>
              </a:rPr>
            </a:br>
            <a:r>
              <a:rPr lang="en" sz="8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JOB TITLE</a:t>
            </a:r>
            <a:endParaRPr sz="8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Blue is the colour of the clear sky and the deep sea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675" name="Google Shape;675;p44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803184" y="1643331"/>
            <a:ext cx="1443900" cy="1443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76" name="Google Shape;676;p44"/>
          <p:cNvSpPr txBox="1"/>
          <p:nvPr/>
        </p:nvSpPr>
        <p:spPr>
          <a:xfrm>
            <a:off x="6808057" y="3213154"/>
            <a:ext cx="14439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Nils Årud</a:t>
            </a:r>
            <a:br>
              <a:rPr lang="en">
                <a:latin typeface="Red Hat Text"/>
                <a:ea typeface="Red Hat Text"/>
                <a:cs typeface="Red Hat Text"/>
                <a:sym typeface="Red Hat Text"/>
              </a:rPr>
            </a:br>
            <a:r>
              <a:rPr lang="en" sz="8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JOB TITLE</a:t>
            </a:r>
            <a:endParaRPr sz="8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Blue is the colour of the clear sky and the deep sea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77" name="Google Shape;677;p44"/>
          <p:cNvSpPr/>
          <p:nvPr/>
        </p:nvSpPr>
        <p:spPr>
          <a:xfrm>
            <a:off x="607500" y="954153"/>
            <a:ext cx="201499" cy="201499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5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Competitor Matrix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683" name="Google Shape;683;p45"/>
          <p:cNvGrpSpPr/>
          <p:nvPr/>
        </p:nvGrpSpPr>
        <p:grpSpPr>
          <a:xfrm>
            <a:off x="711401" y="523751"/>
            <a:ext cx="7721410" cy="4109281"/>
            <a:chOff x="638138" y="467100"/>
            <a:chExt cx="7867750" cy="4194000"/>
          </a:xfrm>
        </p:grpSpPr>
        <p:cxnSp>
          <p:nvCxnSpPr>
            <p:cNvPr id="684" name="Google Shape;684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0" name="Google Shape;730;p45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731" name="Google Shape;731;p45"/>
          <p:cNvGrpSpPr/>
          <p:nvPr/>
        </p:nvGrpSpPr>
        <p:grpSpPr>
          <a:xfrm>
            <a:off x="524356" y="685125"/>
            <a:ext cx="8095259" cy="3786475"/>
            <a:chOff x="467088" y="642474"/>
            <a:chExt cx="4194000" cy="3858239"/>
          </a:xfrm>
        </p:grpSpPr>
        <p:cxnSp>
          <p:nvCxnSpPr>
            <p:cNvPr id="732" name="Google Shape;732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54" name="Google Shape;754;p45"/>
          <p:cNvCxnSpPr/>
          <p:nvPr/>
        </p:nvCxnSpPr>
        <p:spPr>
          <a:xfrm>
            <a:off x="4571996" y="523737"/>
            <a:ext cx="0" cy="4109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755" name="Google Shape;755;p45"/>
          <p:cNvCxnSpPr/>
          <p:nvPr/>
        </p:nvCxnSpPr>
        <p:spPr>
          <a:xfrm>
            <a:off x="524350" y="2578320"/>
            <a:ext cx="8095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756" name="Google Shape;756;p45"/>
          <p:cNvSpPr txBox="1"/>
          <p:nvPr/>
        </p:nvSpPr>
        <p:spPr>
          <a:xfrm rot="-5400000">
            <a:off x="-321150" y="2497176"/>
            <a:ext cx="12624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LOW VALUE 1</a:t>
            </a:r>
            <a:endParaRPr sz="8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57" name="Google Shape;757;p45"/>
          <p:cNvSpPr txBox="1"/>
          <p:nvPr/>
        </p:nvSpPr>
        <p:spPr>
          <a:xfrm rot="5400000">
            <a:off x="8202800" y="2497116"/>
            <a:ext cx="12624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HIGH</a:t>
            </a:r>
            <a:r>
              <a:rPr lang="en" sz="8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 VALUE 1</a:t>
            </a:r>
            <a:endParaRPr sz="8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58" name="Google Shape;758;p45"/>
          <p:cNvSpPr txBox="1"/>
          <p:nvPr/>
        </p:nvSpPr>
        <p:spPr>
          <a:xfrm>
            <a:off x="3940800" y="4795993"/>
            <a:ext cx="12624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LOW VALUE 2</a:t>
            </a:r>
            <a:endParaRPr sz="8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59" name="Google Shape;759;p45"/>
          <p:cNvSpPr txBox="1"/>
          <p:nvPr/>
        </p:nvSpPr>
        <p:spPr>
          <a:xfrm>
            <a:off x="3940751" y="198365"/>
            <a:ext cx="12624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HIGH</a:t>
            </a:r>
            <a:r>
              <a:rPr lang="en" sz="8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 VALUE 2</a:t>
            </a:r>
            <a:endParaRPr sz="8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60" name="Google Shape;760;p45"/>
          <p:cNvSpPr/>
          <p:nvPr/>
        </p:nvSpPr>
        <p:spPr>
          <a:xfrm>
            <a:off x="6967359" y="865462"/>
            <a:ext cx="981600" cy="98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Our company</a:t>
            </a:r>
            <a:endParaRPr sz="8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61" name="Google Shape;761;p45"/>
          <p:cNvSpPr/>
          <p:nvPr/>
        </p:nvSpPr>
        <p:spPr>
          <a:xfrm>
            <a:off x="3157264" y="1325607"/>
            <a:ext cx="859800" cy="859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Competitor</a:t>
            </a:r>
            <a:endParaRPr sz="8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62" name="Google Shape;762;p45"/>
          <p:cNvSpPr/>
          <p:nvPr/>
        </p:nvSpPr>
        <p:spPr>
          <a:xfrm>
            <a:off x="1442248" y="3461557"/>
            <a:ext cx="717000" cy="71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Competitor</a:t>
            </a:r>
            <a:endParaRPr sz="8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63" name="Google Shape;763;p45"/>
          <p:cNvSpPr/>
          <p:nvPr/>
        </p:nvSpPr>
        <p:spPr>
          <a:xfrm>
            <a:off x="5607286" y="2947706"/>
            <a:ext cx="717000" cy="71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Competitor</a:t>
            </a:r>
            <a:endParaRPr sz="8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64" name="Google Shape;764;p45"/>
          <p:cNvSpPr/>
          <p:nvPr/>
        </p:nvSpPr>
        <p:spPr>
          <a:xfrm>
            <a:off x="6491291" y="3390161"/>
            <a:ext cx="859800" cy="859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Competitor</a:t>
            </a:r>
            <a:endParaRPr sz="8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65" name="Google Shape;765;p45"/>
          <p:cNvSpPr/>
          <p:nvPr/>
        </p:nvSpPr>
        <p:spPr>
          <a:xfrm>
            <a:off x="4765186" y="608708"/>
            <a:ext cx="717000" cy="71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Competitor</a:t>
            </a:r>
            <a:endParaRPr sz="80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66" name="Google Shape;766;p45"/>
          <p:cNvSpPr/>
          <p:nvPr/>
        </p:nvSpPr>
        <p:spPr>
          <a:xfrm>
            <a:off x="1178600" y="984430"/>
            <a:ext cx="458400" cy="458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Competitor</a:t>
            </a:r>
            <a:endParaRPr sz="8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6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772" name="Google Shape;772;p46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73" name="Google Shape;773;p46"/>
          <p:cNvGraphicFramePr/>
          <p:nvPr/>
        </p:nvGraphicFramePr>
        <p:xfrm>
          <a:off x="104445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{8750AF5C-1CCD-4E7A-9779-E25E6EAF9B9C}</a:tableStyleId>
              </a:tblPr>
              <a:tblGrid>
                <a:gridCol w="789425"/>
                <a:gridCol w="904825"/>
                <a:gridCol w="904825"/>
                <a:gridCol w="904825"/>
                <a:gridCol w="904825"/>
                <a:gridCol w="904825"/>
                <a:gridCol w="904825"/>
                <a:gridCol w="904825"/>
              </a:tblGrid>
              <a:tr h="2811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53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09:00 - 09:45</a:t>
                      </a:r>
                      <a:endParaRPr sz="7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10:00</a:t>
                      </a:r>
                      <a:r>
                        <a:rPr lang="en" sz="7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 - 10:45</a:t>
                      </a:r>
                      <a:endParaRPr sz="7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11:00 - </a:t>
                      </a:r>
                      <a:r>
                        <a:rPr lang="en" sz="7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11:45</a:t>
                      </a:r>
                      <a:endParaRPr sz="7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3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13:30</a:t>
                      </a:r>
                      <a:r>
                        <a:rPr lang="en" sz="7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 - 14:15</a:t>
                      </a:r>
                      <a:endParaRPr sz="7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14:30</a:t>
                      </a:r>
                      <a:r>
                        <a:rPr lang="en" sz="7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 - 15:15</a:t>
                      </a:r>
                      <a:endParaRPr sz="7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15:30</a:t>
                      </a:r>
                      <a:r>
                        <a:rPr lang="en" sz="700">
                          <a:solidFill>
                            <a:schemeClr val="dk2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 - 16:15</a:t>
                      </a:r>
                      <a:endParaRPr sz="700">
                        <a:solidFill>
                          <a:schemeClr val="dk2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4" name="Google Shape;774;p46"/>
          <p:cNvSpPr/>
          <p:nvPr/>
        </p:nvSpPr>
        <p:spPr>
          <a:xfrm>
            <a:off x="607500" y="954153"/>
            <a:ext cx="201499" cy="201499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9" name="Google Shape;779;p47"/>
          <p:cNvGrpSpPr/>
          <p:nvPr/>
        </p:nvGrpSpPr>
        <p:grpSpPr>
          <a:xfrm>
            <a:off x="653547" y="333019"/>
            <a:ext cx="342903" cy="447293"/>
            <a:chOff x="952891" y="244200"/>
            <a:chExt cx="407975" cy="532175"/>
          </a:xfrm>
        </p:grpSpPr>
        <p:sp>
          <p:nvSpPr>
            <p:cNvPr id="780" name="Google Shape;780;p47"/>
            <p:cNvSpPr/>
            <p:nvPr/>
          </p:nvSpPr>
          <p:spPr>
            <a:xfrm>
              <a:off x="985766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7"/>
            <p:cNvSpPr/>
            <p:nvPr/>
          </p:nvSpPr>
          <p:spPr>
            <a:xfrm>
              <a:off x="952891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1159291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1076491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993691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7"/>
            <p:cNvSpPr/>
            <p:nvPr/>
          </p:nvSpPr>
          <p:spPr>
            <a:xfrm>
              <a:off x="1012566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1012566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1012566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1012566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7"/>
            <p:cNvSpPr/>
            <p:nvPr/>
          </p:nvSpPr>
          <p:spPr>
            <a:xfrm>
              <a:off x="1242116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1017441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7"/>
            <p:cNvSpPr/>
            <p:nvPr/>
          </p:nvSpPr>
          <p:spPr>
            <a:xfrm>
              <a:off x="1100241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1183041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1265866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47"/>
          <p:cNvGrpSpPr/>
          <p:nvPr/>
        </p:nvGrpSpPr>
        <p:grpSpPr>
          <a:xfrm>
            <a:off x="1206239" y="399041"/>
            <a:ext cx="372594" cy="310144"/>
            <a:chOff x="1610466" y="322750"/>
            <a:chExt cx="443300" cy="369000"/>
          </a:xfrm>
        </p:grpSpPr>
        <p:sp>
          <p:nvSpPr>
            <p:cNvPr id="795" name="Google Shape;795;p47"/>
            <p:cNvSpPr/>
            <p:nvPr/>
          </p:nvSpPr>
          <p:spPr>
            <a:xfrm>
              <a:off x="1610466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7"/>
            <p:cNvSpPr/>
            <p:nvPr/>
          </p:nvSpPr>
          <p:spPr>
            <a:xfrm>
              <a:off x="1760866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1732866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7"/>
            <p:cNvSpPr/>
            <p:nvPr/>
          </p:nvSpPr>
          <p:spPr>
            <a:xfrm>
              <a:off x="1765741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7"/>
            <p:cNvSpPr/>
            <p:nvPr/>
          </p:nvSpPr>
          <p:spPr>
            <a:xfrm>
              <a:off x="1951441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47"/>
          <p:cNvGrpSpPr/>
          <p:nvPr/>
        </p:nvGrpSpPr>
        <p:grpSpPr>
          <a:xfrm>
            <a:off x="1779418" y="397507"/>
            <a:ext cx="356204" cy="313212"/>
            <a:chOff x="2292416" y="320925"/>
            <a:chExt cx="423800" cy="372650"/>
          </a:xfrm>
        </p:grpSpPr>
        <p:sp>
          <p:nvSpPr>
            <p:cNvPr id="801" name="Google Shape;801;p47"/>
            <p:cNvSpPr/>
            <p:nvPr/>
          </p:nvSpPr>
          <p:spPr>
            <a:xfrm>
              <a:off x="2292416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2316766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2525016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2336866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2532316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47"/>
          <p:cNvSpPr/>
          <p:nvPr/>
        </p:nvSpPr>
        <p:spPr>
          <a:xfrm>
            <a:off x="23767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47"/>
          <p:cNvSpPr/>
          <p:nvPr/>
        </p:nvSpPr>
        <p:spPr>
          <a:xfrm>
            <a:off x="2961688" y="387284"/>
            <a:ext cx="251793" cy="333679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8" name="Google Shape;808;p47"/>
          <p:cNvGrpSpPr/>
          <p:nvPr/>
        </p:nvGrpSpPr>
        <p:grpSpPr>
          <a:xfrm>
            <a:off x="4049062" y="362185"/>
            <a:ext cx="336767" cy="383835"/>
            <a:chOff x="4992766" y="278900"/>
            <a:chExt cx="400675" cy="456675"/>
          </a:xfrm>
        </p:grpSpPr>
        <p:sp>
          <p:nvSpPr>
            <p:cNvPr id="809" name="Google Shape;809;p47"/>
            <p:cNvSpPr/>
            <p:nvPr/>
          </p:nvSpPr>
          <p:spPr>
            <a:xfrm>
              <a:off x="5021991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7"/>
            <p:cNvSpPr/>
            <p:nvPr/>
          </p:nvSpPr>
          <p:spPr>
            <a:xfrm>
              <a:off x="4992766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5171166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7"/>
            <p:cNvSpPr/>
            <p:nvPr/>
          </p:nvSpPr>
          <p:spPr>
            <a:xfrm>
              <a:off x="5171166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3" name="Google Shape;813;p47"/>
          <p:cNvSpPr/>
          <p:nvPr/>
        </p:nvSpPr>
        <p:spPr>
          <a:xfrm>
            <a:off x="45896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4" name="Google Shape;814;p47"/>
          <p:cNvGrpSpPr/>
          <p:nvPr/>
        </p:nvGrpSpPr>
        <p:grpSpPr>
          <a:xfrm>
            <a:off x="658674" y="908741"/>
            <a:ext cx="342882" cy="418128"/>
            <a:chOff x="958991" y="929175"/>
            <a:chExt cx="407950" cy="497475"/>
          </a:xfrm>
        </p:grpSpPr>
        <p:sp>
          <p:nvSpPr>
            <p:cNvPr id="815" name="Google Shape;815;p47"/>
            <p:cNvSpPr/>
            <p:nvPr/>
          </p:nvSpPr>
          <p:spPr>
            <a:xfrm>
              <a:off x="958991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7"/>
            <p:cNvSpPr/>
            <p:nvPr/>
          </p:nvSpPr>
          <p:spPr>
            <a:xfrm>
              <a:off x="989416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1051541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1051541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1051541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1051541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7"/>
            <p:cNvSpPr/>
            <p:nvPr/>
          </p:nvSpPr>
          <p:spPr>
            <a:xfrm>
              <a:off x="1282891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47"/>
          <p:cNvGrpSpPr/>
          <p:nvPr/>
        </p:nvGrpSpPr>
        <p:grpSpPr>
          <a:xfrm>
            <a:off x="1782990" y="969656"/>
            <a:ext cx="349060" cy="298882"/>
            <a:chOff x="2296666" y="1001650"/>
            <a:chExt cx="415300" cy="355600"/>
          </a:xfrm>
        </p:grpSpPr>
        <p:sp>
          <p:nvSpPr>
            <p:cNvPr id="823" name="Google Shape;823;p47"/>
            <p:cNvSpPr/>
            <p:nvPr/>
          </p:nvSpPr>
          <p:spPr>
            <a:xfrm>
              <a:off x="2296666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2504291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2296666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2504291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7" name="Google Shape;827;p47"/>
          <p:cNvSpPr/>
          <p:nvPr/>
        </p:nvSpPr>
        <p:spPr>
          <a:xfrm>
            <a:off x="23470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47"/>
          <p:cNvSpPr/>
          <p:nvPr/>
        </p:nvSpPr>
        <p:spPr>
          <a:xfrm>
            <a:off x="29125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47"/>
          <p:cNvSpPr/>
          <p:nvPr/>
        </p:nvSpPr>
        <p:spPr>
          <a:xfrm>
            <a:off x="34826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47"/>
          <p:cNvSpPr/>
          <p:nvPr/>
        </p:nvSpPr>
        <p:spPr>
          <a:xfrm>
            <a:off x="40589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1" name="Google Shape;831;p47"/>
          <p:cNvGrpSpPr/>
          <p:nvPr/>
        </p:nvGrpSpPr>
        <p:grpSpPr>
          <a:xfrm>
            <a:off x="4607385" y="947131"/>
            <a:ext cx="350068" cy="350573"/>
            <a:chOff x="5657041" y="974850"/>
            <a:chExt cx="416500" cy="417100"/>
          </a:xfrm>
        </p:grpSpPr>
        <p:sp>
          <p:nvSpPr>
            <p:cNvPr id="832" name="Google Shape;832;p47"/>
            <p:cNvSpPr/>
            <p:nvPr/>
          </p:nvSpPr>
          <p:spPr>
            <a:xfrm>
              <a:off x="5688091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5657041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47"/>
          <p:cNvGrpSpPr/>
          <p:nvPr/>
        </p:nvGrpSpPr>
        <p:grpSpPr>
          <a:xfrm>
            <a:off x="5130407" y="907732"/>
            <a:ext cx="433992" cy="422729"/>
            <a:chOff x="6279316" y="927975"/>
            <a:chExt cx="516350" cy="502950"/>
          </a:xfrm>
        </p:grpSpPr>
        <p:sp>
          <p:nvSpPr>
            <p:cNvPr id="835" name="Google Shape;835;p47"/>
            <p:cNvSpPr/>
            <p:nvPr/>
          </p:nvSpPr>
          <p:spPr>
            <a:xfrm>
              <a:off x="6279316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6369441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47"/>
          <p:cNvGrpSpPr/>
          <p:nvPr/>
        </p:nvGrpSpPr>
        <p:grpSpPr>
          <a:xfrm>
            <a:off x="632051" y="1557145"/>
            <a:ext cx="391001" cy="264085"/>
            <a:chOff x="927316" y="1700625"/>
            <a:chExt cx="465200" cy="314200"/>
          </a:xfrm>
        </p:grpSpPr>
        <p:sp>
          <p:nvSpPr>
            <p:cNvPr id="838" name="Google Shape;838;p47"/>
            <p:cNvSpPr/>
            <p:nvPr/>
          </p:nvSpPr>
          <p:spPr>
            <a:xfrm>
              <a:off x="927316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927316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935241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47"/>
          <p:cNvGrpSpPr/>
          <p:nvPr/>
        </p:nvGrpSpPr>
        <p:grpSpPr>
          <a:xfrm>
            <a:off x="1197035" y="1492657"/>
            <a:ext cx="391001" cy="382827"/>
            <a:chOff x="1599516" y="1623900"/>
            <a:chExt cx="465200" cy="455475"/>
          </a:xfrm>
        </p:grpSpPr>
        <p:sp>
          <p:nvSpPr>
            <p:cNvPr id="842" name="Google Shape;842;p47"/>
            <p:cNvSpPr/>
            <p:nvPr/>
          </p:nvSpPr>
          <p:spPr>
            <a:xfrm>
              <a:off x="1599516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1607441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1599516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1692666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1765141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1765141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7"/>
            <p:cNvSpPr/>
            <p:nvPr/>
          </p:nvSpPr>
          <p:spPr>
            <a:xfrm>
              <a:off x="1765141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47"/>
          <p:cNvGrpSpPr/>
          <p:nvPr/>
        </p:nvGrpSpPr>
        <p:grpSpPr>
          <a:xfrm>
            <a:off x="1774290" y="1500852"/>
            <a:ext cx="366458" cy="366437"/>
            <a:chOff x="2286316" y="1633650"/>
            <a:chExt cx="436000" cy="435975"/>
          </a:xfrm>
        </p:grpSpPr>
        <p:sp>
          <p:nvSpPr>
            <p:cNvPr id="850" name="Google Shape;850;p47"/>
            <p:cNvSpPr/>
            <p:nvPr/>
          </p:nvSpPr>
          <p:spPr>
            <a:xfrm>
              <a:off x="2571891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2382541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2286316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2336866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2297291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2307016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47"/>
          <p:cNvGrpSpPr/>
          <p:nvPr/>
        </p:nvGrpSpPr>
        <p:grpSpPr>
          <a:xfrm>
            <a:off x="2337741" y="1499318"/>
            <a:ext cx="369505" cy="369505"/>
            <a:chOff x="2956691" y="1631825"/>
            <a:chExt cx="439625" cy="439625"/>
          </a:xfrm>
        </p:grpSpPr>
        <p:sp>
          <p:nvSpPr>
            <p:cNvPr id="857" name="Google Shape;857;p47"/>
            <p:cNvSpPr/>
            <p:nvPr/>
          </p:nvSpPr>
          <p:spPr>
            <a:xfrm>
              <a:off x="2956691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3220341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3025491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3164316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1" name="Google Shape;861;p47"/>
          <p:cNvSpPr/>
          <p:nvPr/>
        </p:nvSpPr>
        <p:spPr>
          <a:xfrm>
            <a:off x="29191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2" name="Google Shape;862;p47"/>
          <p:cNvGrpSpPr/>
          <p:nvPr/>
        </p:nvGrpSpPr>
        <p:grpSpPr>
          <a:xfrm>
            <a:off x="3502506" y="1471687"/>
            <a:ext cx="299911" cy="424768"/>
            <a:chOff x="4342491" y="1598950"/>
            <a:chExt cx="356825" cy="505375"/>
          </a:xfrm>
        </p:grpSpPr>
        <p:sp>
          <p:nvSpPr>
            <p:cNvPr id="863" name="Google Shape;863;p47"/>
            <p:cNvSpPr/>
            <p:nvPr/>
          </p:nvSpPr>
          <p:spPr>
            <a:xfrm>
              <a:off x="4342491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4399716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5" name="Google Shape;865;p47"/>
          <p:cNvGrpSpPr/>
          <p:nvPr/>
        </p:nvGrpSpPr>
        <p:grpSpPr>
          <a:xfrm>
            <a:off x="4019896" y="1562776"/>
            <a:ext cx="395098" cy="242589"/>
            <a:chOff x="4958066" y="1707325"/>
            <a:chExt cx="470075" cy="288625"/>
          </a:xfrm>
        </p:grpSpPr>
        <p:sp>
          <p:nvSpPr>
            <p:cNvPr id="866" name="Google Shape;866;p47"/>
            <p:cNvSpPr/>
            <p:nvPr/>
          </p:nvSpPr>
          <p:spPr>
            <a:xfrm>
              <a:off x="5172391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5386716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4991541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4958066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5029916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1" name="Google Shape;871;p47"/>
          <p:cNvGrpSpPr/>
          <p:nvPr/>
        </p:nvGrpSpPr>
        <p:grpSpPr>
          <a:xfrm>
            <a:off x="4603813" y="1503416"/>
            <a:ext cx="357234" cy="361310"/>
            <a:chOff x="5652791" y="1636700"/>
            <a:chExt cx="425025" cy="429875"/>
          </a:xfrm>
        </p:grpSpPr>
        <p:sp>
          <p:nvSpPr>
            <p:cNvPr id="872" name="Google Shape;872;p47"/>
            <p:cNvSpPr/>
            <p:nvPr/>
          </p:nvSpPr>
          <p:spPr>
            <a:xfrm>
              <a:off x="5759341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5652791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47"/>
          <p:cNvGrpSpPr/>
          <p:nvPr/>
        </p:nvGrpSpPr>
        <p:grpSpPr>
          <a:xfrm>
            <a:off x="5167767" y="1492657"/>
            <a:ext cx="359272" cy="376691"/>
            <a:chOff x="6323766" y="1623900"/>
            <a:chExt cx="427450" cy="448175"/>
          </a:xfrm>
        </p:grpSpPr>
        <p:sp>
          <p:nvSpPr>
            <p:cNvPr id="875" name="Google Shape;875;p47"/>
            <p:cNvSpPr/>
            <p:nvPr/>
          </p:nvSpPr>
          <p:spPr>
            <a:xfrm>
              <a:off x="6323766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6372466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6469891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6421191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6334116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6616016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6500341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47"/>
          <p:cNvGrpSpPr/>
          <p:nvPr/>
        </p:nvGrpSpPr>
        <p:grpSpPr>
          <a:xfrm>
            <a:off x="5720459" y="1502386"/>
            <a:ext cx="383835" cy="363369"/>
            <a:chOff x="6981341" y="1635475"/>
            <a:chExt cx="456675" cy="432325"/>
          </a:xfrm>
        </p:grpSpPr>
        <p:sp>
          <p:nvSpPr>
            <p:cNvPr id="883" name="Google Shape;883;p47"/>
            <p:cNvSpPr/>
            <p:nvPr/>
          </p:nvSpPr>
          <p:spPr>
            <a:xfrm>
              <a:off x="7026416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7408766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6981341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7084241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7369191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8" name="Google Shape;888;p47"/>
          <p:cNvGrpSpPr/>
          <p:nvPr/>
        </p:nvGrpSpPr>
        <p:grpSpPr>
          <a:xfrm>
            <a:off x="675547" y="2085798"/>
            <a:ext cx="304009" cy="326513"/>
            <a:chOff x="979066" y="2329600"/>
            <a:chExt cx="361700" cy="388475"/>
          </a:xfrm>
        </p:grpSpPr>
        <p:sp>
          <p:nvSpPr>
            <p:cNvPr id="889" name="Google Shape;889;p47"/>
            <p:cNvSpPr/>
            <p:nvPr/>
          </p:nvSpPr>
          <p:spPr>
            <a:xfrm>
              <a:off x="979066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1067366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1174516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1113641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1132516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1162341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1129466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1132516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47"/>
          <p:cNvGrpSpPr/>
          <p:nvPr/>
        </p:nvGrpSpPr>
        <p:grpSpPr>
          <a:xfrm>
            <a:off x="1232357" y="2088866"/>
            <a:ext cx="320378" cy="320378"/>
            <a:chOff x="1641541" y="2333250"/>
            <a:chExt cx="381175" cy="381175"/>
          </a:xfrm>
        </p:grpSpPr>
        <p:sp>
          <p:nvSpPr>
            <p:cNvPr id="898" name="Google Shape;898;p47"/>
            <p:cNvSpPr/>
            <p:nvPr/>
          </p:nvSpPr>
          <p:spPr>
            <a:xfrm>
              <a:off x="1641541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1888116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1732241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1732241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Google Shape;902;p47"/>
          <p:cNvGrpSpPr/>
          <p:nvPr/>
        </p:nvGrpSpPr>
        <p:grpSpPr>
          <a:xfrm>
            <a:off x="1797320" y="2088866"/>
            <a:ext cx="320399" cy="320378"/>
            <a:chOff x="2313716" y="2333250"/>
            <a:chExt cx="381200" cy="381175"/>
          </a:xfrm>
        </p:grpSpPr>
        <p:sp>
          <p:nvSpPr>
            <p:cNvPr id="903" name="Google Shape;903;p47"/>
            <p:cNvSpPr/>
            <p:nvPr/>
          </p:nvSpPr>
          <p:spPr>
            <a:xfrm>
              <a:off x="2313716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2560316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2404441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7"/>
            <p:cNvSpPr/>
            <p:nvPr/>
          </p:nvSpPr>
          <p:spPr>
            <a:xfrm>
              <a:off x="2404441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47"/>
          <p:cNvGrpSpPr/>
          <p:nvPr/>
        </p:nvGrpSpPr>
        <p:grpSpPr>
          <a:xfrm>
            <a:off x="2362304" y="2088866"/>
            <a:ext cx="320378" cy="320378"/>
            <a:chOff x="2985916" y="2333250"/>
            <a:chExt cx="381175" cy="381175"/>
          </a:xfrm>
        </p:grpSpPr>
        <p:sp>
          <p:nvSpPr>
            <p:cNvPr id="908" name="Google Shape;908;p47"/>
            <p:cNvSpPr/>
            <p:nvPr/>
          </p:nvSpPr>
          <p:spPr>
            <a:xfrm>
              <a:off x="2985916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3232516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3076641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3172841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2" name="Google Shape;912;p47"/>
          <p:cNvGrpSpPr/>
          <p:nvPr/>
        </p:nvGrpSpPr>
        <p:grpSpPr>
          <a:xfrm>
            <a:off x="3002009" y="2033603"/>
            <a:ext cx="170937" cy="426827"/>
            <a:chOff x="3747016" y="2267500"/>
            <a:chExt cx="203375" cy="507825"/>
          </a:xfrm>
        </p:grpSpPr>
        <p:sp>
          <p:nvSpPr>
            <p:cNvPr id="913" name="Google Shape;913;p47"/>
            <p:cNvSpPr/>
            <p:nvPr/>
          </p:nvSpPr>
          <p:spPr>
            <a:xfrm>
              <a:off x="3747016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3806066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47"/>
          <p:cNvGrpSpPr/>
          <p:nvPr/>
        </p:nvGrpSpPr>
        <p:grpSpPr>
          <a:xfrm>
            <a:off x="4147316" y="2087836"/>
            <a:ext cx="140237" cy="318339"/>
            <a:chOff x="5109666" y="2332025"/>
            <a:chExt cx="166850" cy="378750"/>
          </a:xfrm>
        </p:grpSpPr>
        <p:sp>
          <p:nvSpPr>
            <p:cNvPr id="916" name="Google Shape;916;p47"/>
            <p:cNvSpPr/>
            <p:nvPr/>
          </p:nvSpPr>
          <p:spPr>
            <a:xfrm>
              <a:off x="5109666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5154741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47"/>
          <p:cNvGrpSpPr/>
          <p:nvPr/>
        </p:nvGrpSpPr>
        <p:grpSpPr>
          <a:xfrm>
            <a:off x="3579790" y="2035641"/>
            <a:ext cx="145343" cy="422729"/>
            <a:chOff x="4434441" y="2269925"/>
            <a:chExt cx="172925" cy="502950"/>
          </a:xfrm>
        </p:grpSpPr>
        <p:sp>
          <p:nvSpPr>
            <p:cNvPr id="919" name="Google Shape;919;p47"/>
            <p:cNvSpPr/>
            <p:nvPr/>
          </p:nvSpPr>
          <p:spPr>
            <a:xfrm>
              <a:off x="4480716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4434441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1" name="Google Shape;921;p47"/>
          <p:cNvSpPr/>
          <p:nvPr/>
        </p:nvSpPr>
        <p:spPr>
          <a:xfrm>
            <a:off x="45462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2" name="Google Shape;922;p47"/>
          <p:cNvGrpSpPr/>
          <p:nvPr/>
        </p:nvGrpSpPr>
        <p:grpSpPr>
          <a:xfrm>
            <a:off x="5177496" y="2086302"/>
            <a:ext cx="345971" cy="325505"/>
            <a:chOff x="6335341" y="2330200"/>
            <a:chExt cx="411625" cy="387275"/>
          </a:xfrm>
        </p:grpSpPr>
        <p:sp>
          <p:nvSpPr>
            <p:cNvPr id="923" name="Google Shape;923;p47"/>
            <p:cNvSpPr/>
            <p:nvPr/>
          </p:nvSpPr>
          <p:spPr>
            <a:xfrm>
              <a:off x="6335341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6440666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5" name="Google Shape;925;p47"/>
          <p:cNvGrpSpPr/>
          <p:nvPr/>
        </p:nvGrpSpPr>
        <p:grpSpPr>
          <a:xfrm>
            <a:off x="772793" y="2614431"/>
            <a:ext cx="109538" cy="399195"/>
            <a:chOff x="1094766" y="2958550"/>
            <a:chExt cx="130325" cy="474950"/>
          </a:xfrm>
        </p:grpSpPr>
        <p:sp>
          <p:nvSpPr>
            <p:cNvPr id="926" name="Google Shape;926;p47"/>
            <p:cNvSpPr/>
            <p:nvPr/>
          </p:nvSpPr>
          <p:spPr>
            <a:xfrm>
              <a:off x="1094766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1119116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1165391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1165391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1165391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1165391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1165391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1165391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47"/>
          <p:cNvSpPr/>
          <p:nvPr/>
        </p:nvSpPr>
        <p:spPr>
          <a:xfrm>
            <a:off x="17135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47"/>
          <p:cNvSpPr/>
          <p:nvPr/>
        </p:nvSpPr>
        <p:spPr>
          <a:xfrm>
            <a:off x="11920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6" name="Google Shape;936;p47"/>
          <p:cNvGrpSpPr/>
          <p:nvPr/>
        </p:nvGrpSpPr>
        <p:grpSpPr>
          <a:xfrm>
            <a:off x="2328537" y="2627227"/>
            <a:ext cx="387933" cy="367467"/>
            <a:chOff x="2945741" y="2973775"/>
            <a:chExt cx="461550" cy="437200"/>
          </a:xfrm>
        </p:grpSpPr>
        <p:sp>
          <p:nvSpPr>
            <p:cNvPr id="937" name="Google Shape;937;p47"/>
            <p:cNvSpPr/>
            <p:nvPr/>
          </p:nvSpPr>
          <p:spPr>
            <a:xfrm>
              <a:off x="3063866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2945741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9" name="Google Shape;939;p47"/>
          <p:cNvSpPr/>
          <p:nvPr/>
        </p:nvSpPr>
        <p:spPr>
          <a:xfrm>
            <a:off x="40394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0" name="Google Shape;940;p47"/>
          <p:cNvGrpSpPr/>
          <p:nvPr/>
        </p:nvGrpSpPr>
        <p:grpSpPr>
          <a:xfrm>
            <a:off x="4567986" y="2655384"/>
            <a:ext cx="435022" cy="323445"/>
            <a:chOff x="5610166" y="3007275"/>
            <a:chExt cx="517575" cy="384825"/>
          </a:xfrm>
        </p:grpSpPr>
        <p:sp>
          <p:nvSpPr>
            <p:cNvPr id="941" name="Google Shape;941;p47"/>
            <p:cNvSpPr/>
            <p:nvPr/>
          </p:nvSpPr>
          <p:spPr>
            <a:xfrm>
              <a:off x="5610166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5929216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47"/>
          <p:cNvGrpSpPr/>
          <p:nvPr/>
        </p:nvGrpSpPr>
        <p:grpSpPr>
          <a:xfrm>
            <a:off x="3478972" y="2636956"/>
            <a:ext cx="342882" cy="350068"/>
            <a:chOff x="4314491" y="2985350"/>
            <a:chExt cx="407950" cy="416500"/>
          </a:xfrm>
        </p:grpSpPr>
        <p:sp>
          <p:nvSpPr>
            <p:cNvPr id="944" name="Google Shape;944;p47"/>
            <p:cNvSpPr/>
            <p:nvPr/>
          </p:nvSpPr>
          <p:spPr>
            <a:xfrm>
              <a:off x="4314491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4351016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4386941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4568391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8" name="Google Shape;948;p47"/>
          <p:cNvGrpSpPr/>
          <p:nvPr/>
        </p:nvGrpSpPr>
        <p:grpSpPr>
          <a:xfrm>
            <a:off x="635644" y="3226504"/>
            <a:ext cx="397136" cy="305017"/>
            <a:chOff x="931591" y="3686775"/>
            <a:chExt cx="472500" cy="362900"/>
          </a:xfrm>
        </p:grpSpPr>
        <p:sp>
          <p:nvSpPr>
            <p:cNvPr id="949" name="Google Shape;949;p47"/>
            <p:cNvSpPr/>
            <p:nvPr/>
          </p:nvSpPr>
          <p:spPr>
            <a:xfrm>
              <a:off x="931591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1008291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1110591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2" name="Google Shape;952;p47"/>
          <p:cNvSpPr/>
          <p:nvPr/>
        </p:nvSpPr>
        <p:spPr>
          <a:xfrm>
            <a:off x="52124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3" name="Google Shape;953;p47"/>
          <p:cNvGrpSpPr/>
          <p:nvPr/>
        </p:nvGrpSpPr>
        <p:grpSpPr>
          <a:xfrm>
            <a:off x="1203696" y="3252097"/>
            <a:ext cx="377700" cy="253852"/>
            <a:chOff x="1607441" y="3717225"/>
            <a:chExt cx="449375" cy="302025"/>
          </a:xfrm>
        </p:grpSpPr>
        <p:sp>
          <p:nvSpPr>
            <p:cNvPr id="954" name="Google Shape;954;p47"/>
            <p:cNvSpPr/>
            <p:nvPr/>
          </p:nvSpPr>
          <p:spPr>
            <a:xfrm>
              <a:off x="1607441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1607441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1607441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1665266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1665266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1935616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0" name="Google Shape;960;p47"/>
          <p:cNvGrpSpPr/>
          <p:nvPr/>
        </p:nvGrpSpPr>
        <p:grpSpPr>
          <a:xfrm>
            <a:off x="1773786" y="3232639"/>
            <a:ext cx="367467" cy="287115"/>
            <a:chOff x="2285716" y="3694075"/>
            <a:chExt cx="437200" cy="341600"/>
          </a:xfrm>
        </p:grpSpPr>
        <p:sp>
          <p:nvSpPr>
            <p:cNvPr id="961" name="Google Shape;961;p47"/>
            <p:cNvSpPr/>
            <p:nvPr/>
          </p:nvSpPr>
          <p:spPr>
            <a:xfrm>
              <a:off x="2610241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2397741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2285716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2623641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2588316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2553016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2517091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2465941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2414191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0" name="Google Shape;970;p47"/>
          <p:cNvGrpSpPr/>
          <p:nvPr/>
        </p:nvGrpSpPr>
        <p:grpSpPr>
          <a:xfrm>
            <a:off x="2342342" y="3228038"/>
            <a:ext cx="360301" cy="295814"/>
            <a:chOff x="2962166" y="3688600"/>
            <a:chExt cx="428675" cy="351950"/>
          </a:xfrm>
        </p:grpSpPr>
        <p:sp>
          <p:nvSpPr>
            <p:cNvPr id="971" name="Google Shape;971;p47"/>
            <p:cNvSpPr/>
            <p:nvPr/>
          </p:nvSpPr>
          <p:spPr>
            <a:xfrm>
              <a:off x="2962166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3155191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2962166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47"/>
          <p:cNvGrpSpPr/>
          <p:nvPr/>
        </p:nvGrpSpPr>
        <p:grpSpPr>
          <a:xfrm>
            <a:off x="2924725" y="3207571"/>
            <a:ext cx="333700" cy="329077"/>
            <a:chOff x="3655066" y="3664250"/>
            <a:chExt cx="397025" cy="391525"/>
          </a:xfrm>
        </p:grpSpPr>
        <p:sp>
          <p:nvSpPr>
            <p:cNvPr id="975" name="Google Shape;975;p47"/>
            <p:cNvSpPr/>
            <p:nvPr/>
          </p:nvSpPr>
          <p:spPr>
            <a:xfrm>
              <a:off x="3655066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3866966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3864516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8" name="Google Shape;978;p47"/>
          <p:cNvGrpSpPr/>
          <p:nvPr/>
        </p:nvGrpSpPr>
        <p:grpSpPr>
          <a:xfrm>
            <a:off x="3462582" y="3250038"/>
            <a:ext cx="369526" cy="268183"/>
            <a:chOff x="4294991" y="3714775"/>
            <a:chExt cx="439650" cy="319075"/>
          </a:xfrm>
        </p:grpSpPr>
        <p:sp>
          <p:nvSpPr>
            <p:cNvPr id="979" name="Google Shape;979;p47"/>
            <p:cNvSpPr/>
            <p:nvPr/>
          </p:nvSpPr>
          <p:spPr>
            <a:xfrm>
              <a:off x="4294991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4332741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4641441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4435641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4538541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47"/>
          <p:cNvGrpSpPr/>
          <p:nvPr/>
        </p:nvGrpSpPr>
        <p:grpSpPr>
          <a:xfrm>
            <a:off x="4027566" y="3250038"/>
            <a:ext cx="369505" cy="268183"/>
            <a:chOff x="4967191" y="3714775"/>
            <a:chExt cx="439625" cy="319075"/>
          </a:xfrm>
        </p:grpSpPr>
        <p:sp>
          <p:nvSpPr>
            <p:cNvPr id="985" name="Google Shape;985;p47"/>
            <p:cNvSpPr/>
            <p:nvPr/>
          </p:nvSpPr>
          <p:spPr>
            <a:xfrm>
              <a:off x="4967191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5009816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7" name="Google Shape;987;p47"/>
          <p:cNvGrpSpPr/>
          <p:nvPr/>
        </p:nvGrpSpPr>
        <p:grpSpPr>
          <a:xfrm>
            <a:off x="4605851" y="3222406"/>
            <a:ext cx="353136" cy="313738"/>
            <a:chOff x="5655216" y="3681900"/>
            <a:chExt cx="420150" cy="373275"/>
          </a:xfrm>
        </p:grpSpPr>
        <p:sp>
          <p:nvSpPr>
            <p:cNvPr id="988" name="Google Shape;988;p47"/>
            <p:cNvSpPr/>
            <p:nvPr/>
          </p:nvSpPr>
          <p:spPr>
            <a:xfrm>
              <a:off x="5655216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5853116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5720991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5948691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5679566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5742891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5910341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Google Shape;995;p47"/>
          <p:cNvGrpSpPr/>
          <p:nvPr/>
        </p:nvGrpSpPr>
        <p:grpSpPr>
          <a:xfrm>
            <a:off x="5150873" y="3182482"/>
            <a:ext cx="393060" cy="393060"/>
            <a:chOff x="6303666" y="3634400"/>
            <a:chExt cx="467650" cy="467650"/>
          </a:xfrm>
        </p:grpSpPr>
        <p:sp>
          <p:nvSpPr>
            <p:cNvPr id="996" name="Google Shape;996;p47"/>
            <p:cNvSpPr/>
            <p:nvPr/>
          </p:nvSpPr>
          <p:spPr>
            <a:xfrm>
              <a:off x="6303666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6574616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6306116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6491216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6720141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6565491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2" name="Google Shape;1002;p47"/>
          <p:cNvGrpSpPr/>
          <p:nvPr/>
        </p:nvGrpSpPr>
        <p:grpSpPr>
          <a:xfrm>
            <a:off x="5740946" y="3207571"/>
            <a:ext cx="342882" cy="342903"/>
            <a:chOff x="7005716" y="3664250"/>
            <a:chExt cx="407950" cy="407975"/>
          </a:xfrm>
        </p:grpSpPr>
        <p:sp>
          <p:nvSpPr>
            <p:cNvPr id="1003" name="Google Shape;1003;p47"/>
            <p:cNvSpPr/>
            <p:nvPr/>
          </p:nvSpPr>
          <p:spPr>
            <a:xfrm>
              <a:off x="7156716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7005716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5" name="Google Shape;1005;p47"/>
          <p:cNvGrpSpPr/>
          <p:nvPr/>
        </p:nvGrpSpPr>
        <p:grpSpPr>
          <a:xfrm>
            <a:off x="641780" y="3758225"/>
            <a:ext cx="371564" cy="371543"/>
            <a:chOff x="938891" y="4319400"/>
            <a:chExt cx="442075" cy="442050"/>
          </a:xfrm>
        </p:grpSpPr>
        <p:sp>
          <p:nvSpPr>
            <p:cNvPr id="1006" name="Google Shape;1006;p47"/>
            <p:cNvSpPr/>
            <p:nvPr/>
          </p:nvSpPr>
          <p:spPr>
            <a:xfrm>
              <a:off x="938891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958366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1014991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941941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0" name="Google Shape;1010;p47"/>
          <p:cNvSpPr/>
          <p:nvPr/>
        </p:nvSpPr>
        <p:spPr>
          <a:xfrm>
            <a:off x="11914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47"/>
          <p:cNvSpPr/>
          <p:nvPr/>
        </p:nvSpPr>
        <p:spPr>
          <a:xfrm>
            <a:off x="34821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47"/>
          <p:cNvSpPr/>
          <p:nvPr/>
        </p:nvSpPr>
        <p:spPr>
          <a:xfrm>
            <a:off x="29171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47"/>
          <p:cNvSpPr/>
          <p:nvPr/>
        </p:nvSpPr>
        <p:spPr>
          <a:xfrm>
            <a:off x="40456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4" name="Google Shape;1014;p47"/>
          <p:cNvGrpSpPr/>
          <p:nvPr/>
        </p:nvGrpSpPr>
        <p:grpSpPr>
          <a:xfrm>
            <a:off x="4585385" y="3777157"/>
            <a:ext cx="394068" cy="325505"/>
            <a:chOff x="5630866" y="4341925"/>
            <a:chExt cx="468850" cy="387275"/>
          </a:xfrm>
        </p:grpSpPr>
        <p:sp>
          <p:nvSpPr>
            <p:cNvPr id="1015" name="Google Shape;1015;p47"/>
            <p:cNvSpPr/>
            <p:nvPr/>
          </p:nvSpPr>
          <p:spPr>
            <a:xfrm>
              <a:off x="6015066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5649741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5630866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5713666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5689316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5809866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5802566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5960266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3" name="Google Shape;1023;p47"/>
          <p:cNvGrpSpPr/>
          <p:nvPr/>
        </p:nvGrpSpPr>
        <p:grpSpPr>
          <a:xfrm>
            <a:off x="5170331" y="3766924"/>
            <a:ext cx="354145" cy="354145"/>
            <a:chOff x="6326816" y="4329750"/>
            <a:chExt cx="421350" cy="421350"/>
          </a:xfrm>
        </p:grpSpPr>
        <p:sp>
          <p:nvSpPr>
            <p:cNvPr id="1024" name="Google Shape;1024;p47"/>
            <p:cNvSpPr/>
            <p:nvPr/>
          </p:nvSpPr>
          <p:spPr>
            <a:xfrm>
              <a:off x="6326816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6685441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47"/>
          <p:cNvGrpSpPr/>
          <p:nvPr/>
        </p:nvGrpSpPr>
        <p:grpSpPr>
          <a:xfrm>
            <a:off x="1206239" y="4331908"/>
            <a:ext cx="372594" cy="360301"/>
            <a:chOff x="1610466" y="5001950"/>
            <a:chExt cx="443300" cy="428675"/>
          </a:xfrm>
        </p:grpSpPr>
        <p:sp>
          <p:nvSpPr>
            <p:cNvPr id="1027" name="Google Shape;1027;p47"/>
            <p:cNvSpPr/>
            <p:nvPr/>
          </p:nvSpPr>
          <p:spPr>
            <a:xfrm>
              <a:off x="1610466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1638491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1610466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1817491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1773666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1861341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3" name="Google Shape;1033;p47"/>
          <p:cNvGrpSpPr/>
          <p:nvPr/>
        </p:nvGrpSpPr>
        <p:grpSpPr>
          <a:xfrm>
            <a:off x="1804485" y="4313985"/>
            <a:ext cx="306068" cy="389992"/>
            <a:chOff x="2322241" y="4980625"/>
            <a:chExt cx="364150" cy="464000"/>
          </a:xfrm>
        </p:grpSpPr>
        <p:sp>
          <p:nvSpPr>
            <p:cNvPr id="1034" name="Google Shape;1034;p47"/>
            <p:cNvSpPr/>
            <p:nvPr/>
          </p:nvSpPr>
          <p:spPr>
            <a:xfrm>
              <a:off x="2322241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2416016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2467166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2529266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2394091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2341741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2541441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1" name="Google Shape;1041;p47"/>
          <p:cNvGrpSpPr/>
          <p:nvPr/>
        </p:nvGrpSpPr>
        <p:grpSpPr>
          <a:xfrm>
            <a:off x="2346965" y="4328840"/>
            <a:ext cx="351077" cy="360806"/>
            <a:chOff x="2967666" y="4998300"/>
            <a:chExt cx="417700" cy="429275"/>
          </a:xfrm>
        </p:grpSpPr>
        <p:sp>
          <p:nvSpPr>
            <p:cNvPr id="1042" name="Google Shape;1042;p47"/>
            <p:cNvSpPr/>
            <p:nvPr/>
          </p:nvSpPr>
          <p:spPr>
            <a:xfrm>
              <a:off x="3181991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2968866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2967666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5" name="Google Shape;1045;p47"/>
          <p:cNvGrpSpPr/>
          <p:nvPr/>
        </p:nvGrpSpPr>
        <p:grpSpPr>
          <a:xfrm>
            <a:off x="2877657" y="4331908"/>
            <a:ext cx="419662" cy="349543"/>
            <a:chOff x="3599066" y="5001950"/>
            <a:chExt cx="499300" cy="415875"/>
          </a:xfrm>
        </p:grpSpPr>
        <p:sp>
          <p:nvSpPr>
            <p:cNvPr id="1046" name="Google Shape;1046;p47"/>
            <p:cNvSpPr/>
            <p:nvPr/>
          </p:nvSpPr>
          <p:spPr>
            <a:xfrm>
              <a:off x="3599066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3657516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3642891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3834091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3790241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3877916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2" name="Google Shape;1052;p47"/>
          <p:cNvGrpSpPr/>
          <p:nvPr/>
        </p:nvGrpSpPr>
        <p:grpSpPr>
          <a:xfrm>
            <a:off x="3492777" y="4313985"/>
            <a:ext cx="319369" cy="380263"/>
            <a:chOff x="4330916" y="4980625"/>
            <a:chExt cx="379975" cy="452425"/>
          </a:xfrm>
        </p:grpSpPr>
        <p:sp>
          <p:nvSpPr>
            <p:cNvPr id="1053" name="Google Shape;1053;p47"/>
            <p:cNvSpPr/>
            <p:nvPr/>
          </p:nvSpPr>
          <p:spPr>
            <a:xfrm>
              <a:off x="4530641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4330916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4393641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6" name="Google Shape;1056;p47"/>
          <p:cNvGrpSpPr/>
          <p:nvPr/>
        </p:nvGrpSpPr>
        <p:grpSpPr>
          <a:xfrm>
            <a:off x="5148310" y="4398938"/>
            <a:ext cx="404323" cy="220085"/>
            <a:chOff x="6300616" y="5081700"/>
            <a:chExt cx="481050" cy="261850"/>
          </a:xfrm>
        </p:grpSpPr>
        <p:sp>
          <p:nvSpPr>
            <p:cNvPr id="1057" name="Google Shape;1057;p47"/>
            <p:cNvSpPr/>
            <p:nvPr/>
          </p:nvSpPr>
          <p:spPr>
            <a:xfrm>
              <a:off x="6466841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6300616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6714666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0" name="Google Shape;1060;p47"/>
          <p:cNvGrpSpPr/>
          <p:nvPr/>
        </p:nvGrpSpPr>
        <p:grpSpPr>
          <a:xfrm>
            <a:off x="5766518" y="4356472"/>
            <a:ext cx="290183" cy="333678"/>
            <a:chOff x="7036141" y="5031175"/>
            <a:chExt cx="345250" cy="397000"/>
          </a:xfrm>
        </p:grpSpPr>
        <p:sp>
          <p:nvSpPr>
            <p:cNvPr id="1061" name="Google Shape;1061;p47"/>
            <p:cNvSpPr/>
            <p:nvPr/>
          </p:nvSpPr>
          <p:spPr>
            <a:xfrm>
              <a:off x="7094591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7036141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7221866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7294316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7078166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47"/>
          <p:cNvGrpSpPr/>
          <p:nvPr/>
        </p:nvGrpSpPr>
        <p:grpSpPr>
          <a:xfrm>
            <a:off x="3458505" y="381117"/>
            <a:ext cx="387933" cy="345971"/>
            <a:chOff x="4290141" y="301425"/>
            <a:chExt cx="461550" cy="411625"/>
          </a:xfrm>
        </p:grpSpPr>
        <p:sp>
          <p:nvSpPr>
            <p:cNvPr id="1067" name="Google Shape;1067;p47"/>
            <p:cNvSpPr/>
            <p:nvPr/>
          </p:nvSpPr>
          <p:spPr>
            <a:xfrm>
              <a:off x="4443566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4290141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4597616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4658491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4659116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4330916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4333366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7"/>
            <p:cNvSpPr/>
            <p:nvPr/>
          </p:nvSpPr>
          <p:spPr>
            <a:xfrm>
              <a:off x="4338841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4348591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4363191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4383891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4411891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4442966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4472791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4492891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4504441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4513591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4523316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4537941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4561066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4590916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4622566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4652416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4676166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4688941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4691991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4687716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4" name="Google Shape;1094;p47"/>
          <p:cNvGrpSpPr/>
          <p:nvPr/>
        </p:nvGrpSpPr>
        <p:grpSpPr>
          <a:xfrm>
            <a:off x="5746052" y="387778"/>
            <a:ext cx="332670" cy="332670"/>
            <a:chOff x="7011791" y="309350"/>
            <a:chExt cx="395800" cy="395800"/>
          </a:xfrm>
        </p:grpSpPr>
        <p:sp>
          <p:nvSpPr>
            <p:cNvPr id="1095" name="Google Shape;1095;p47"/>
            <p:cNvSpPr/>
            <p:nvPr/>
          </p:nvSpPr>
          <p:spPr>
            <a:xfrm>
              <a:off x="7011791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7036141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7211491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7209666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7123216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7123216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7059291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7059291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7036141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7059291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7059291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7123216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7123216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7209666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7282141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7296141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7"/>
            <p:cNvSpPr/>
            <p:nvPr/>
          </p:nvSpPr>
          <p:spPr>
            <a:xfrm>
              <a:off x="7335116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7360066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7353991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7335116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7360066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7282141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7296141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8" name="Google Shape;1118;p47"/>
          <p:cNvGrpSpPr/>
          <p:nvPr/>
        </p:nvGrpSpPr>
        <p:grpSpPr>
          <a:xfrm>
            <a:off x="5178505" y="395448"/>
            <a:ext cx="337797" cy="319873"/>
            <a:chOff x="6336541" y="318475"/>
            <a:chExt cx="401900" cy="380575"/>
          </a:xfrm>
        </p:grpSpPr>
        <p:sp>
          <p:nvSpPr>
            <p:cNvPr id="1119" name="Google Shape;1119;p47"/>
            <p:cNvSpPr/>
            <p:nvPr/>
          </p:nvSpPr>
          <p:spPr>
            <a:xfrm>
              <a:off x="6336541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6387091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7"/>
            <p:cNvSpPr/>
            <p:nvPr/>
          </p:nvSpPr>
          <p:spPr>
            <a:xfrm>
              <a:off x="6642816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7"/>
            <p:cNvSpPr/>
            <p:nvPr/>
          </p:nvSpPr>
          <p:spPr>
            <a:xfrm>
              <a:off x="6336541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6665341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6409616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6336541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6387091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7"/>
            <p:cNvSpPr/>
            <p:nvPr/>
          </p:nvSpPr>
          <p:spPr>
            <a:xfrm>
              <a:off x="6387091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6387091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6627591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6567316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6507641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6447366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3" name="Google Shape;1133;p47"/>
          <p:cNvGrpSpPr/>
          <p:nvPr/>
        </p:nvGrpSpPr>
        <p:grpSpPr>
          <a:xfrm>
            <a:off x="1223658" y="908741"/>
            <a:ext cx="342882" cy="418128"/>
            <a:chOff x="1631191" y="929175"/>
            <a:chExt cx="407950" cy="497475"/>
          </a:xfrm>
        </p:grpSpPr>
        <p:sp>
          <p:nvSpPr>
            <p:cNvPr id="1134" name="Google Shape;1134;p47"/>
            <p:cNvSpPr/>
            <p:nvPr/>
          </p:nvSpPr>
          <p:spPr>
            <a:xfrm>
              <a:off x="1631191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1661616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1955091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47"/>
          <p:cNvGrpSpPr/>
          <p:nvPr/>
        </p:nvGrpSpPr>
        <p:grpSpPr>
          <a:xfrm>
            <a:off x="5709722" y="924605"/>
            <a:ext cx="405331" cy="388962"/>
            <a:chOff x="6968566" y="948050"/>
            <a:chExt cx="482250" cy="462775"/>
          </a:xfrm>
        </p:grpSpPr>
        <p:sp>
          <p:nvSpPr>
            <p:cNvPr id="1138" name="Google Shape;1138;p47"/>
            <p:cNvSpPr/>
            <p:nvPr/>
          </p:nvSpPr>
          <p:spPr>
            <a:xfrm>
              <a:off x="7209666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6968566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7209666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7209666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7234641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7099466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4" name="Google Shape;1144;p47"/>
          <p:cNvGrpSpPr/>
          <p:nvPr/>
        </p:nvGrpSpPr>
        <p:grpSpPr>
          <a:xfrm>
            <a:off x="5804404" y="2076574"/>
            <a:ext cx="215966" cy="342399"/>
            <a:chOff x="7081216" y="2318625"/>
            <a:chExt cx="256950" cy="407375"/>
          </a:xfrm>
        </p:grpSpPr>
        <p:sp>
          <p:nvSpPr>
            <p:cNvPr id="1145" name="Google Shape;1145;p47"/>
            <p:cNvSpPr/>
            <p:nvPr/>
          </p:nvSpPr>
          <p:spPr>
            <a:xfrm>
              <a:off x="7158541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7158541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7"/>
            <p:cNvSpPr/>
            <p:nvPr/>
          </p:nvSpPr>
          <p:spPr>
            <a:xfrm>
              <a:off x="7158541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7147566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7081216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7236466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7164616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7158541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3" name="Google Shape;1153;p47"/>
          <p:cNvGrpSpPr/>
          <p:nvPr/>
        </p:nvGrpSpPr>
        <p:grpSpPr>
          <a:xfrm>
            <a:off x="2905793" y="2703482"/>
            <a:ext cx="363369" cy="221115"/>
            <a:chOff x="3632541" y="3064500"/>
            <a:chExt cx="432325" cy="263075"/>
          </a:xfrm>
        </p:grpSpPr>
        <p:sp>
          <p:nvSpPr>
            <p:cNvPr id="1154" name="Google Shape;1154;p47"/>
            <p:cNvSpPr/>
            <p:nvPr/>
          </p:nvSpPr>
          <p:spPr>
            <a:xfrm>
              <a:off x="3632541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808516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3744566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7" name="Google Shape;1157;p47"/>
          <p:cNvGrpSpPr/>
          <p:nvPr/>
        </p:nvGrpSpPr>
        <p:grpSpPr>
          <a:xfrm>
            <a:off x="5779819" y="2635926"/>
            <a:ext cx="265115" cy="372594"/>
            <a:chOff x="7051966" y="2984125"/>
            <a:chExt cx="315425" cy="443300"/>
          </a:xfrm>
        </p:grpSpPr>
        <p:sp>
          <p:nvSpPr>
            <p:cNvPr id="1158" name="Google Shape;1158;p47"/>
            <p:cNvSpPr/>
            <p:nvPr/>
          </p:nvSpPr>
          <p:spPr>
            <a:xfrm>
              <a:off x="7051966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7064766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7123816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7209666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7295516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3" name="Google Shape;1163;p47"/>
          <p:cNvGrpSpPr/>
          <p:nvPr/>
        </p:nvGrpSpPr>
        <p:grpSpPr>
          <a:xfrm>
            <a:off x="1828545" y="3730594"/>
            <a:ext cx="256416" cy="414535"/>
            <a:chOff x="2350866" y="4286525"/>
            <a:chExt cx="305075" cy="493200"/>
          </a:xfrm>
        </p:grpSpPr>
        <p:sp>
          <p:nvSpPr>
            <p:cNvPr id="1164" name="Google Shape;1164;p47"/>
            <p:cNvSpPr/>
            <p:nvPr/>
          </p:nvSpPr>
          <p:spPr>
            <a:xfrm>
              <a:off x="2541441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2350866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2405066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2524391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2496391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2400791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2556666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1" name="Google Shape;1171;p47"/>
          <p:cNvGrpSpPr/>
          <p:nvPr/>
        </p:nvGrpSpPr>
        <p:grpSpPr>
          <a:xfrm>
            <a:off x="2372537" y="3759759"/>
            <a:ext cx="309640" cy="392030"/>
            <a:chOff x="2998091" y="4321225"/>
            <a:chExt cx="368400" cy="466425"/>
          </a:xfrm>
        </p:grpSpPr>
        <p:sp>
          <p:nvSpPr>
            <p:cNvPr id="1172" name="Google Shape;1172;p47"/>
            <p:cNvSpPr/>
            <p:nvPr/>
          </p:nvSpPr>
          <p:spPr>
            <a:xfrm>
              <a:off x="2998091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3181991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3197816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3213041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3009066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3058991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8" name="Google Shape;1178;p47"/>
          <p:cNvGrpSpPr/>
          <p:nvPr/>
        </p:nvGrpSpPr>
        <p:grpSpPr>
          <a:xfrm>
            <a:off x="5740946" y="3750030"/>
            <a:ext cx="342882" cy="383835"/>
            <a:chOff x="7005716" y="4309650"/>
            <a:chExt cx="407950" cy="456675"/>
          </a:xfrm>
        </p:grpSpPr>
        <p:sp>
          <p:nvSpPr>
            <p:cNvPr id="1179" name="Google Shape;1179;p47"/>
            <p:cNvSpPr/>
            <p:nvPr/>
          </p:nvSpPr>
          <p:spPr>
            <a:xfrm>
              <a:off x="7005716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7005716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7005716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7035541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7168266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7"/>
            <p:cNvSpPr/>
            <p:nvPr/>
          </p:nvSpPr>
          <p:spPr>
            <a:xfrm>
              <a:off x="7235241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7072066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7"/>
            <p:cNvSpPr/>
            <p:nvPr/>
          </p:nvSpPr>
          <p:spPr>
            <a:xfrm>
              <a:off x="7095816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7"/>
            <p:cNvSpPr/>
            <p:nvPr/>
          </p:nvSpPr>
          <p:spPr>
            <a:xfrm>
              <a:off x="7209666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8" name="Google Shape;1188;p47"/>
          <p:cNvGrpSpPr/>
          <p:nvPr/>
        </p:nvGrpSpPr>
        <p:grpSpPr>
          <a:xfrm>
            <a:off x="4556219" y="4291984"/>
            <a:ext cx="452420" cy="433992"/>
            <a:chOff x="5596166" y="4954450"/>
            <a:chExt cx="538275" cy="516350"/>
          </a:xfrm>
        </p:grpSpPr>
        <p:sp>
          <p:nvSpPr>
            <p:cNvPr id="1189" name="Google Shape;1189;p47"/>
            <p:cNvSpPr/>
            <p:nvPr/>
          </p:nvSpPr>
          <p:spPr>
            <a:xfrm>
              <a:off x="6000466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5685666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5596166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5815966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7"/>
            <p:cNvSpPr/>
            <p:nvPr/>
          </p:nvSpPr>
          <p:spPr>
            <a:xfrm>
              <a:off x="6045516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5774566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5730116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5930441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5962716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5860416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7"/>
            <p:cNvSpPr/>
            <p:nvPr/>
          </p:nvSpPr>
          <p:spPr>
            <a:xfrm>
              <a:off x="5640616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0" name="Google Shape;1200;p47"/>
          <p:cNvGrpSpPr/>
          <p:nvPr/>
        </p:nvGrpSpPr>
        <p:grpSpPr>
          <a:xfrm>
            <a:off x="3987138" y="4299654"/>
            <a:ext cx="460615" cy="418653"/>
            <a:chOff x="4919091" y="4963575"/>
            <a:chExt cx="548025" cy="498100"/>
          </a:xfrm>
        </p:grpSpPr>
        <p:sp>
          <p:nvSpPr>
            <p:cNvPr id="1201" name="Google Shape;1201;p47"/>
            <p:cNvSpPr/>
            <p:nvPr/>
          </p:nvSpPr>
          <p:spPr>
            <a:xfrm>
              <a:off x="4974491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4975116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4919091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7"/>
            <p:cNvSpPr/>
            <p:nvPr/>
          </p:nvSpPr>
          <p:spPr>
            <a:xfrm>
              <a:off x="5193091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7"/>
            <p:cNvSpPr/>
            <p:nvPr/>
          </p:nvSpPr>
          <p:spPr>
            <a:xfrm>
              <a:off x="5193091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6" name="Google Shape;1206;p47"/>
          <p:cNvGrpSpPr/>
          <p:nvPr/>
        </p:nvGrpSpPr>
        <p:grpSpPr>
          <a:xfrm>
            <a:off x="604420" y="4390239"/>
            <a:ext cx="445255" cy="246182"/>
            <a:chOff x="894441" y="5071350"/>
            <a:chExt cx="529750" cy="292900"/>
          </a:xfrm>
        </p:grpSpPr>
        <p:sp>
          <p:nvSpPr>
            <p:cNvPr id="1207" name="Google Shape;1207;p47"/>
            <p:cNvSpPr/>
            <p:nvPr/>
          </p:nvSpPr>
          <p:spPr>
            <a:xfrm>
              <a:off x="995516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7"/>
            <p:cNvSpPr/>
            <p:nvPr/>
          </p:nvSpPr>
          <p:spPr>
            <a:xfrm>
              <a:off x="1248816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7"/>
            <p:cNvSpPr/>
            <p:nvPr/>
          </p:nvSpPr>
          <p:spPr>
            <a:xfrm>
              <a:off x="894441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7"/>
            <p:cNvSpPr/>
            <p:nvPr/>
          </p:nvSpPr>
          <p:spPr>
            <a:xfrm>
              <a:off x="1222016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1038741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7"/>
            <p:cNvSpPr/>
            <p:nvPr/>
          </p:nvSpPr>
          <p:spPr>
            <a:xfrm>
              <a:off x="1304216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977241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47"/>
          <p:cNvGrpSpPr/>
          <p:nvPr/>
        </p:nvGrpSpPr>
        <p:grpSpPr>
          <a:xfrm>
            <a:off x="7472494" y="1955800"/>
            <a:ext cx="433992" cy="422729"/>
            <a:chOff x="5916675" y="927975"/>
            <a:chExt cx="516350" cy="502950"/>
          </a:xfrm>
        </p:grpSpPr>
        <p:sp>
          <p:nvSpPr>
            <p:cNvPr id="1215" name="Google Shape;1215;p4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7" name="Google Shape;1217;p47"/>
          <p:cNvGrpSpPr/>
          <p:nvPr/>
        </p:nvGrpSpPr>
        <p:grpSpPr>
          <a:xfrm>
            <a:off x="6588514" y="2661702"/>
            <a:ext cx="1079481" cy="1051467"/>
            <a:chOff x="5916675" y="927975"/>
            <a:chExt cx="516350" cy="502950"/>
          </a:xfrm>
        </p:grpSpPr>
        <p:sp>
          <p:nvSpPr>
            <p:cNvPr id="1218" name="Google Shape;1218;p4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1C23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1C23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47"/>
          <p:cNvGrpSpPr/>
          <p:nvPr/>
        </p:nvGrpSpPr>
        <p:grpSpPr>
          <a:xfrm>
            <a:off x="6588657" y="1955800"/>
            <a:ext cx="433992" cy="422729"/>
            <a:chOff x="5916675" y="927975"/>
            <a:chExt cx="516350" cy="502950"/>
          </a:xfrm>
        </p:grpSpPr>
        <p:sp>
          <p:nvSpPr>
            <p:cNvPr id="1221" name="Google Shape;1221;p4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3" name="Google Shape;1223;p47"/>
          <p:cNvSpPr/>
          <p:nvPr/>
        </p:nvSpPr>
        <p:spPr>
          <a:xfrm>
            <a:off x="7664655" y="21921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47"/>
          <p:cNvSpPr/>
          <p:nvPr/>
        </p:nvSpPr>
        <p:spPr>
          <a:xfrm>
            <a:off x="6780818" y="21921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47"/>
          <p:cNvSpPr/>
          <p:nvPr/>
        </p:nvSpPr>
        <p:spPr>
          <a:xfrm>
            <a:off x="7066353" y="32497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47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7" name="Google Shape;1227;p47"/>
          <p:cNvSpPr txBox="1"/>
          <p:nvPr>
            <p:ph idx="4294967295" type="body"/>
          </p:nvPr>
        </p:nvSpPr>
        <p:spPr>
          <a:xfrm>
            <a:off x="6553375" y="4223573"/>
            <a:ext cx="20664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228" name="Google Shape;1228;p47"/>
          <p:cNvSpPr txBox="1"/>
          <p:nvPr>
            <p:ph idx="4294967295" type="body"/>
          </p:nvPr>
        </p:nvSpPr>
        <p:spPr>
          <a:xfrm>
            <a:off x="6553375" y="312075"/>
            <a:ext cx="20664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148590" lvl="0" marL="18288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indent="-148590" lvl="0" marL="18288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indent="-148590" lvl="0" marL="18288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3" name="Google Shape;1233;p48"/>
          <p:cNvGrpSpPr/>
          <p:nvPr/>
        </p:nvGrpSpPr>
        <p:grpSpPr>
          <a:xfrm>
            <a:off x="3058888" y="1245327"/>
            <a:ext cx="445718" cy="445753"/>
            <a:chOff x="3706812" y="-2238849"/>
            <a:chExt cx="4792662" cy="4787899"/>
          </a:xfrm>
        </p:grpSpPr>
        <p:sp>
          <p:nvSpPr>
            <p:cNvPr id="1234" name="Google Shape;1234;p48"/>
            <p:cNvSpPr/>
            <p:nvPr/>
          </p:nvSpPr>
          <p:spPr>
            <a:xfrm>
              <a:off x="5913437" y="780576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4137025" y="867888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4014787" y="-2216624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3706812" y="-918049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7170737" y="-1081562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6045200" y="-2238849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0" name="Google Shape;1240;p48"/>
          <p:cNvGrpSpPr/>
          <p:nvPr/>
        </p:nvGrpSpPr>
        <p:grpSpPr>
          <a:xfrm>
            <a:off x="1779393" y="1245357"/>
            <a:ext cx="443331" cy="445437"/>
            <a:chOff x="1400175" y="-1842530"/>
            <a:chExt cx="4473575" cy="4476750"/>
          </a:xfrm>
        </p:grpSpPr>
        <p:sp>
          <p:nvSpPr>
            <p:cNvPr id="1241" name="Google Shape;1241;p48"/>
            <p:cNvSpPr/>
            <p:nvPr/>
          </p:nvSpPr>
          <p:spPr>
            <a:xfrm>
              <a:off x="1400175" y="71995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3314700" y="500621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3741737" y="-1839355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1400175" y="-1842530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5" name="Google Shape;1245;p48"/>
          <p:cNvGrpSpPr/>
          <p:nvPr/>
        </p:nvGrpSpPr>
        <p:grpSpPr>
          <a:xfrm>
            <a:off x="1138046" y="1245371"/>
            <a:ext cx="446045" cy="445465"/>
            <a:chOff x="1649412" y="-2505332"/>
            <a:chExt cx="5011737" cy="5016500"/>
          </a:xfrm>
        </p:grpSpPr>
        <p:sp>
          <p:nvSpPr>
            <p:cNvPr id="1246" name="Google Shape;1246;p48"/>
            <p:cNvSpPr/>
            <p:nvPr/>
          </p:nvSpPr>
          <p:spPr>
            <a:xfrm>
              <a:off x="2008187" y="593468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4271962" y="-2500570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1649412" y="-2505332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48"/>
          <p:cNvGrpSpPr/>
          <p:nvPr/>
        </p:nvGrpSpPr>
        <p:grpSpPr>
          <a:xfrm>
            <a:off x="2418397" y="1245624"/>
            <a:ext cx="444870" cy="445286"/>
            <a:chOff x="1301750" y="-2570659"/>
            <a:chExt cx="5095875" cy="5100637"/>
          </a:xfrm>
        </p:grpSpPr>
        <p:sp>
          <p:nvSpPr>
            <p:cNvPr id="1250" name="Google Shape;1250;p48"/>
            <p:cNvSpPr/>
            <p:nvPr/>
          </p:nvSpPr>
          <p:spPr>
            <a:xfrm>
              <a:off x="1301750" y="-945059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2387600" y="912316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4546600" y="-700584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3962400" y="-2565897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1466850" y="-2570659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5" name="Google Shape;1255;p48"/>
          <p:cNvGrpSpPr/>
          <p:nvPr/>
        </p:nvGrpSpPr>
        <p:grpSpPr>
          <a:xfrm>
            <a:off x="4341570" y="1245533"/>
            <a:ext cx="445621" cy="445591"/>
            <a:chOff x="5732756" y="2189868"/>
            <a:chExt cx="719905" cy="719856"/>
          </a:xfrm>
        </p:grpSpPr>
        <p:sp>
          <p:nvSpPr>
            <p:cNvPr id="1256" name="Google Shape;1256;p48"/>
            <p:cNvSpPr/>
            <p:nvPr/>
          </p:nvSpPr>
          <p:spPr>
            <a:xfrm>
              <a:off x="5732756" y="2189868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6094186" y="2189868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5787732" y="2632543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9" name="Google Shape;1259;p48"/>
          <p:cNvGrpSpPr/>
          <p:nvPr/>
        </p:nvGrpSpPr>
        <p:grpSpPr>
          <a:xfrm>
            <a:off x="4982887" y="1245527"/>
            <a:ext cx="445627" cy="445604"/>
            <a:chOff x="6768809" y="2189858"/>
            <a:chExt cx="719915" cy="719877"/>
          </a:xfrm>
        </p:grpSpPr>
        <p:sp>
          <p:nvSpPr>
            <p:cNvPr id="1260" name="Google Shape;1260;p48"/>
            <p:cNvSpPr/>
            <p:nvPr/>
          </p:nvSpPr>
          <p:spPr>
            <a:xfrm>
              <a:off x="6768809" y="2190547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6768809" y="250962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7129915" y="2189858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7088567" y="2551174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4" name="Google Shape;1264;p48"/>
          <p:cNvGrpSpPr/>
          <p:nvPr/>
        </p:nvGrpSpPr>
        <p:grpSpPr>
          <a:xfrm>
            <a:off x="5624209" y="1245556"/>
            <a:ext cx="445753" cy="445545"/>
            <a:chOff x="7804870" y="2189906"/>
            <a:chExt cx="720118" cy="719782"/>
          </a:xfrm>
        </p:grpSpPr>
        <p:sp>
          <p:nvSpPr>
            <p:cNvPr id="1265" name="Google Shape;1265;p48"/>
            <p:cNvSpPr/>
            <p:nvPr/>
          </p:nvSpPr>
          <p:spPr>
            <a:xfrm>
              <a:off x="7804870" y="2430434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7823833" y="2189906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8277575" y="2440578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8166284" y="2189906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7965147" y="2690800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8"/>
          <p:cNvGrpSpPr/>
          <p:nvPr/>
        </p:nvGrpSpPr>
        <p:grpSpPr>
          <a:xfrm>
            <a:off x="6265657" y="1245325"/>
            <a:ext cx="446293" cy="446006"/>
            <a:chOff x="8841135" y="2189533"/>
            <a:chExt cx="720990" cy="720527"/>
          </a:xfrm>
        </p:grpSpPr>
        <p:sp>
          <p:nvSpPr>
            <p:cNvPr id="1271" name="Google Shape;1271;p48"/>
            <p:cNvSpPr/>
            <p:nvPr/>
          </p:nvSpPr>
          <p:spPr>
            <a:xfrm>
              <a:off x="8841135" y="2382337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8899694" y="2645967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8889742" y="2189533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9198969" y="2189533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9351499" y="2368681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9168648" y="2636478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7" name="Google Shape;1277;p48"/>
          <p:cNvGrpSpPr/>
          <p:nvPr/>
        </p:nvGrpSpPr>
        <p:grpSpPr>
          <a:xfrm>
            <a:off x="3699655" y="1245257"/>
            <a:ext cx="445260" cy="445260"/>
            <a:chOff x="4103687" y="-1288876"/>
            <a:chExt cx="3986212" cy="3986211"/>
          </a:xfrm>
        </p:grpSpPr>
        <p:sp>
          <p:nvSpPr>
            <p:cNvPr id="1278" name="Google Shape;1278;p48"/>
            <p:cNvSpPr/>
            <p:nvPr/>
          </p:nvSpPr>
          <p:spPr>
            <a:xfrm>
              <a:off x="4103687" y="-1288876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5837237" y="-1288876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0" name="Google Shape;1280;p48"/>
          <p:cNvGrpSpPr/>
          <p:nvPr/>
        </p:nvGrpSpPr>
        <p:grpSpPr>
          <a:xfrm>
            <a:off x="6907645" y="1245561"/>
            <a:ext cx="445803" cy="445535"/>
            <a:chOff x="9878272" y="2189913"/>
            <a:chExt cx="720199" cy="719767"/>
          </a:xfrm>
        </p:grpSpPr>
        <p:sp>
          <p:nvSpPr>
            <p:cNvPr id="1281" name="Google Shape;1281;p48"/>
            <p:cNvSpPr/>
            <p:nvPr/>
          </p:nvSpPr>
          <p:spPr>
            <a:xfrm>
              <a:off x="10056560" y="2471125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9878272" y="2298859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9994853" y="2189913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4" name="Google Shape;1284;p48"/>
          <p:cNvGrpSpPr/>
          <p:nvPr/>
        </p:nvGrpSpPr>
        <p:grpSpPr>
          <a:xfrm>
            <a:off x="7549143" y="1245478"/>
            <a:ext cx="445700" cy="445701"/>
            <a:chOff x="10914618" y="2189780"/>
            <a:chExt cx="720033" cy="720033"/>
          </a:xfrm>
        </p:grpSpPr>
        <p:sp>
          <p:nvSpPr>
            <p:cNvPr id="1285" name="Google Shape;1285;p48"/>
            <p:cNvSpPr/>
            <p:nvPr/>
          </p:nvSpPr>
          <p:spPr>
            <a:xfrm>
              <a:off x="11401733" y="2463175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10914618" y="2520075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11136202" y="2189780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10917856" y="2224012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11069819" y="2616526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11263647" y="2263796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1" name="Google Shape;1291;p48"/>
          <p:cNvGrpSpPr/>
          <p:nvPr/>
        </p:nvGrpSpPr>
        <p:grpSpPr>
          <a:xfrm>
            <a:off x="1772664" y="538257"/>
            <a:ext cx="361521" cy="445816"/>
            <a:chOff x="1582665" y="518665"/>
            <a:chExt cx="584040" cy="720220"/>
          </a:xfrm>
        </p:grpSpPr>
        <p:sp>
          <p:nvSpPr>
            <p:cNvPr id="1292" name="Google Shape;1292;p48"/>
            <p:cNvSpPr/>
            <p:nvPr/>
          </p:nvSpPr>
          <p:spPr>
            <a:xfrm>
              <a:off x="1638485" y="1079245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1590507" y="942838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1582665" y="806661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1665934" y="518665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1639639" y="670254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7" name="Google Shape;1297;p48"/>
          <p:cNvGrpSpPr/>
          <p:nvPr/>
        </p:nvGrpSpPr>
        <p:grpSpPr>
          <a:xfrm>
            <a:off x="2374048" y="538278"/>
            <a:ext cx="379481" cy="445796"/>
            <a:chOff x="2554206" y="518698"/>
            <a:chExt cx="613055" cy="720187"/>
          </a:xfrm>
        </p:grpSpPr>
        <p:sp>
          <p:nvSpPr>
            <p:cNvPr id="1298" name="Google Shape;1298;p48"/>
            <p:cNvSpPr/>
            <p:nvPr/>
          </p:nvSpPr>
          <p:spPr>
            <a:xfrm flipH="1">
              <a:off x="2721847" y="518698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 flipH="1">
              <a:off x="2554206" y="580017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8"/>
            <p:cNvSpPr/>
            <p:nvPr/>
          </p:nvSpPr>
          <p:spPr>
            <a:xfrm flipH="1">
              <a:off x="2750903" y="880518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1" name="Google Shape;1301;p48"/>
          <p:cNvGrpSpPr/>
          <p:nvPr/>
        </p:nvGrpSpPr>
        <p:grpSpPr>
          <a:xfrm>
            <a:off x="6922223" y="492618"/>
            <a:ext cx="460705" cy="491455"/>
            <a:chOff x="9901824" y="444935"/>
            <a:chExt cx="744273" cy="793950"/>
          </a:xfrm>
        </p:grpSpPr>
        <p:grpSp>
          <p:nvGrpSpPr>
            <p:cNvPr id="1302" name="Google Shape;1302;p48"/>
            <p:cNvGrpSpPr/>
            <p:nvPr/>
          </p:nvGrpSpPr>
          <p:grpSpPr>
            <a:xfrm>
              <a:off x="9901824" y="444935"/>
              <a:ext cx="744273" cy="793950"/>
              <a:chOff x="9901824" y="444935"/>
              <a:chExt cx="744273" cy="793950"/>
            </a:xfrm>
          </p:grpSpPr>
          <p:sp>
            <p:nvSpPr>
              <p:cNvPr id="1303" name="Google Shape;1303;p48"/>
              <p:cNvSpPr/>
              <p:nvPr/>
            </p:nvSpPr>
            <p:spPr>
              <a:xfrm>
                <a:off x="10463799" y="551387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48"/>
              <p:cNvSpPr/>
              <p:nvPr/>
            </p:nvSpPr>
            <p:spPr>
              <a:xfrm>
                <a:off x="10546077" y="81108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48"/>
              <p:cNvSpPr/>
              <p:nvPr/>
            </p:nvSpPr>
            <p:spPr>
              <a:xfrm>
                <a:off x="10463799" y="1007132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48"/>
              <p:cNvSpPr/>
              <p:nvPr/>
            </p:nvSpPr>
            <p:spPr>
              <a:xfrm>
                <a:off x="10008275" y="1007797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48"/>
              <p:cNvSpPr/>
              <p:nvPr/>
            </p:nvSpPr>
            <p:spPr>
              <a:xfrm>
                <a:off x="9901824" y="811527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48"/>
              <p:cNvSpPr/>
              <p:nvPr/>
            </p:nvSpPr>
            <p:spPr>
              <a:xfrm>
                <a:off x="10008275" y="551830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48"/>
              <p:cNvSpPr/>
              <p:nvPr/>
            </p:nvSpPr>
            <p:spPr>
              <a:xfrm>
                <a:off x="10267751" y="444935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48"/>
              <p:cNvSpPr/>
              <p:nvPr/>
            </p:nvSpPr>
            <p:spPr>
              <a:xfrm>
                <a:off x="10183698" y="1137091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48"/>
              <p:cNvSpPr/>
              <p:nvPr/>
            </p:nvSpPr>
            <p:spPr>
              <a:xfrm>
                <a:off x="10188356" y="1175458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48"/>
              <p:cNvSpPr/>
              <p:nvPr/>
            </p:nvSpPr>
            <p:spPr>
              <a:xfrm>
                <a:off x="10212751" y="1213160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13" name="Google Shape;1313;p48"/>
            <p:cNvSpPr/>
            <p:nvPr/>
          </p:nvSpPr>
          <p:spPr>
            <a:xfrm>
              <a:off x="10047751" y="728140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10063053" y="588423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10276400" y="588423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10280392" y="726366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10116279" y="852777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10276400" y="852777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9" name="Google Shape;1319;p48"/>
          <p:cNvGrpSpPr/>
          <p:nvPr/>
        </p:nvGrpSpPr>
        <p:grpSpPr>
          <a:xfrm>
            <a:off x="2993392" y="538444"/>
            <a:ext cx="369868" cy="445629"/>
            <a:chOff x="3554761" y="518967"/>
            <a:chExt cx="597525" cy="719918"/>
          </a:xfrm>
        </p:grpSpPr>
        <p:sp>
          <p:nvSpPr>
            <p:cNvPr id="1320" name="Google Shape;1320;p48"/>
            <p:cNvSpPr/>
            <p:nvPr/>
          </p:nvSpPr>
          <p:spPr>
            <a:xfrm>
              <a:off x="3615879" y="884189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3554761" y="671792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3860350" y="634533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3644023" y="518967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4" name="Google Shape;1324;p48"/>
          <p:cNvGrpSpPr/>
          <p:nvPr/>
        </p:nvGrpSpPr>
        <p:grpSpPr>
          <a:xfrm>
            <a:off x="3603122" y="538232"/>
            <a:ext cx="370755" cy="445841"/>
            <a:chOff x="4539787" y="518625"/>
            <a:chExt cx="598958" cy="720261"/>
          </a:xfrm>
        </p:grpSpPr>
        <p:sp>
          <p:nvSpPr>
            <p:cNvPr id="1325" name="Google Shape;1325;p48"/>
            <p:cNvSpPr/>
            <p:nvPr/>
          </p:nvSpPr>
          <p:spPr>
            <a:xfrm>
              <a:off x="4849480" y="518625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4599335" y="520361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4539787" y="783813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4854479" y="779907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4661491" y="877996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48"/>
          <p:cNvGrpSpPr/>
          <p:nvPr/>
        </p:nvGrpSpPr>
        <p:grpSpPr>
          <a:xfrm>
            <a:off x="4213740" y="538340"/>
            <a:ext cx="366917" cy="445733"/>
            <a:chOff x="5526246" y="518800"/>
            <a:chExt cx="592758" cy="720086"/>
          </a:xfrm>
        </p:grpSpPr>
        <p:sp>
          <p:nvSpPr>
            <p:cNvPr id="1331" name="Google Shape;1331;p48"/>
            <p:cNvSpPr/>
            <p:nvPr/>
          </p:nvSpPr>
          <p:spPr>
            <a:xfrm>
              <a:off x="5632379" y="518800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5835019" y="549304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5837907" y="834408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5725035" y="886769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5526246" y="866353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5530337" y="638173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7" name="Google Shape;1337;p48"/>
          <p:cNvGrpSpPr/>
          <p:nvPr/>
        </p:nvGrpSpPr>
        <p:grpSpPr>
          <a:xfrm>
            <a:off x="1168508" y="538334"/>
            <a:ext cx="364294" cy="445740"/>
            <a:chOff x="606645" y="518789"/>
            <a:chExt cx="588520" cy="720096"/>
          </a:xfrm>
        </p:grpSpPr>
        <p:sp>
          <p:nvSpPr>
            <p:cNvPr id="1338" name="Google Shape;1338;p48"/>
            <p:cNvSpPr/>
            <p:nvPr/>
          </p:nvSpPr>
          <p:spPr>
            <a:xfrm>
              <a:off x="659316" y="1025062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606645" y="862057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661721" y="699053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683367" y="518789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2" name="Google Shape;1342;p48"/>
          <p:cNvGrpSpPr/>
          <p:nvPr/>
        </p:nvGrpSpPr>
        <p:grpSpPr>
          <a:xfrm>
            <a:off x="7622791" y="538311"/>
            <a:ext cx="298405" cy="445762"/>
            <a:chOff x="11033597" y="518752"/>
            <a:chExt cx="482075" cy="720133"/>
          </a:xfrm>
        </p:grpSpPr>
        <p:sp>
          <p:nvSpPr>
            <p:cNvPr id="1343" name="Google Shape;1343;p48"/>
            <p:cNvSpPr/>
            <p:nvPr/>
          </p:nvSpPr>
          <p:spPr>
            <a:xfrm>
              <a:off x="11033597" y="921962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11142821" y="518752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11052228" y="1084038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11051762" y="759185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7" name="Google Shape;1347;p48"/>
          <p:cNvGrpSpPr/>
          <p:nvPr/>
        </p:nvGrpSpPr>
        <p:grpSpPr>
          <a:xfrm>
            <a:off x="6221656" y="492618"/>
            <a:ext cx="460705" cy="491455"/>
            <a:chOff x="8770051" y="444935"/>
            <a:chExt cx="744273" cy="793950"/>
          </a:xfrm>
        </p:grpSpPr>
        <p:sp>
          <p:nvSpPr>
            <p:cNvPr id="1348" name="Google Shape;1348;p48"/>
            <p:cNvSpPr/>
            <p:nvPr/>
          </p:nvSpPr>
          <p:spPr>
            <a:xfrm>
              <a:off x="8968558" y="910519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8960465" y="586953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8930121" y="697351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8930847" y="803935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9031006" y="1017103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53" name="Google Shape;1353;p48"/>
            <p:cNvGrpSpPr/>
            <p:nvPr/>
          </p:nvGrpSpPr>
          <p:grpSpPr>
            <a:xfrm>
              <a:off x="8770051" y="444935"/>
              <a:ext cx="744273" cy="793950"/>
              <a:chOff x="6565437" y="1095594"/>
              <a:chExt cx="744273" cy="793950"/>
            </a:xfrm>
          </p:grpSpPr>
          <p:sp>
            <p:nvSpPr>
              <p:cNvPr id="1354" name="Google Shape;1354;p48"/>
              <p:cNvSpPr/>
              <p:nvPr/>
            </p:nvSpPr>
            <p:spPr>
              <a:xfrm>
                <a:off x="7127411" y="1202045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48"/>
              <p:cNvSpPr/>
              <p:nvPr/>
            </p:nvSpPr>
            <p:spPr>
              <a:xfrm>
                <a:off x="7209689" y="1461742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48"/>
              <p:cNvSpPr/>
              <p:nvPr/>
            </p:nvSpPr>
            <p:spPr>
              <a:xfrm>
                <a:off x="7127411" y="1657790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48"/>
              <p:cNvSpPr/>
              <p:nvPr/>
            </p:nvSpPr>
            <p:spPr>
              <a:xfrm>
                <a:off x="6671888" y="1658456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48"/>
              <p:cNvSpPr/>
              <p:nvPr/>
            </p:nvSpPr>
            <p:spPr>
              <a:xfrm>
                <a:off x="6565437" y="1462186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48"/>
              <p:cNvSpPr/>
              <p:nvPr/>
            </p:nvSpPr>
            <p:spPr>
              <a:xfrm>
                <a:off x="6671888" y="1202489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48"/>
              <p:cNvSpPr/>
              <p:nvPr/>
            </p:nvSpPr>
            <p:spPr>
              <a:xfrm>
                <a:off x="6931363" y="1095594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48"/>
              <p:cNvSpPr/>
              <p:nvPr/>
            </p:nvSpPr>
            <p:spPr>
              <a:xfrm>
                <a:off x="6847311" y="1787750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48"/>
              <p:cNvSpPr/>
              <p:nvPr/>
            </p:nvSpPr>
            <p:spPr>
              <a:xfrm>
                <a:off x="6851968" y="1826117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48"/>
              <p:cNvSpPr/>
              <p:nvPr/>
            </p:nvSpPr>
            <p:spPr>
              <a:xfrm>
                <a:off x="6876364" y="1863818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64" name="Google Shape;1364;p48"/>
          <p:cNvGrpSpPr/>
          <p:nvPr/>
        </p:nvGrpSpPr>
        <p:grpSpPr>
          <a:xfrm>
            <a:off x="4820520" y="492618"/>
            <a:ext cx="460705" cy="491455"/>
            <a:chOff x="6506504" y="444935"/>
            <a:chExt cx="744273" cy="793950"/>
          </a:xfrm>
        </p:grpSpPr>
        <p:sp>
          <p:nvSpPr>
            <p:cNvPr id="1365" name="Google Shape;1365;p48"/>
            <p:cNvSpPr/>
            <p:nvPr/>
          </p:nvSpPr>
          <p:spPr>
            <a:xfrm>
              <a:off x="6666683" y="586978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6664423" y="767526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6727642" y="947581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68" name="Google Shape;1368;p48"/>
            <p:cNvGrpSpPr/>
            <p:nvPr/>
          </p:nvGrpSpPr>
          <p:grpSpPr>
            <a:xfrm>
              <a:off x="6506504" y="444935"/>
              <a:ext cx="744273" cy="793950"/>
              <a:chOff x="6565437" y="1095594"/>
              <a:chExt cx="744273" cy="793950"/>
            </a:xfrm>
          </p:grpSpPr>
          <p:sp>
            <p:nvSpPr>
              <p:cNvPr id="1369" name="Google Shape;1369;p48"/>
              <p:cNvSpPr/>
              <p:nvPr/>
            </p:nvSpPr>
            <p:spPr>
              <a:xfrm>
                <a:off x="7127411" y="1202045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48"/>
              <p:cNvSpPr/>
              <p:nvPr/>
            </p:nvSpPr>
            <p:spPr>
              <a:xfrm>
                <a:off x="7209689" y="1461742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48"/>
              <p:cNvSpPr/>
              <p:nvPr/>
            </p:nvSpPr>
            <p:spPr>
              <a:xfrm>
                <a:off x="7127411" y="1657790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48"/>
              <p:cNvSpPr/>
              <p:nvPr/>
            </p:nvSpPr>
            <p:spPr>
              <a:xfrm>
                <a:off x="6671888" y="1658456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48"/>
              <p:cNvSpPr/>
              <p:nvPr/>
            </p:nvSpPr>
            <p:spPr>
              <a:xfrm>
                <a:off x="6565437" y="1462186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48"/>
              <p:cNvSpPr/>
              <p:nvPr/>
            </p:nvSpPr>
            <p:spPr>
              <a:xfrm>
                <a:off x="6671888" y="1202489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48"/>
              <p:cNvSpPr/>
              <p:nvPr/>
            </p:nvSpPr>
            <p:spPr>
              <a:xfrm>
                <a:off x="6931363" y="1095594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48"/>
              <p:cNvSpPr/>
              <p:nvPr/>
            </p:nvSpPr>
            <p:spPr>
              <a:xfrm>
                <a:off x="6847311" y="1787750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48"/>
              <p:cNvSpPr/>
              <p:nvPr/>
            </p:nvSpPr>
            <p:spPr>
              <a:xfrm>
                <a:off x="6851968" y="1826117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48"/>
              <p:cNvSpPr/>
              <p:nvPr/>
            </p:nvSpPr>
            <p:spPr>
              <a:xfrm>
                <a:off x="6876364" y="1863818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79" name="Google Shape;1379;p48"/>
          <p:cNvGrpSpPr/>
          <p:nvPr/>
        </p:nvGrpSpPr>
        <p:grpSpPr>
          <a:xfrm>
            <a:off x="5521088" y="492618"/>
            <a:ext cx="460705" cy="491455"/>
            <a:chOff x="7638277" y="444935"/>
            <a:chExt cx="744273" cy="793950"/>
          </a:xfrm>
        </p:grpSpPr>
        <p:sp>
          <p:nvSpPr>
            <p:cNvPr id="1380" name="Google Shape;1380;p48"/>
            <p:cNvSpPr/>
            <p:nvPr/>
          </p:nvSpPr>
          <p:spPr>
            <a:xfrm>
              <a:off x="8012931" y="586978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7789628" y="587029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8012931" y="848854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7804733" y="848854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84" name="Google Shape;1384;p48"/>
            <p:cNvGrpSpPr/>
            <p:nvPr/>
          </p:nvGrpSpPr>
          <p:grpSpPr>
            <a:xfrm>
              <a:off x="7638277" y="444935"/>
              <a:ext cx="744273" cy="793950"/>
              <a:chOff x="6565437" y="1095594"/>
              <a:chExt cx="744273" cy="793950"/>
            </a:xfrm>
          </p:grpSpPr>
          <p:sp>
            <p:nvSpPr>
              <p:cNvPr id="1385" name="Google Shape;1385;p48"/>
              <p:cNvSpPr/>
              <p:nvPr/>
            </p:nvSpPr>
            <p:spPr>
              <a:xfrm>
                <a:off x="7127411" y="1202045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48"/>
              <p:cNvSpPr/>
              <p:nvPr/>
            </p:nvSpPr>
            <p:spPr>
              <a:xfrm>
                <a:off x="7209689" y="1461742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48"/>
              <p:cNvSpPr/>
              <p:nvPr/>
            </p:nvSpPr>
            <p:spPr>
              <a:xfrm>
                <a:off x="7127411" y="1657790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48"/>
              <p:cNvSpPr/>
              <p:nvPr/>
            </p:nvSpPr>
            <p:spPr>
              <a:xfrm>
                <a:off x="6671888" y="1658456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48"/>
              <p:cNvSpPr/>
              <p:nvPr/>
            </p:nvSpPr>
            <p:spPr>
              <a:xfrm>
                <a:off x="6565437" y="1462186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48"/>
              <p:cNvSpPr/>
              <p:nvPr/>
            </p:nvSpPr>
            <p:spPr>
              <a:xfrm>
                <a:off x="6671888" y="1202489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48"/>
              <p:cNvSpPr/>
              <p:nvPr/>
            </p:nvSpPr>
            <p:spPr>
              <a:xfrm>
                <a:off x="6931363" y="1095594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48"/>
              <p:cNvSpPr/>
              <p:nvPr/>
            </p:nvSpPr>
            <p:spPr>
              <a:xfrm>
                <a:off x="6847311" y="1787750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48"/>
              <p:cNvSpPr/>
              <p:nvPr/>
            </p:nvSpPr>
            <p:spPr>
              <a:xfrm>
                <a:off x="6851968" y="1826117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48"/>
              <p:cNvSpPr/>
              <p:nvPr/>
            </p:nvSpPr>
            <p:spPr>
              <a:xfrm>
                <a:off x="6876364" y="1863818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95" name="Google Shape;1395;p48"/>
          <p:cNvGrpSpPr/>
          <p:nvPr/>
        </p:nvGrpSpPr>
        <p:grpSpPr>
          <a:xfrm>
            <a:off x="3061198" y="2682173"/>
            <a:ext cx="445779" cy="400764"/>
            <a:chOff x="3778727" y="3968016"/>
            <a:chExt cx="720160" cy="647438"/>
          </a:xfrm>
        </p:grpSpPr>
        <p:sp>
          <p:nvSpPr>
            <p:cNvPr id="1396" name="Google Shape;1396;p48"/>
            <p:cNvSpPr/>
            <p:nvPr/>
          </p:nvSpPr>
          <p:spPr>
            <a:xfrm>
              <a:off x="3957011" y="4409821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4002092" y="4507321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3780312" y="4026607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3868662" y="4217988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3824940" y="4122297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3912610" y="4313678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3778727" y="3968016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3" name="Google Shape;1403;p48"/>
          <p:cNvGrpSpPr/>
          <p:nvPr/>
        </p:nvGrpSpPr>
        <p:grpSpPr>
          <a:xfrm>
            <a:off x="1138083" y="2667248"/>
            <a:ext cx="445680" cy="430613"/>
            <a:chOff x="557494" y="3943905"/>
            <a:chExt cx="720000" cy="695660"/>
          </a:xfrm>
        </p:grpSpPr>
        <p:sp>
          <p:nvSpPr>
            <p:cNvPr id="1404" name="Google Shape;1404;p48"/>
            <p:cNvSpPr/>
            <p:nvPr/>
          </p:nvSpPr>
          <p:spPr>
            <a:xfrm>
              <a:off x="557494" y="3943905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651816" y="4237675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564298" y="4047588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739569" y="4428695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8" name="Google Shape;1408;p48"/>
          <p:cNvGrpSpPr/>
          <p:nvPr/>
        </p:nvGrpSpPr>
        <p:grpSpPr>
          <a:xfrm>
            <a:off x="4343305" y="2659659"/>
            <a:ext cx="445833" cy="445792"/>
            <a:chOff x="5926265" y="3931644"/>
            <a:chExt cx="720246" cy="720181"/>
          </a:xfrm>
        </p:grpSpPr>
        <p:sp>
          <p:nvSpPr>
            <p:cNvPr id="1409" name="Google Shape;1409;p48"/>
            <p:cNvSpPr/>
            <p:nvPr/>
          </p:nvSpPr>
          <p:spPr>
            <a:xfrm>
              <a:off x="5926265" y="3931644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5926265" y="4296205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6290862" y="4296205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6290862" y="3931644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3" name="Google Shape;1413;p48"/>
          <p:cNvGrpSpPr/>
          <p:nvPr/>
        </p:nvGrpSpPr>
        <p:grpSpPr>
          <a:xfrm>
            <a:off x="1779066" y="2679213"/>
            <a:ext cx="445680" cy="406684"/>
            <a:chOff x="1631150" y="3963234"/>
            <a:chExt cx="720000" cy="657002"/>
          </a:xfrm>
        </p:grpSpPr>
        <p:sp>
          <p:nvSpPr>
            <p:cNvPr id="1414" name="Google Shape;1414;p48"/>
            <p:cNvSpPr/>
            <p:nvPr/>
          </p:nvSpPr>
          <p:spPr>
            <a:xfrm>
              <a:off x="1631150" y="3963234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1846141" y="4464896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1776241" y="4321879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1639308" y="4039143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1708546" y="4181721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9" name="Google Shape;1419;p48"/>
          <p:cNvGrpSpPr/>
          <p:nvPr/>
        </p:nvGrpSpPr>
        <p:grpSpPr>
          <a:xfrm>
            <a:off x="2420095" y="2678629"/>
            <a:ext cx="445680" cy="407853"/>
            <a:chOff x="2704878" y="3962290"/>
            <a:chExt cx="720000" cy="658889"/>
          </a:xfrm>
        </p:grpSpPr>
        <p:sp>
          <p:nvSpPr>
            <p:cNvPr id="1420" name="Google Shape;1420;p48"/>
            <p:cNvSpPr/>
            <p:nvPr/>
          </p:nvSpPr>
          <p:spPr>
            <a:xfrm>
              <a:off x="2704878" y="3962290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2824150" y="4257325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2939432" y="4493753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2882012" y="4375650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2710863" y="4024227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2768061" y="4141886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6" name="Google Shape;1426;p48"/>
          <p:cNvGrpSpPr/>
          <p:nvPr/>
        </p:nvGrpSpPr>
        <p:grpSpPr>
          <a:xfrm>
            <a:off x="3702366" y="2680587"/>
            <a:ext cx="445549" cy="403935"/>
            <a:chOff x="4852681" y="3965454"/>
            <a:chExt cx="719788" cy="652561"/>
          </a:xfrm>
        </p:grpSpPr>
        <p:sp>
          <p:nvSpPr>
            <p:cNvPr id="1427" name="Google Shape;1427;p48"/>
            <p:cNvSpPr/>
            <p:nvPr/>
          </p:nvSpPr>
          <p:spPr>
            <a:xfrm>
              <a:off x="5209000" y="4246819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4852681" y="4246819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5044529" y="3965454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0" name="Google Shape;1430;p48"/>
          <p:cNvGrpSpPr/>
          <p:nvPr/>
        </p:nvGrpSpPr>
        <p:grpSpPr>
          <a:xfrm>
            <a:off x="4984527" y="2671024"/>
            <a:ext cx="445818" cy="423063"/>
            <a:chOff x="7000306" y="3950004"/>
            <a:chExt cx="720224" cy="683463"/>
          </a:xfrm>
        </p:grpSpPr>
        <p:sp>
          <p:nvSpPr>
            <p:cNvPr id="1431" name="Google Shape;1431;p48"/>
            <p:cNvSpPr/>
            <p:nvPr/>
          </p:nvSpPr>
          <p:spPr>
            <a:xfrm>
              <a:off x="7360523" y="4087992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7359894" y="4304384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7079935" y="4304384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7000306" y="4087992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7228925" y="3950004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6" name="Google Shape;1436;p48"/>
          <p:cNvGrpSpPr/>
          <p:nvPr/>
        </p:nvGrpSpPr>
        <p:grpSpPr>
          <a:xfrm>
            <a:off x="5625735" y="2668821"/>
            <a:ext cx="445779" cy="427468"/>
            <a:chOff x="8074325" y="3946445"/>
            <a:chExt cx="720160" cy="690579"/>
          </a:xfrm>
        </p:grpSpPr>
        <p:sp>
          <p:nvSpPr>
            <p:cNvPr id="1437" name="Google Shape;1437;p48"/>
            <p:cNvSpPr/>
            <p:nvPr/>
          </p:nvSpPr>
          <p:spPr>
            <a:xfrm>
              <a:off x="8177523" y="4291846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8434850" y="3946445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8434850" y="4171301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8434850" y="4291846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8074325" y="4171301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8177523" y="3946445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3" name="Google Shape;1443;p48"/>
          <p:cNvGrpSpPr/>
          <p:nvPr/>
        </p:nvGrpSpPr>
        <p:grpSpPr>
          <a:xfrm>
            <a:off x="6908080" y="2682770"/>
            <a:ext cx="445629" cy="399565"/>
            <a:chOff x="9878975" y="3932835"/>
            <a:chExt cx="719918" cy="645502"/>
          </a:xfrm>
        </p:grpSpPr>
        <p:sp>
          <p:nvSpPr>
            <p:cNvPr id="1444" name="Google Shape;1444;p48"/>
            <p:cNvSpPr/>
            <p:nvPr/>
          </p:nvSpPr>
          <p:spPr>
            <a:xfrm>
              <a:off x="10225338" y="4216303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8"/>
            <p:cNvSpPr/>
            <p:nvPr/>
          </p:nvSpPr>
          <p:spPr>
            <a:xfrm>
              <a:off x="10067759" y="3932835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8"/>
            <p:cNvSpPr/>
            <p:nvPr/>
          </p:nvSpPr>
          <p:spPr>
            <a:xfrm>
              <a:off x="9878975" y="4216303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7" name="Google Shape;1447;p48"/>
          <p:cNvGrpSpPr/>
          <p:nvPr/>
        </p:nvGrpSpPr>
        <p:grpSpPr>
          <a:xfrm>
            <a:off x="7549097" y="2671571"/>
            <a:ext cx="445785" cy="421964"/>
            <a:chOff x="10914544" y="3914742"/>
            <a:chExt cx="720170" cy="681687"/>
          </a:xfrm>
        </p:grpSpPr>
        <p:sp>
          <p:nvSpPr>
            <p:cNvPr id="1448" name="Google Shape;1448;p48"/>
            <p:cNvSpPr/>
            <p:nvPr/>
          </p:nvSpPr>
          <p:spPr>
            <a:xfrm>
              <a:off x="10914544" y="3914742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10933187" y="4266889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11285615" y="4203950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11222808" y="3914742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2" name="Google Shape;1452;p48"/>
          <p:cNvGrpSpPr/>
          <p:nvPr/>
        </p:nvGrpSpPr>
        <p:grpSpPr>
          <a:xfrm>
            <a:off x="6266887" y="2679685"/>
            <a:ext cx="445805" cy="405735"/>
            <a:chOff x="8843122" y="3927851"/>
            <a:chExt cx="720202" cy="655469"/>
          </a:xfrm>
        </p:grpSpPr>
        <p:sp>
          <p:nvSpPr>
            <p:cNvPr id="1453" name="Google Shape;1453;p48"/>
            <p:cNvSpPr/>
            <p:nvPr/>
          </p:nvSpPr>
          <p:spPr>
            <a:xfrm>
              <a:off x="8843122" y="4171964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9232824" y="4171964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9108305" y="4366960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8990881" y="3927851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8988924" y="4133407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8"/>
            <p:cNvSpPr/>
            <p:nvPr/>
          </p:nvSpPr>
          <p:spPr>
            <a:xfrm>
              <a:off x="9232824" y="4134881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9" name="Google Shape;1459;p48"/>
          <p:cNvGrpSpPr/>
          <p:nvPr/>
        </p:nvGrpSpPr>
        <p:grpSpPr>
          <a:xfrm>
            <a:off x="3069757" y="1978247"/>
            <a:ext cx="445812" cy="394518"/>
            <a:chOff x="1510757" y="2733015"/>
            <a:chExt cx="720214" cy="637347"/>
          </a:xfrm>
        </p:grpSpPr>
        <p:sp>
          <p:nvSpPr>
            <p:cNvPr id="1460" name="Google Shape;1460;p48"/>
            <p:cNvSpPr/>
            <p:nvPr/>
          </p:nvSpPr>
          <p:spPr>
            <a:xfrm>
              <a:off x="1774546" y="2983213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2000650" y="2934227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1774546" y="2733015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1951107" y="2751450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1858610" y="3218135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1521825" y="2934227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1510757" y="2742496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7" name="Google Shape;1467;p48"/>
          <p:cNvGrpSpPr/>
          <p:nvPr/>
        </p:nvGrpSpPr>
        <p:grpSpPr>
          <a:xfrm>
            <a:off x="3761148" y="1995767"/>
            <a:ext cx="445767" cy="359478"/>
            <a:chOff x="2595501" y="2761318"/>
            <a:chExt cx="720141" cy="580739"/>
          </a:xfrm>
        </p:grpSpPr>
        <p:sp>
          <p:nvSpPr>
            <p:cNvPr id="1468" name="Google Shape;1468;p48"/>
            <p:cNvSpPr/>
            <p:nvPr/>
          </p:nvSpPr>
          <p:spPr>
            <a:xfrm>
              <a:off x="2595501" y="2777400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2903528" y="3067770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2635397" y="3004782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2966382" y="2761318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2" name="Google Shape;1472;p48"/>
          <p:cNvGrpSpPr/>
          <p:nvPr/>
        </p:nvGrpSpPr>
        <p:grpSpPr>
          <a:xfrm>
            <a:off x="5143819" y="1952735"/>
            <a:ext cx="443879" cy="445541"/>
            <a:chOff x="4764809" y="2691801"/>
            <a:chExt cx="717090" cy="719775"/>
          </a:xfrm>
        </p:grpSpPr>
        <p:sp>
          <p:nvSpPr>
            <p:cNvPr id="1473" name="Google Shape;1473;p48"/>
            <p:cNvSpPr/>
            <p:nvPr/>
          </p:nvSpPr>
          <p:spPr>
            <a:xfrm>
              <a:off x="5143387" y="2739968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4783248" y="2925790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4764809" y="2691801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6" name="Google Shape;1476;p48"/>
          <p:cNvGrpSpPr/>
          <p:nvPr/>
        </p:nvGrpSpPr>
        <p:grpSpPr>
          <a:xfrm>
            <a:off x="4452495" y="1981700"/>
            <a:ext cx="445746" cy="387612"/>
            <a:chOff x="3680173" y="2738593"/>
            <a:chExt cx="720106" cy="626190"/>
          </a:xfrm>
        </p:grpSpPr>
        <p:sp>
          <p:nvSpPr>
            <p:cNvPr id="1477" name="Google Shape;1477;p48"/>
            <p:cNvSpPr/>
            <p:nvPr/>
          </p:nvSpPr>
          <p:spPr>
            <a:xfrm>
              <a:off x="3680173" y="2739979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3743529" y="2915755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4061000" y="2738593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0" name="Google Shape;1480;p48"/>
          <p:cNvGrpSpPr/>
          <p:nvPr/>
        </p:nvGrpSpPr>
        <p:grpSpPr>
          <a:xfrm>
            <a:off x="6524582" y="1952696"/>
            <a:ext cx="443283" cy="445620"/>
            <a:chOff x="6931035" y="2691736"/>
            <a:chExt cx="716128" cy="719903"/>
          </a:xfrm>
        </p:grpSpPr>
        <p:sp>
          <p:nvSpPr>
            <p:cNvPr id="1481" name="Google Shape;1481;p48"/>
            <p:cNvSpPr/>
            <p:nvPr/>
          </p:nvSpPr>
          <p:spPr>
            <a:xfrm>
              <a:off x="7304099" y="2937699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6931035" y="2937699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7175631" y="2691736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7175631" y="3066271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5" name="Google Shape;1485;p48"/>
          <p:cNvGrpSpPr/>
          <p:nvPr/>
        </p:nvGrpSpPr>
        <p:grpSpPr>
          <a:xfrm>
            <a:off x="5833276" y="1952648"/>
            <a:ext cx="445727" cy="445714"/>
            <a:chOff x="5846429" y="2691660"/>
            <a:chExt cx="720076" cy="720055"/>
          </a:xfrm>
        </p:grpSpPr>
        <p:sp>
          <p:nvSpPr>
            <p:cNvPr id="1486" name="Google Shape;1486;p48"/>
            <p:cNvSpPr/>
            <p:nvPr/>
          </p:nvSpPr>
          <p:spPr>
            <a:xfrm>
              <a:off x="6207893" y="2691660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5846429" y="2694269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8"/>
            <p:cNvSpPr/>
            <p:nvPr/>
          </p:nvSpPr>
          <p:spPr>
            <a:xfrm>
              <a:off x="5849043" y="2988600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6143252" y="3053348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0" name="Google Shape;1490;p48"/>
          <p:cNvGrpSpPr/>
          <p:nvPr/>
        </p:nvGrpSpPr>
        <p:grpSpPr>
          <a:xfrm>
            <a:off x="2520481" y="1952593"/>
            <a:ext cx="303698" cy="445825"/>
            <a:chOff x="655600" y="2691571"/>
            <a:chExt cx="490627" cy="720234"/>
          </a:xfrm>
        </p:grpSpPr>
        <p:sp>
          <p:nvSpPr>
            <p:cNvPr id="1491" name="Google Shape;1491;p48"/>
            <p:cNvSpPr/>
            <p:nvPr/>
          </p:nvSpPr>
          <p:spPr>
            <a:xfrm>
              <a:off x="781315" y="2969157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850087" y="2691571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655600" y="2772089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673846" y="3161998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48"/>
            <p:cNvSpPr/>
            <p:nvPr/>
          </p:nvSpPr>
          <p:spPr>
            <a:xfrm>
              <a:off x="959159" y="3042831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6" name="Google Shape;1496;p48"/>
          <p:cNvGrpSpPr/>
          <p:nvPr/>
        </p:nvGrpSpPr>
        <p:grpSpPr>
          <a:xfrm>
            <a:off x="7213443" y="1952709"/>
            <a:ext cx="189785" cy="445592"/>
            <a:chOff x="8011692" y="2691759"/>
            <a:chExt cx="306600" cy="719859"/>
          </a:xfrm>
        </p:grpSpPr>
        <p:sp>
          <p:nvSpPr>
            <p:cNvPr id="1497" name="Google Shape;1497;p48"/>
            <p:cNvSpPr/>
            <p:nvPr/>
          </p:nvSpPr>
          <p:spPr>
            <a:xfrm>
              <a:off x="8011692" y="3392689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8011692" y="2691759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8"/>
            <p:cNvSpPr txBox="1"/>
            <p:nvPr/>
          </p:nvSpPr>
          <p:spPr>
            <a:xfrm>
              <a:off x="8011692" y="2902925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8"/>
            <p:cNvSpPr txBox="1"/>
            <p:nvPr/>
          </p:nvSpPr>
          <p:spPr>
            <a:xfrm>
              <a:off x="8011692" y="2739276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8"/>
            <p:cNvSpPr txBox="1"/>
            <p:nvPr/>
          </p:nvSpPr>
          <p:spPr>
            <a:xfrm>
              <a:off x="8011692" y="3225885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8"/>
            <p:cNvSpPr txBox="1"/>
            <p:nvPr/>
          </p:nvSpPr>
          <p:spPr>
            <a:xfrm>
              <a:off x="8011692" y="3064405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3" name="Google Shape;1503;p48"/>
          <p:cNvGrpSpPr/>
          <p:nvPr/>
        </p:nvGrpSpPr>
        <p:grpSpPr>
          <a:xfrm>
            <a:off x="7648230" y="1952459"/>
            <a:ext cx="246199" cy="445516"/>
            <a:chOff x="4556125" y="-3179763"/>
            <a:chExt cx="3081338" cy="5568950"/>
          </a:xfrm>
        </p:grpSpPr>
        <p:sp>
          <p:nvSpPr>
            <p:cNvPr id="1504" name="Google Shape;1504;p48"/>
            <p:cNvSpPr/>
            <p:nvPr/>
          </p:nvSpPr>
          <p:spPr>
            <a:xfrm>
              <a:off x="4756150" y="-3179763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4556125" y="-2452688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4556125" y="-164147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4556125" y="-82867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4830762" y="66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5078412" y="25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6389687" y="3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1" name="Google Shape;1511;p48"/>
          <p:cNvGrpSpPr/>
          <p:nvPr/>
        </p:nvGrpSpPr>
        <p:grpSpPr>
          <a:xfrm>
            <a:off x="1829253" y="1952659"/>
            <a:ext cx="445768" cy="445697"/>
            <a:chOff x="1674084" y="2722580"/>
            <a:chExt cx="720142" cy="720027"/>
          </a:xfrm>
        </p:grpSpPr>
        <p:sp>
          <p:nvSpPr>
            <p:cNvPr id="1512" name="Google Shape;1512;p48"/>
            <p:cNvSpPr/>
            <p:nvPr/>
          </p:nvSpPr>
          <p:spPr>
            <a:xfrm>
              <a:off x="1674084" y="2862551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1674084" y="3042247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1861110" y="2722580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2040679" y="2722580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1674084" y="3222253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1674084" y="2722580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1995010" y="3261669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2220560" y="2722580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2214346" y="2908483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1814198" y="3261669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2214346" y="3088179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2174890" y="3267876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4" name="Google Shape;1524;p48"/>
          <p:cNvGrpSpPr/>
          <p:nvPr/>
        </p:nvGrpSpPr>
        <p:grpSpPr>
          <a:xfrm>
            <a:off x="1138094" y="1952621"/>
            <a:ext cx="445578" cy="445773"/>
            <a:chOff x="557511" y="2722518"/>
            <a:chExt cx="719836" cy="720150"/>
          </a:xfrm>
        </p:grpSpPr>
        <p:sp>
          <p:nvSpPr>
            <p:cNvPr id="1525" name="Google Shape;1525;p48"/>
            <p:cNvSpPr/>
            <p:nvPr/>
          </p:nvSpPr>
          <p:spPr>
            <a:xfrm>
              <a:off x="557511" y="2722518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929646" y="2722518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557511" y="3008004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842804" y="3095795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9" name="Google Shape;1529;p48"/>
          <p:cNvGrpSpPr/>
          <p:nvPr/>
        </p:nvGrpSpPr>
        <p:grpSpPr>
          <a:xfrm>
            <a:off x="1081977" y="3388956"/>
            <a:ext cx="445905" cy="400522"/>
            <a:chOff x="1147762" y="-2383684"/>
            <a:chExt cx="5137150" cy="4619626"/>
          </a:xfrm>
        </p:grpSpPr>
        <p:sp>
          <p:nvSpPr>
            <p:cNvPr id="1530" name="Google Shape;1530;p48"/>
            <p:cNvSpPr/>
            <p:nvPr/>
          </p:nvSpPr>
          <p:spPr>
            <a:xfrm>
              <a:off x="1147762" y="-1089871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8"/>
            <p:cNvSpPr/>
            <p:nvPr/>
          </p:nvSpPr>
          <p:spPr>
            <a:xfrm>
              <a:off x="2617787" y="3916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2449512" y="-2383684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3" name="Google Shape;1533;p48"/>
          <p:cNvGrpSpPr/>
          <p:nvPr/>
        </p:nvGrpSpPr>
        <p:grpSpPr>
          <a:xfrm>
            <a:off x="1879306" y="3382610"/>
            <a:ext cx="445901" cy="413282"/>
            <a:chOff x="1570037" y="-2033978"/>
            <a:chExt cx="4943475" cy="4576762"/>
          </a:xfrm>
        </p:grpSpPr>
        <p:sp>
          <p:nvSpPr>
            <p:cNvPr id="1534" name="Google Shape;1534;p48"/>
            <p:cNvSpPr/>
            <p:nvPr/>
          </p:nvSpPr>
          <p:spPr>
            <a:xfrm>
              <a:off x="4814887" y="-90878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2355850" y="788597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2636837" y="-1932378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1570037" y="-213115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8"/>
            <p:cNvSpPr/>
            <p:nvPr/>
          </p:nvSpPr>
          <p:spPr>
            <a:xfrm>
              <a:off x="3101975" y="-2033978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8"/>
            <p:cNvSpPr/>
            <p:nvPr/>
          </p:nvSpPr>
          <p:spPr>
            <a:xfrm>
              <a:off x="4019550" y="718747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0" name="Google Shape;1540;p48"/>
          <p:cNvGrpSpPr/>
          <p:nvPr/>
        </p:nvGrpSpPr>
        <p:grpSpPr>
          <a:xfrm>
            <a:off x="4364629" y="3366711"/>
            <a:ext cx="441332" cy="445721"/>
            <a:chOff x="5770007" y="4997492"/>
            <a:chExt cx="712976" cy="720067"/>
          </a:xfrm>
        </p:grpSpPr>
        <p:sp>
          <p:nvSpPr>
            <p:cNvPr id="1541" name="Google Shape;1541;p48"/>
            <p:cNvSpPr/>
            <p:nvPr/>
          </p:nvSpPr>
          <p:spPr>
            <a:xfrm>
              <a:off x="6229483" y="4997492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8"/>
            <p:cNvSpPr/>
            <p:nvPr/>
          </p:nvSpPr>
          <p:spPr>
            <a:xfrm>
              <a:off x="5770007" y="4997492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8"/>
            <p:cNvSpPr/>
            <p:nvPr/>
          </p:nvSpPr>
          <p:spPr>
            <a:xfrm>
              <a:off x="6229483" y="5462259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5770007" y="5462259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6011100" y="5043089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8"/>
            <p:cNvSpPr/>
            <p:nvPr/>
          </p:nvSpPr>
          <p:spPr>
            <a:xfrm>
              <a:off x="6011100" y="5507856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8"/>
            <p:cNvSpPr/>
            <p:nvPr/>
          </p:nvSpPr>
          <p:spPr>
            <a:xfrm>
              <a:off x="5814051" y="5241911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48"/>
            <p:cNvSpPr/>
            <p:nvPr/>
          </p:nvSpPr>
          <p:spPr>
            <a:xfrm>
              <a:off x="6273756" y="5242605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9" name="Google Shape;1549;p48"/>
          <p:cNvGrpSpPr/>
          <p:nvPr/>
        </p:nvGrpSpPr>
        <p:grpSpPr>
          <a:xfrm>
            <a:off x="5157420" y="3389181"/>
            <a:ext cx="445651" cy="400824"/>
            <a:chOff x="7050768" y="5033792"/>
            <a:chExt cx="719953" cy="647534"/>
          </a:xfrm>
        </p:grpSpPr>
        <p:sp>
          <p:nvSpPr>
            <p:cNvPr id="1550" name="Google Shape;1550;p48"/>
            <p:cNvSpPr/>
            <p:nvPr/>
          </p:nvSpPr>
          <p:spPr>
            <a:xfrm>
              <a:off x="7465241" y="5033792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8"/>
            <p:cNvSpPr/>
            <p:nvPr/>
          </p:nvSpPr>
          <p:spPr>
            <a:xfrm>
              <a:off x="7189726" y="5033792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7465241" y="5512426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7602721" y="5273294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48"/>
            <p:cNvSpPr/>
            <p:nvPr/>
          </p:nvSpPr>
          <p:spPr>
            <a:xfrm>
              <a:off x="7050768" y="5273294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8"/>
            <p:cNvSpPr/>
            <p:nvPr/>
          </p:nvSpPr>
          <p:spPr>
            <a:xfrm>
              <a:off x="7189726" y="5512426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7134476" y="516288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48"/>
            <p:cNvSpPr/>
            <p:nvPr/>
          </p:nvSpPr>
          <p:spPr>
            <a:xfrm>
              <a:off x="7351783" y="5072075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7548579" y="5402385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7548579" y="5163437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8"/>
            <p:cNvSpPr/>
            <p:nvPr/>
          </p:nvSpPr>
          <p:spPr>
            <a:xfrm>
              <a:off x="7134476" y="5402385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48"/>
            <p:cNvSpPr/>
            <p:nvPr/>
          </p:nvSpPr>
          <p:spPr>
            <a:xfrm>
              <a:off x="7351783" y="5550709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2" name="Google Shape;1562;p48"/>
          <p:cNvGrpSpPr/>
          <p:nvPr/>
        </p:nvGrpSpPr>
        <p:grpSpPr>
          <a:xfrm>
            <a:off x="6751936" y="3389251"/>
            <a:ext cx="445681" cy="400651"/>
            <a:chOff x="9626723" y="5033906"/>
            <a:chExt cx="720002" cy="647256"/>
          </a:xfrm>
        </p:grpSpPr>
        <p:sp>
          <p:nvSpPr>
            <p:cNvPr id="1563" name="Google Shape;1563;p48"/>
            <p:cNvSpPr/>
            <p:nvPr/>
          </p:nvSpPr>
          <p:spPr>
            <a:xfrm>
              <a:off x="10040990" y="5033906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9765139" y="5033906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10040990" y="5512861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48"/>
            <p:cNvSpPr/>
            <p:nvPr/>
          </p:nvSpPr>
          <p:spPr>
            <a:xfrm>
              <a:off x="10178425" y="5273089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48"/>
            <p:cNvSpPr/>
            <p:nvPr/>
          </p:nvSpPr>
          <p:spPr>
            <a:xfrm>
              <a:off x="9626723" y="5273089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8"/>
            <p:cNvSpPr/>
            <p:nvPr/>
          </p:nvSpPr>
          <p:spPr>
            <a:xfrm>
              <a:off x="9765139" y="5512861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10198227" y="5180401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10197835" y="5452182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48"/>
            <p:cNvSpPr/>
            <p:nvPr/>
          </p:nvSpPr>
          <p:spPr>
            <a:xfrm>
              <a:off x="9938649" y="5629704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48"/>
            <p:cNvSpPr/>
            <p:nvPr/>
          </p:nvSpPr>
          <p:spPr>
            <a:xfrm>
              <a:off x="9728084" y="5451789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48"/>
            <p:cNvSpPr/>
            <p:nvPr/>
          </p:nvSpPr>
          <p:spPr>
            <a:xfrm>
              <a:off x="9728084" y="5179812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8"/>
            <p:cNvSpPr/>
            <p:nvPr/>
          </p:nvSpPr>
          <p:spPr>
            <a:xfrm>
              <a:off x="9939237" y="5081428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5" name="Google Shape;1575;p48"/>
          <p:cNvGrpSpPr/>
          <p:nvPr/>
        </p:nvGrpSpPr>
        <p:grpSpPr>
          <a:xfrm>
            <a:off x="7549176" y="3366688"/>
            <a:ext cx="445582" cy="445743"/>
            <a:chOff x="10914672" y="4997454"/>
            <a:chExt cx="719842" cy="720102"/>
          </a:xfrm>
        </p:grpSpPr>
        <p:sp>
          <p:nvSpPr>
            <p:cNvPr id="1576" name="Google Shape;1576;p48"/>
            <p:cNvSpPr/>
            <p:nvPr/>
          </p:nvSpPr>
          <p:spPr>
            <a:xfrm>
              <a:off x="11420014" y="4997454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11420014" y="5502456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10914672" y="4997454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8"/>
            <p:cNvSpPr/>
            <p:nvPr/>
          </p:nvSpPr>
          <p:spPr>
            <a:xfrm>
              <a:off x="10914672" y="5502456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8"/>
            <p:cNvSpPr/>
            <p:nvPr/>
          </p:nvSpPr>
          <p:spPr>
            <a:xfrm>
              <a:off x="11595623" y="5217631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8"/>
            <p:cNvSpPr/>
            <p:nvPr/>
          </p:nvSpPr>
          <p:spPr>
            <a:xfrm>
              <a:off x="11138826" y="5678120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8"/>
            <p:cNvSpPr/>
            <p:nvPr/>
          </p:nvSpPr>
          <p:spPr>
            <a:xfrm>
              <a:off x="10925018" y="5221340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8"/>
            <p:cNvSpPr/>
            <p:nvPr/>
          </p:nvSpPr>
          <p:spPr>
            <a:xfrm>
              <a:off x="11135112" y="5007522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48"/>
            <p:cNvSpPr/>
            <p:nvPr/>
          </p:nvSpPr>
          <p:spPr>
            <a:xfrm>
              <a:off x="11578115" y="5458474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11135112" y="5660369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8"/>
            <p:cNvSpPr/>
            <p:nvPr/>
          </p:nvSpPr>
          <p:spPr>
            <a:xfrm>
              <a:off x="10918386" y="5217631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8"/>
            <p:cNvSpPr/>
            <p:nvPr/>
          </p:nvSpPr>
          <p:spPr>
            <a:xfrm>
              <a:off x="11375979" y="5001164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8" name="Google Shape;1588;p48"/>
          <p:cNvGrpSpPr/>
          <p:nvPr/>
        </p:nvGrpSpPr>
        <p:grpSpPr>
          <a:xfrm>
            <a:off x="5954636" y="3376952"/>
            <a:ext cx="445821" cy="425246"/>
            <a:chOff x="8338678" y="5014036"/>
            <a:chExt cx="720227" cy="686988"/>
          </a:xfrm>
        </p:grpSpPr>
        <p:sp>
          <p:nvSpPr>
            <p:cNvPr id="1589" name="Google Shape;1589;p48"/>
            <p:cNvSpPr/>
            <p:nvPr/>
          </p:nvSpPr>
          <p:spPr>
            <a:xfrm>
              <a:off x="8706181" y="5014036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8"/>
            <p:cNvSpPr/>
            <p:nvPr/>
          </p:nvSpPr>
          <p:spPr>
            <a:xfrm>
              <a:off x="8460817" y="5014036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8338678" y="5226118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8"/>
            <p:cNvSpPr/>
            <p:nvPr/>
          </p:nvSpPr>
          <p:spPr>
            <a:xfrm>
              <a:off x="8828754" y="5226118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8"/>
            <p:cNvSpPr/>
            <p:nvPr/>
          </p:nvSpPr>
          <p:spPr>
            <a:xfrm>
              <a:off x="8706181" y="5438200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8"/>
            <p:cNvSpPr/>
            <p:nvPr/>
          </p:nvSpPr>
          <p:spPr>
            <a:xfrm>
              <a:off x="8460817" y="5438200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5" name="Google Shape;1595;p48"/>
          <p:cNvGrpSpPr/>
          <p:nvPr/>
        </p:nvGrpSpPr>
        <p:grpSpPr>
          <a:xfrm>
            <a:off x="2676293" y="3431542"/>
            <a:ext cx="1336824" cy="316035"/>
            <a:chOff x="3042485" y="5102226"/>
            <a:chExt cx="2159652" cy="510557"/>
          </a:xfrm>
        </p:grpSpPr>
        <p:sp>
          <p:nvSpPr>
            <p:cNvPr id="1596" name="Google Shape;1596;p48"/>
            <p:cNvSpPr/>
            <p:nvPr/>
          </p:nvSpPr>
          <p:spPr>
            <a:xfrm>
              <a:off x="3042485" y="5377282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8"/>
            <p:cNvSpPr/>
            <p:nvPr/>
          </p:nvSpPr>
          <p:spPr>
            <a:xfrm>
              <a:off x="3317231" y="5102226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8"/>
            <p:cNvSpPr/>
            <p:nvPr/>
          </p:nvSpPr>
          <p:spPr>
            <a:xfrm>
              <a:off x="3591976" y="5377282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8"/>
            <p:cNvSpPr/>
            <p:nvPr/>
          </p:nvSpPr>
          <p:spPr>
            <a:xfrm>
              <a:off x="3866722" y="5102226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8"/>
            <p:cNvSpPr/>
            <p:nvPr/>
          </p:nvSpPr>
          <p:spPr>
            <a:xfrm>
              <a:off x="4141467" y="5377282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8"/>
            <p:cNvSpPr/>
            <p:nvPr/>
          </p:nvSpPr>
          <p:spPr>
            <a:xfrm>
              <a:off x="4417146" y="5102226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8"/>
            <p:cNvSpPr/>
            <p:nvPr/>
          </p:nvSpPr>
          <p:spPr>
            <a:xfrm>
              <a:off x="4691892" y="5377282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8"/>
            <p:cNvSpPr/>
            <p:nvPr/>
          </p:nvSpPr>
          <p:spPr>
            <a:xfrm>
              <a:off x="4966637" y="5102226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8"/>
            <p:cNvSpPr/>
            <p:nvPr/>
          </p:nvSpPr>
          <p:spPr>
            <a:xfrm>
              <a:off x="3210195" y="5270247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48"/>
            <p:cNvSpPr/>
            <p:nvPr/>
          </p:nvSpPr>
          <p:spPr>
            <a:xfrm>
              <a:off x="3485252" y="5270247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48"/>
            <p:cNvSpPr/>
            <p:nvPr/>
          </p:nvSpPr>
          <p:spPr>
            <a:xfrm>
              <a:off x="3760620" y="5270247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8"/>
            <p:cNvSpPr/>
            <p:nvPr/>
          </p:nvSpPr>
          <p:spPr>
            <a:xfrm>
              <a:off x="4035365" y="5270247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8"/>
            <p:cNvSpPr/>
            <p:nvPr/>
          </p:nvSpPr>
          <p:spPr>
            <a:xfrm>
              <a:off x="4310111" y="5270247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8"/>
            <p:cNvSpPr/>
            <p:nvPr/>
          </p:nvSpPr>
          <p:spPr>
            <a:xfrm>
              <a:off x="4585167" y="5270247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48"/>
            <p:cNvSpPr/>
            <p:nvPr/>
          </p:nvSpPr>
          <p:spPr>
            <a:xfrm>
              <a:off x="4859913" y="5270247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1" name="Google Shape;1611;p48"/>
          <p:cNvGrpSpPr/>
          <p:nvPr/>
        </p:nvGrpSpPr>
        <p:grpSpPr>
          <a:xfrm>
            <a:off x="1879183" y="4075078"/>
            <a:ext cx="445738" cy="442950"/>
            <a:chOff x="1442627" y="5304529"/>
            <a:chExt cx="594318" cy="590600"/>
          </a:xfrm>
        </p:grpSpPr>
        <p:sp>
          <p:nvSpPr>
            <p:cNvPr id="1612" name="Google Shape;1612;p48"/>
            <p:cNvSpPr/>
            <p:nvPr/>
          </p:nvSpPr>
          <p:spPr>
            <a:xfrm>
              <a:off x="1442627" y="53045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8"/>
            <p:cNvSpPr/>
            <p:nvPr/>
          </p:nvSpPr>
          <p:spPr>
            <a:xfrm>
              <a:off x="1442627" y="57097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48"/>
            <p:cNvSpPr/>
            <p:nvPr/>
          </p:nvSpPr>
          <p:spPr>
            <a:xfrm>
              <a:off x="1573731" y="57460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1573731" y="58069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6" name="Google Shape;1616;p48"/>
          <p:cNvGrpSpPr/>
          <p:nvPr/>
        </p:nvGrpSpPr>
        <p:grpSpPr>
          <a:xfrm>
            <a:off x="6788033" y="4073658"/>
            <a:ext cx="373053" cy="445791"/>
            <a:chOff x="8095060" y="5258190"/>
            <a:chExt cx="497404" cy="594389"/>
          </a:xfrm>
        </p:grpSpPr>
        <p:grpSp>
          <p:nvGrpSpPr>
            <p:cNvPr id="1617" name="Google Shape;1617;p48"/>
            <p:cNvGrpSpPr/>
            <p:nvPr/>
          </p:nvGrpSpPr>
          <p:grpSpPr>
            <a:xfrm>
              <a:off x="8095060" y="5562627"/>
              <a:ext cx="497404" cy="289951"/>
              <a:chOff x="8095060" y="5562627"/>
              <a:chExt cx="497404" cy="289951"/>
            </a:xfrm>
          </p:grpSpPr>
          <p:sp>
            <p:nvSpPr>
              <p:cNvPr id="1618" name="Google Shape;1618;p48"/>
              <p:cNvSpPr/>
              <p:nvPr/>
            </p:nvSpPr>
            <p:spPr>
              <a:xfrm>
                <a:off x="8095060" y="55626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9" name="Google Shape;1619;p48"/>
              <p:cNvSpPr/>
              <p:nvPr/>
            </p:nvSpPr>
            <p:spPr>
              <a:xfrm>
                <a:off x="8095060" y="56861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0" name="Google Shape;1620;p48"/>
              <p:cNvSpPr/>
              <p:nvPr/>
            </p:nvSpPr>
            <p:spPr>
              <a:xfrm>
                <a:off x="8343763" y="56861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1" name="Google Shape;1621;p48"/>
            <p:cNvGrpSpPr/>
            <p:nvPr/>
          </p:nvGrpSpPr>
          <p:grpSpPr>
            <a:xfrm>
              <a:off x="8095060" y="5461432"/>
              <a:ext cx="497404" cy="289312"/>
              <a:chOff x="8095060" y="5461432"/>
              <a:chExt cx="497404" cy="289312"/>
            </a:xfrm>
          </p:grpSpPr>
          <p:sp>
            <p:nvSpPr>
              <p:cNvPr id="1622" name="Google Shape;1622;p48"/>
              <p:cNvSpPr/>
              <p:nvPr/>
            </p:nvSpPr>
            <p:spPr>
              <a:xfrm>
                <a:off x="8095060" y="54614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3" name="Google Shape;1623;p48"/>
              <p:cNvSpPr/>
              <p:nvPr/>
            </p:nvSpPr>
            <p:spPr>
              <a:xfrm>
                <a:off x="8095060" y="55843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4" name="Google Shape;1624;p48"/>
              <p:cNvSpPr/>
              <p:nvPr/>
            </p:nvSpPr>
            <p:spPr>
              <a:xfrm>
                <a:off x="8343763" y="55843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5" name="Google Shape;1625;p48"/>
            <p:cNvGrpSpPr/>
            <p:nvPr/>
          </p:nvGrpSpPr>
          <p:grpSpPr>
            <a:xfrm>
              <a:off x="8095060" y="5359598"/>
              <a:ext cx="497404" cy="289312"/>
              <a:chOff x="8095060" y="5359598"/>
              <a:chExt cx="497404" cy="289312"/>
            </a:xfrm>
          </p:grpSpPr>
          <p:sp>
            <p:nvSpPr>
              <p:cNvPr id="1626" name="Google Shape;1626;p48"/>
              <p:cNvSpPr/>
              <p:nvPr/>
            </p:nvSpPr>
            <p:spPr>
              <a:xfrm>
                <a:off x="8095060" y="53595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7" name="Google Shape;1627;p48"/>
              <p:cNvSpPr/>
              <p:nvPr/>
            </p:nvSpPr>
            <p:spPr>
              <a:xfrm>
                <a:off x="8095060" y="54831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48"/>
              <p:cNvSpPr/>
              <p:nvPr/>
            </p:nvSpPr>
            <p:spPr>
              <a:xfrm>
                <a:off x="8343763" y="54831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9" name="Google Shape;1629;p48"/>
            <p:cNvGrpSpPr/>
            <p:nvPr/>
          </p:nvGrpSpPr>
          <p:grpSpPr>
            <a:xfrm>
              <a:off x="8095060" y="5258190"/>
              <a:ext cx="497404" cy="290164"/>
              <a:chOff x="8095060" y="5258190"/>
              <a:chExt cx="497404" cy="290164"/>
            </a:xfrm>
          </p:grpSpPr>
          <p:sp>
            <p:nvSpPr>
              <p:cNvPr id="1630" name="Google Shape;1630;p48"/>
              <p:cNvSpPr/>
              <p:nvPr/>
            </p:nvSpPr>
            <p:spPr>
              <a:xfrm>
                <a:off x="8095060" y="52581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631;p48"/>
              <p:cNvSpPr/>
              <p:nvPr/>
            </p:nvSpPr>
            <p:spPr>
              <a:xfrm>
                <a:off x="8095060" y="53821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2" name="Google Shape;1632;p48"/>
              <p:cNvSpPr/>
              <p:nvPr/>
            </p:nvSpPr>
            <p:spPr>
              <a:xfrm>
                <a:off x="8343763" y="53821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33" name="Google Shape;1633;p48"/>
          <p:cNvGrpSpPr/>
          <p:nvPr/>
        </p:nvGrpSpPr>
        <p:grpSpPr>
          <a:xfrm>
            <a:off x="2870825" y="4073686"/>
            <a:ext cx="557162" cy="445734"/>
            <a:chOff x="4607809" y="5258227"/>
            <a:chExt cx="742883" cy="594312"/>
          </a:xfrm>
        </p:grpSpPr>
        <p:sp>
          <p:nvSpPr>
            <p:cNvPr id="1634" name="Google Shape;1634;p48"/>
            <p:cNvSpPr/>
            <p:nvPr/>
          </p:nvSpPr>
          <p:spPr>
            <a:xfrm>
              <a:off x="4607809" y="54178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48"/>
            <p:cNvSpPr/>
            <p:nvPr/>
          </p:nvSpPr>
          <p:spPr>
            <a:xfrm>
              <a:off x="4792974" y="53648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48"/>
            <p:cNvSpPr/>
            <p:nvPr/>
          </p:nvSpPr>
          <p:spPr>
            <a:xfrm>
              <a:off x="4978822" y="53112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48"/>
            <p:cNvSpPr/>
            <p:nvPr/>
          </p:nvSpPr>
          <p:spPr>
            <a:xfrm>
              <a:off x="5164499" y="52582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48"/>
            <p:cNvSpPr/>
            <p:nvPr/>
          </p:nvSpPr>
          <p:spPr>
            <a:xfrm>
              <a:off x="4607809" y="58189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48"/>
            <p:cNvSpPr/>
            <p:nvPr/>
          </p:nvSpPr>
          <p:spPr>
            <a:xfrm>
              <a:off x="4792974" y="58189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48"/>
            <p:cNvSpPr/>
            <p:nvPr/>
          </p:nvSpPr>
          <p:spPr>
            <a:xfrm>
              <a:off x="5112694" y="58189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48"/>
            <p:cNvSpPr/>
            <p:nvPr/>
          </p:nvSpPr>
          <p:spPr>
            <a:xfrm>
              <a:off x="4978822" y="58189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2" name="Google Shape;1642;p48"/>
          <p:cNvGrpSpPr/>
          <p:nvPr/>
        </p:nvGrpSpPr>
        <p:grpSpPr>
          <a:xfrm>
            <a:off x="3973890" y="4073743"/>
            <a:ext cx="1079865" cy="445620"/>
            <a:chOff x="2571250" y="5258311"/>
            <a:chExt cx="1439820" cy="594160"/>
          </a:xfrm>
        </p:grpSpPr>
        <p:sp>
          <p:nvSpPr>
            <p:cNvPr id="1643" name="Google Shape;1643;p48"/>
            <p:cNvSpPr/>
            <p:nvPr/>
          </p:nvSpPr>
          <p:spPr>
            <a:xfrm>
              <a:off x="2751485" y="52929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48"/>
            <p:cNvSpPr/>
            <p:nvPr/>
          </p:nvSpPr>
          <p:spPr>
            <a:xfrm>
              <a:off x="2765747" y="53074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48"/>
            <p:cNvSpPr/>
            <p:nvPr/>
          </p:nvSpPr>
          <p:spPr>
            <a:xfrm>
              <a:off x="2930895" y="53260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48"/>
            <p:cNvSpPr/>
            <p:nvPr/>
          </p:nvSpPr>
          <p:spPr>
            <a:xfrm>
              <a:off x="2945363" y="53405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48"/>
            <p:cNvSpPr/>
            <p:nvPr/>
          </p:nvSpPr>
          <p:spPr>
            <a:xfrm>
              <a:off x="3111130" y="53498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48"/>
            <p:cNvSpPr/>
            <p:nvPr/>
          </p:nvSpPr>
          <p:spPr>
            <a:xfrm>
              <a:off x="3125392" y="53643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48"/>
            <p:cNvSpPr/>
            <p:nvPr/>
          </p:nvSpPr>
          <p:spPr>
            <a:xfrm>
              <a:off x="3291159" y="53498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48"/>
            <p:cNvSpPr/>
            <p:nvPr/>
          </p:nvSpPr>
          <p:spPr>
            <a:xfrm>
              <a:off x="3305628" y="53643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48"/>
            <p:cNvSpPr/>
            <p:nvPr/>
          </p:nvSpPr>
          <p:spPr>
            <a:xfrm>
              <a:off x="3471189" y="53260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48"/>
            <p:cNvSpPr/>
            <p:nvPr/>
          </p:nvSpPr>
          <p:spPr>
            <a:xfrm>
              <a:off x="3485657" y="53405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48"/>
            <p:cNvSpPr/>
            <p:nvPr/>
          </p:nvSpPr>
          <p:spPr>
            <a:xfrm>
              <a:off x="3651425" y="52929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48"/>
            <p:cNvSpPr/>
            <p:nvPr/>
          </p:nvSpPr>
          <p:spPr>
            <a:xfrm>
              <a:off x="3665893" y="53074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48"/>
            <p:cNvSpPr/>
            <p:nvPr/>
          </p:nvSpPr>
          <p:spPr>
            <a:xfrm>
              <a:off x="3830834" y="52583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48"/>
            <p:cNvSpPr/>
            <p:nvPr/>
          </p:nvSpPr>
          <p:spPr>
            <a:xfrm>
              <a:off x="3845302" y="52728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48"/>
            <p:cNvSpPr/>
            <p:nvPr/>
          </p:nvSpPr>
          <p:spPr>
            <a:xfrm>
              <a:off x="2571250" y="52583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48"/>
            <p:cNvSpPr/>
            <p:nvPr/>
          </p:nvSpPr>
          <p:spPr>
            <a:xfrm>
              <a:off x="2585718" y="52728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48"/>
            <p:cNvSpPr/>
            <p:nvPr/>
          </p:nvSpPr>
          <p:spPr>
            <a:xfrm>
              <a:off x="2571250" y="58029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48"/>
            <p:cNvSpPr/>
            <p:nvPr/>
          </p:nvSpPr>
          <p:spPr>
            <a:xfrm>
              <a:off x="2751485" y="58029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48"/>
            <p:cNvSpPr/>
            <p:nvPr/>
          </p:nvSpPr>
          <p:spPr>
            <a:xfrm>
              <a:off x="2930895" y="58029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48"/>
            <p:cNvSpPr/>
            <p:nvPr/>
          </p:nvSpPr>
          <p:spPr>
            <a:xfrm>
              <a:off x="3111130" y="58029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48"/>
            <p:cNvSpPr/>
            <p:nvPr/>
          </p:nvSpPr>
          <p:spPr>
            <a:xfrm>
              <a:off x="3291159" y="58029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48"/>
            <p:cNvSpPr/>
            <p:nvPr/>
          </p:nvSpPr>
          <p:spPr>
            <a:xfrm>
              <a:off x="3409388" y="58029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48"/>
            <p:cNvSpPr/>
            <p:nvPr/>
          </p:nvSpPr>
          <p:spPr>
            <a:xfrm>
              <a:off x="3527616" y="58029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48"/>
            <p:cNvSpPr/>
            <p:nvPr/>
          </p:nvSpPr>
          <p:spPr>
            <a:xfrm>
              <a:off x="3645844" y="58029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7" name="Google Shape;1667;p48"/>
          <p:cNvGrpSpPr/>
          <p:nvPr/>
        </p:nvGrpSpPr>
        <p:grpSpPr>
          <a:xfrm>
            <a:off x="5599659" y="4073535"/>
            <a:ext cx="642470" cy="446036"/>
            <a:chOff x="6332670" y="5257546"/>
            <a:chExt cx="856627" cy="594715"/>
          </a:xfrm>
        </p:grpSpPr>
        <p:grpSp>
          <p:nvGrpSpPr>
            <p:cNvPr id="1668" name="Google Shape;1668;p48"/>
            <p:cNvGrpSpPr/>
            <p:nvPr/>
          </p:nvGrpSpPr>
          <p:grpSpPr>
            <a:xfrm>
              <a:off x="6392364" y="5257546"/>
              <a:ext cx="796933" cy="185801"/>
              <a:chOff x="3321050" y="-2231901"/>
              <a:chExt cx="6505573" cy="1508125"/>
            </a:xfrm>
          </p:grpSpPr>
          <p:sp>
            <p:nvSpPr>
              <p:cNvPr id="1669" name="Google Shape;1669;p48"/>
              <p:cNvSpPr/>
              <p:nvPr/>
            </p:nvSpPr>
            <p:spPr>
              <a:xfrm>
                <a:off x="3321050" y="-2231901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0" name="Google Shape;1670;p48"/>
              <p:cNvSpPr/>
              <p:nvPr/>
            </p:nvSpPr>
            <p:spPr>
              <a:xfrm>
                <a:off x="3321050" y="-1496889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1" name="Google Shape;1671;p48"/>
            <p:cNvGrpSpPr/>
            <p:nvPr/>
          </p:nvGrpSpPr>
          <p:grpSpPr>
            <a:xfrm flipH="1">
              <a:off x="6332670" y="5462003"/>
              <a:ext cx="796933" cy="185801"/>
              <a:chOff x="3321050" y="-2231901"/>
              <a:chExt cx="6505573" cy="1508125"/>
            </a:xfrm>
          </p:grpSpPr>
          <p:sp>
            <p:nvSpPr>
              <p:cNvPr id="1672" name="Google Shape;1672;p48"/>
              <p:cNvSpPr/>
              <p:nvPr/>
            </p:nvSpPr>
            <p:spPr>
              <a:xfrm>
                <a:off x="3321050" y="-2231901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3" name="Google Shape;1673;p48"/>
              <p:cNvSpPr/>
              <p:nvPr/>
            </p:nvSpPr>
            <p:spPr>
              <a:xfrm>
                <a:off x="3321050" y="-1496889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4" name="Google Shape;1674;p48"/>
            <p:cNvGrpSpPr/>
            <p:nvPr/>
          </p:nvGrpSpPr>
          <p:grpSpPr>
            <a:xfrm>
              <a:off x="6392364" y="5666460"/>
              <a:ext cx="796933" cy="185801"/>
              <a:chOff x="3321050" y="-2231901"/>
              <a:chExt cx="6505573" cy="1508125"/>
            </a:xfrm>
          </p:grpSpPr>
          <p:sp>
            <p:nvSpPr>
              <p:cNvPr id="1675" name="Google Shape;1675;p48"/>
              <p:cNvSpPr/>
              <p:nvPr/>
            </p:nvSpPr>
            <p:spPr>
              <a:xfrm>
                <a:off x="3321050" y="-2231901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6" name="Google Shape;1676;p48"/>
              <p:cNvSpPr/>
              <p:nvPr/>
            </p:nvSpPr>
            <p:spPr>
              <a:xfrm>
                <a:off x="3321050" y="-1496889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77" name="Google Shape;1677;p48"/>
          <p:cNvSpPr txBox="1"/>
          <p:nvPr>
            <p:ph idx="4294967295" type="title"/>
          </p:nvPr>
        </p:nvSpPr>
        <p:spPr>
          <a:xfrm>
            <a:off x="855300" y="0"/>
            <a:ext cx="7433400" cy="44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78" name="Google Shape;1678;p48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49"/>
          <p:cNvSpPr txBox="1"/>
          <p:nvPr/>
        </p:nvSpPr>
        <p:spPr>
          <a:xfrm>
            <a:off x="908200" y="2298050"/>
            <a:ext cx="7327500" cy="1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Red Hat Text"/>
                <a:ea typeface="Red Hat Text"/>
                <a:cs typeface="Red Hat Text"/>
                <a:sym typeface="Red Hat Tex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684" name="Google Shape;1684;p49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5" name="Google Shape;1685;p49"/>
          <p:cNvSpPr txBox="1"/>
          <p:nvPr>
            <p:ph idx="4294967295" type="body"/>
          </p:nvPr>
        </p:nvSpPr>
        <p:spPr>
          <a:xfrm>
            <a:off x="908328" y="932625"/>
            <a:ext cx="73275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0" name="Google Shape;1690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1" name="Google Shape;1691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92" name="Google Shape;1692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93" name="Google Shape;1693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94" name="Google Shape;1694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95" name="Google Shape;1695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96" name="Google Shape;1696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97" name="Google Shape;1697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98" name="Google Shape;1698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99" name="Google Shape;1699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700" name="Google Shape;1700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01" name="Google Shape;1701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02" name="Google Shape;1702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703" name="Google Shape;1703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04" name="Google Shape;1704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ctrTitle"/>
          </p:nvPr>
        </p:nvSpPr>
        <p:spPr>
          <a:xfrm>
            <a:off x="2475275" y="2003875"/>
            <a:ext cx="5813400" cy="66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2475275" y="2769050"/>
            <a:ext cx="5813400" cy="37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1</a:t>
            </a:r>
            <a:endParaRPr b="1" sz="960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1441500" y="1194900"/>
            <a:ext cx="6261300" cy="27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Quotations are commonly printed as a means of inspiration and to invoke philosophical thoughts from the reader</a:t>
            </a:r>
            <a:endParaRPr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/>
              <a:t>s</a:t>
            </a:r>
            <a:r>
              <a:rPr lang="en"/>
              <a:t>lide </a:t>
            </a:r>
            <a:r>
              <a:rPr lang="en"/>
              <a:t>t</a:t>
            </a:r>
            <a:r>
              <a:rPr lang="en"/>
              <a:t>itle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22" name="Google Shape;122;p17"/>
            <p:cNvSpPr/>
            <p:nvPr/>
          </p:nvSpPr>
          <p:spPr>
            <a:xfrm>
              <a:off x="975178" y="1255681"/>
              <a:ext cx="99722" cy="21982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975178" y="1233140"/>
              <a:ext cx="99722" cy="21982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975178" y="1277637"/>
              <a:ext cx="99722" cy="29122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964479" y="1046771"/>
              <a:ext cx="34459" cy="162670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899801" y="909674"/>
              <a:ext cx="250475" cy="29977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1051139" y="1046771"/>
              <a:ext cx="34459" cy="162670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981100" y="1040849"/>
              <a:ext cx="87878" cy="19009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975178" y="1211769"/>
              <a:ext cx="99722" cy="24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idx="4294967295" type="ctrTitle"/>
          </p:nvPr>
        </p:nvSpPr>
        <p:spPr>
          <a:xfrm>
            <a:off x="1083900" y="2259175"/>
            <a:ext cx="3671100" cy="70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Big </a:t>
            </a:r>
            <a:r>
              <a:rPr lang="en" sz="4800">
                <a:solidFill>
                  <a:schemeClr val="accent1"/>
                </a:solidFill>
              </a:rPr>
              <a:t>c</a:t>
            </a:r>
            <a:r>
              <a:rPr lang="en" sz="4800">
                <a:solidFill>
                  <a:schemeClr val="accent1"/>
                </a:solidFill>
              </a:rPr>
              <a:t>oncept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135" name="Google Shape;135;p18"/>
          <p:cNvSpPr txBox="1"/>
          <p:nvPr>
            <p:ph idx="4294967295" type="subTitle"/>
          </p:nvPr>
        </p:nvSpPr>
        <p:spPr>
          <a:xfrm>
            <a:off x="1083900" y="3031524"/>
            <a:ext cx="3671100" cy="11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Bring the attention of your audience over a key concept using icons or illustrations</a:t>
            </a:r>
            <a:endParaRPr sz="2000">
              <a:solidFill>
                <a:schemeClr val="lt1"/>
              </a:solidFill>
            </a:endParaRPr>
          </a:p>
        </p:txBody>
      </p:sp>
      <p:grpSp>
        <p:nvGrpSpPr>
          <p:cNvPr id="136" name="Google Shape;136;p18"/>
          <p:cNvGrpSpPr/>
          <p:nvPr/>
        </p:nvGrpSpPr>
        <p:grpSpPr>
          <a:xfrm>
            <a:off x="6076148" y="739706"/>
            <a:ext cx="2078301" cy="2078265"/>
            <a:chOff x="6643075" y="3664250"/>
            <a:chExt cx="407950" cy="407975"/>
          </a:xfrm>
        </p:grpSpPr>
        <p:sp>
          <p:nvSpPr>
            <p:cNvPr id="137" name="Google Shape;137;p1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18"/>
          <p:cNvGrpSpPr/>
          <p:nvPr/>
        </p:nvGrpSpPr>
        <p:grpSpPr>
          <a:xfrm rot="-587476">
            <a:off x="5954275" y="3088781"/>
            <a:ext cx="854467" cy="854418"/>
            <a:chOff x="576250" y="4319400"/>
            <a:chExt cx="442075" cy="442050"/>
          </a:xfrm>
        </p:grpSpPr>
        <p:sp>
          <p:nvSpPr>
            <p:cNvPr id="140" name="Google Shape;140;p1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8"/>
          <p:cNvSpPr/>
          <p:nvPr/>
        </p:nvSpPr>
        <p:spPr>
          <a:xfrm>
            <a:off x="5579054" y="1219799"/>
            <a:ext cx="324860" cy="31018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 rot="2697395">
            <a:off x="7719778" y="2807798"/>
            <a:ext cx="493111" cy="47084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109888" y="2538997"/>
            <a:ext cx="197521" cy="18867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 rot="1279896">
            <a:off x="5353995" y="2155406"/>
            <a:ext cx="197498" cy="18867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49" name="Google Shape;149;p18"/>
          <p:cNvGrpSpPr/>
          <p:nvPr/>
        </p:nvGrpSpPr>
        <p:grpSpPr>
          <a:xfrm>
            <a:off x="595647" y="2445424"/>
            <a:ext cx="252657" cy="252657"/>
            <a:chOff x="884004" y="2757472"/>
            <a:chExt cx="300603" cy="300604"/>
          </a:xfrm>
        </p:grpSpPr>
        <p:sp>
          <p:nvSpPr>
            <p:cNvPr id="150" name="Google Shape;150;p18"/>
            <p:cNvSpPr/>
            <p:nvPr/>
          </p:nvSpPr>
          <p:spPr>
            <a:xfrm>
              <a:off x="884004" y="2929419"/>
              <a:ext cx="128674" cy="128657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064276" y="2757472"/>
              <a:ext cx="120332" cy="120349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931046" y="2803676"/>
              <a:ext cx="207362" cy="207362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025968" y="2832001"/>
              <a:ext cx="34156" cy="34156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9" name="Google Shape;159;p19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</a:t>
            </a:r>
            <a:r>
              <a:rPr lang="en"/>
              <a:t>a</a:t>
            </a:r>
            <a:r>
              <a:rPr lang="en"/>
              <a:t>lso </a:t>
            </a:r>
            <a:r>
              <a:rPr lang="en"/>
              <a:t>s</a:t>
            </a:r>
            <a:r>
              <a:rPr lang="en"/>
              <a:t>plit </a:t>
            </a:r>
            <a:r>
              <a:rPr lang="en"/>
              <a:t>y</a:t>
            </a:r>
            <a:r>
              <a:rPr lang="en"/>
              <a:t>our </a:t>
            </a:r>
            <a:r>
              <a:rPr lang="en"/>
              <a:t>c</a:t>
            </a:r>
            <a:r>
              <a:rPr lang="en"/>
              <a:t>ontent</a:t>
            </a:r>
            <a:endParaRPr/>
          </a:p>
        </p:txBody>
      </p:sp>
      <p:sp>
        <p:nvSpPr>
          <p:cNvPr id="160" name="Google Shape;160;p19"/>
          <p:cNvSpPr txBox="1"/>
          <p:nvPr>
            <p:ph idx="2" type="body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ebony and of outer space. It </a:t>
            </a:r>
            <a:r>
              <a:rPr lang="en"/>
              <a:t>has been the symbolic color of elegance, solemnity and authority.</a:t>
            </a:r>
            <a:endParaRPr/>
          </a:p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2" name="Google Shape;162;p19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63" name="Google Shape;163;p19"/>
            <p:cNvSpPr/>
            <p:nvPr/>
          </p:nvSpPr>
          <p:spPr>
            <a:xfrm>
              <a:off x="975178" y="1255681"/>
              <a:ext cx="99722" cy="21982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975178" y="1233140"/>
              <a:ext cx="99722" cy="21982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975178" y="1277637"/>
              <a:ext cx="99722" cy="29122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964479" y="1046771"/>
              <a:ext cx="34459" cy="162670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899801" y="909674"/>
              <a:ext cx="250475" cy="29977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051139" y="1046771"/>
              <a:ext cx="34459" cy="162670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981100" y="1040849"/>
              <a:ext cx="87878" cy="19009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975178" y="1211769"/>
              <a:ext cx="99722" cy="24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044446" y="1468375"/>
            <a:ext cx="2245200" cy="30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7" name="Google Shape;177;p20"/>
          <p:cNvSpPr txBox="1"/>
          <p:nvPr>
            <p:ph idx="2" type="body"/>
          </p:nvPr>
        </p:nvSpPr>
        <p:spPr>
          <a:xfrm>
            <a:off x="3525597" y="1468375"/>
            <a:ext cx="2245200" cy="30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8" name="Google Shape;178;p20"/>
          <p:cNvSpPr txBox="1"/>
          <p:nvPr>
            <p:ph idx="3" type="body"/>
          </p:nvPr>
        </p:nvSpPr>
        <p:spPr>
          <a:xfrm>
            <a:off x="6006748" y="1468375"/>
            <a:ext cx="2245200" cy="30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0" name="Google Shape;180;p20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81" name="Google Shape;181;p20"/>
            <p:cNvSpPr/>
            <p:nvPr/>
          </p:nvSpPr>
          <p:spPr>
            <a:xfrm>
              <a:off x="975178" y="1255681"/>
              <a:ext cx="99722" cy="21982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975178" y="1233140"/>
              <a:ext cx="99722" cy="21982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975178" y="1277637"/>
              <a:ext cx="99722" cy="29122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964479" y="1046771"/>
              <a:ext cx="34459" cy="162670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899801" y="909674"/>
              <a:ext cx="250475" cy="29977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051139" y="1046771"/>
              <a:ext cx="34459" cy="162670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981100" y="1040849"/>
              <a:ext cx="87878" cy="19009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975178" y="1211769"/>
              <a:ext cx="99722" cy="24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mandra template">
  <a:themeElements>
    <a:clrScheme name="Custom 347">
      <a:dk1>
        <a:srgbClr val="24283B"/>
      </a:dk1>
      <a:lt1>
        <a:srgbClr val="FFFFFF"/>
      </a:lt1>
      <a:dk2>
        <a:srgbClr val="80828B"/>
      </a:dk2>
      <a:lt2>
        <a:srgbClr val="EAECF0"/>
      </a:lt2>
      <a:accent1>
        <a:srgbClr val="FFCE00"/>
      </a:accent1>
      <a:accent2>
        <a:srgbClr val="FFF14C"/>
      </a:accent2>
      <a:accent3>
        <a:srgbClr val="9FE2D0"/>
      </a:accent3>
      <a:accent4>
        <a:srgbClr val="1AB6D1"/>
      </a:accent4>
      <a:accent5>
        <a:srgbClr val="0784B1"/>
      </a:accent5>
      <a:accent6>
        <a:srgbClr val="EE7673"/>
      </a:accent6>
      <a:hlink>
        <a:srgbClr val="3180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