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1"/>
  </p:notesMasterIdLst>
  <p:sldIdLst>
    <p:sldId id="406" r:id="rId2"/>
    <p:sldId id="377" r:id="rId3"/>
    <p:sldId id="407" r:id="rId4"/>
    <p:sldId id="412" r:id="rId5"/>
    <p:sldId id="408" r:id="rId6"/>
    <p:sldId id="409" r:id="rId7"/>
    <p:sldId id="410" r:id="rId8"/>
    <p:sldId id="413" r:id="rId9"/>
    <p:sldId id="41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BAB8"/>
    <a:srgbClr val="F19D19"/>
    <a:srgbClr val="1D9A78"/>
    <a:srgbClr val="F8F8F8"/>
    <a:srgbClr val="E0DBF2"/>
    <a:srgbClr val="FF9933"/>
    <a:srgbClr val="EAEAEA"/>
    <a:srgbClr val="B74919"/>
    <a:srgbClr val="36AFCE"/>
    <a:srgbClr val="0096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5632" autoAdjust="0"/>
  </p:normalViewPr>
  <p:slideViewPr>
    <p:cSldViewPr snapToGrid="0">
      <p:cViewPr>
        <p:scale>
          <a:sx n="75" d="100"/>
          <a:sy n="75" d="100"/>
        </p:scale>
        <p:origin x="1205" y="9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A1B23-B41C-40C9-B8F5-98DC90BBCB86}"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95979-49AA-4ACB-8939-DDB585BC188D}" type="slidenum">
              <a:rPr lang="en-US" smtClean="0"/>
              <a:t>‹#›</a:t>
            </a:fld>
            <a:endParaRPr lang="en-US"/>
          </a:p>
        </p:txBody>
      </p:sp>
    </p:spTree>
    <p:extLst>
      <p:ext uri="{BB962C8B-B14F-4D97-AF65-F5344CB8AC3E}">
        <p14:creationId xmlns:p14="http://schemas.microsoft.com/office/powerpoint/2010/main" val="288575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F95979-49AA-4ACB-8939-DDB585BC188D}" type="slidenum">
              <a:rPr lang="en-US" smtClean="0"/>
              <a:t>1</a:t>
            </a:fld>
            <a:endParaRPr lang="en-US" dirty="0"/>
          </a:p>
        </p:txBody>
      </p:sp>
    </p:spTree>
    <p:extLst>
      <p:ext uri="{BB962C8B-B14F-4D97-AF65-F5344CB8AC3E}">
        <p14:creationId xmlns:p14="http://schemas.microsoft.com/office/powerpoint/2010/main" val="363844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F95979-49AA-4ACB-8939-DDB585BC188D}" type="slidenum">
              <a:rPr lang="en-US" smtClean="0"/>
              <a:t>9</a:t>
            </a:fld>
            <a:endParaRPr lang="en-US" dirty="0"/>
          </a:p>
        </p:txBody>
      </p:sp>
    </p:spTree>
    <p:extLst>
      <p:ext uri="{BB962C8B-B14F-4D97-AF65-F5344CB8AC3E}">
        <p14:creationId xmlns:p14="http://schemas.microsoft.com/office/powerpoint/2010/main" val="356264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2350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5390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3614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730432" y="504141"/>
            <a:ext cx="2556669" cy="2555875"/>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3431704" y="504141"/>
            <a:ext cx="2556669" cy="2555875"/>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6132976" y="504141"/>
            <a:ext cx="2556669" cy="2555875"/>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8834249" y="504141"/>
            <a:ext cx="2556669" cy="2555875"/>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730432" y="3248980"/>
            <a:ext cx="2556669" cy="2555875"/>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3431704" y="3248980"/>
            <a:ext cx="2556669" cy="2555875"/>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6132976" y="3248980"/>
            <a:ext cx="2556669" cy="2555875"/>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8834249" y="3248980"/>
            <a:ext cx="2556669" cy="2555875"/>
          </a:xfrm>
          <a:solidFill>
            <a:schemeClr val="accent1"/>
          </a:solidFill>
        </p:spPr>
        <p:txBody>
          <a:bodyPr/>
          <a:lstStyle/>
          <a:p>
            <a:pPr lvl="0"/>
            <a:endParaRPr lang="en-US" noProof="0">
              <a:sym typeface="Poppins" charset="0"/>
            </a:endParaRPr>
          </a:p>
        </p:txBody>
      </p:sp>
      <p:sp>
        <p:nvSpPr>
          <p:cNvPr id="19" name="Rectangle 4">
            <a:extLst>
              <a:ext uri="{FF2B5EF4-FFF2-40B4-BE49-F238E27FC236}">
                <a16:creationId xmlns:a16="http://schemas.microsoft.com/office/drawing/2014/main" id="{FCA90DA0-7874-D848-9119-211643A39900}"/>
              </a:ext>
            </a:extLst>
          </p:cNvPr>
          <p:cNvSpPr>
            <a:spLocks noGrp="1"/>
          </p:cNvSpPr>
          <p:nvPr>
            <p:ph type="sldNum" sz="quarter" idx="19"/>
          </p:nvPr>
        </p:nvSpPr>
        <p:spPr>
          <a:xfrm>
            <a:off x="11244263" y="6173788"/>
            <a:ext cx="447675" cy="241300"/>
          </a:xfrm>
          <a:prstGeom prst="rect">
            <a:avLst/>
          </a:prstGeom>
        </p:spPr>
        <p:txBody>
          <a:bodyPr/>
          <a:lstStyle>
            <a:lvl1pPr>
              <a:defRPr b="0" i="0">
                <a:solidFill>
                  <a:schemeClr val="accent2"/>
                </a:solidFill>
                <a:latin typeface="Montserrat" charset="0"/>
                <a:ea typeface="Montserrat" charset="0"/>
                <a:cs typeface="Montserrat" charset="0"/>
                <a:sym typeface="Poppins" charset="0"/>
              </a:defRPr>
            </a:lvl1pPr>
          </a:lstStyle>
          <a:p>
            <a:pPr>
              <a:defRPr/>
            </a:pPr>
            <a:fld id="{940B65F3-2F1C-284B-A1DA-7C1113C042C7}" type="slidenum">
              <a:rPr lang="x-none" altLang="x-none"/>
              <a:pPr>
                <a:defRPr/>
              </a:pPr>
              <a:t>‹#›</a:t>
            </a:fld>
            <a:endParaRPr lang="x-none" altLang="x-none"/>
          </a:p>
        </p:txBody>
      </p:sp>
      <p:grpSp>
        <p:nvGrpSpPr>
          <p:cNvPr id="20" name="Группа 19">
            <a:extLst>
              <a:ext uri="{FF2B5EF4-FFF2-40B4-BE49-F238E27FC236}">
                <a16:creationId xmlns:a16="http://schemas.microsoft.com/office/drawing/2014/main" id="{464E5517-DA29-FE42-80B1-2ED537EBE986}"/>
              </a:ext>
            </a:extLst>
          </p:cNvPr>
          <p:cNvGrpSpPr/>
          <p:nvPr userDrawn="1"/>
        </p:nvGrpSpPr>
        <p:grpSpPr>
          <a:xfrm>
            <a:off x="983432" y="6021292"/>
            <a:ext cx="1103073" cy="433808"/>
            <a:chOff x="5233327" y="11805083"/>
            <a:chExt cx="2206145" cy="867614"/>
          </a:xfrm>
        </p:grpSpPr>
        <p:sp>
          <p:nvSpPr>
            <p:cNvPr id="21" name="Text Box 3">
              <a:extLst>
                <a:ext uri="{FF2B5EF4-FFF2-40B4-BE49-F238E27FC236}">
                  <a16:creationId xmlns:a16="http://schemas.microsoft.com/office/drawing/2014/main" id="{F3AE5661-0260-2B47-8089-B6424375E32E}"/>
                </a:ext>
              </a:extLst>
            </p:cNvPr>
            <p:cNvSpPr txBox="1">
              <a:spLocks/>
            </p:cNvSpPr>
            <p:nvPr/>
          </p:nvSpPr>
          <p:spPr bwMode="auto">
            <a:xfrm>
              <a:off x="5279232" y="11805083"/>
              <a:ext cx="2160240" cy="558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400" b="1" dirty="0" err="1">
                  <a:solidFill>
                    <a:schemeClr val="accent2"/>
                  </a:solidFill>
                  <a:latin typeface="Montserrat" pitchFamily="2" charset="0"/>
                  <a:ea typeface="Montserrat Semi" charset="0"/>
                  <a:cs typeface="Montserrat Semi" charset="0"/>
                  <a:sym typeface="Poppins Medium" charset="0"/>
                </a:rPr>
                <a:t>i</a:t>
              </a:r>
              <a:r>
                <a:rPr lang="en-US" altLang="x-none" sz="1400" b="1" dirty="0" err="1">
                  <a:solidFill>
                    <a:srgbClr val="1F1F1F"/>
                  </a:solidFill>
                  <a:latin typeface="Montserrat" pitchFamily="2" charset="0"/>
                  <a:ea typeface="Montserrat Semi" charset="0"/>
                  <a:cs typeface="Montserrat Semi" charset="0"/>
                  <a:sym typeface="Poppins Medium" charset="0"/>
                </a:rPr>
                <a:t>DESIGN</a:t>
              </a:r>
              <a:endParaRPr lang="x-none" altLang="x-none" sz="1400" b="1" dirty="0">
                <a:solidFill>
                  <a:srgbClr val="1F1F1F"/>
                </a:solidFill>
                <a:latin typeface="Montserrat" pitchFamily="2" charset="0"/>
                <a:ea typeface="Montserrat Semi" charset="0"/>
                <a:cs typeface="Montserrat Semi" charset="0"/>
                <a:sym typeface="Poppins Medium" charset="0"/>
              </a:endParaRPr>
            </a:p>
          </p:txBody>
        </p:sp>
        <p:sp>
          <p:nvSpPr>
            <p:cNvPr id="22" name="Rectangle 1">
              <a:extLst>
                <a:ext uri="{FF2B5EF4-FFF2-40B4-BE49-F238E27FC236}">
                  <a16:creationId xmlns:a16="http://schemas.microsoft.com/office/drawing/2014/main" id="{C7D14BDD-7D76-9649-A6BC-794C95401D14}"/>
                </a:ext>
              </a:extLst>
            </p:cNvPr>
            <p:cNvSpPr>
              <a:spLocks noChangeArrowheads="1"/>
            </p:cNvSpPr>
            <p:nvPr/>
          </p:nvSpPr>
          <p:spPr bwMode="auto">
            <a:xfrm>
              <a:off x="5233327" y="12150888"/>
              <a:ext cx="2206145" cy="52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en-US" altLang="en-US" sz="700" dirty="0">
                  <a:solidFill>
                    <a:srgbClr val="1F1F1F"/>
                  </a:solidFill>
                  <a:latin typeface="Open Sans" panose="020B0606030504020204" pitchFamily="34" charset="0"/>
                  <a:cs typeface="Open Sans" panose="020B0606030504020204" pitchFamily="34" charset="0"/>
                </a:rPr>
                <a:t>by </a:t>
              </a:r>
              <a:r>
                <a:rPr lang="en-US" altLang="en-US" sz="700" dirty="0" err="1">
                  <a:solidFill>
                    <a:srgbClr val="1F1F1F"/>
                  </a:solidFill>
                  <a:latin typeface="Open Sans" panose="020B0606030504020204" pitchFamily="34" charset="0"/>
                  <a:cs typeface="Open Sans" panose="020B0606030504020204" pitchFamily="34" charset="0"/>
                </a:rPr>
                <a:t>HiSlide.io</a:t>
              </a:r>
              <a:endParaRPr lang="en-US" altLang="en-US" sz="700" dirty="0">
                <a:solidFill>
                  <a:srgbClr val="1F1F1F"/>
                </a:solidFill>
                <a:latin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10794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730432" y="504141"/>
            <a:ext cx="2556669" cy="2555875"/>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3431704" y="504141"/>
            <a:ext cx="2556669" cy="2555875"/>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6132976" y="504141"/>
            <a:ext cx="2556669" cy="2555875"/>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8834249" y="504141"/>
            <a:ext cx="2556669" cy="2555875"/>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730432" y="3248980"/>
            <a:ext cx="2556669" cy="2555875"/>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3431704" y="3248980"/>
            <a:ext cx="2556669" cy="2555875"/>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6132976" y="3248980"/>
            <a:ext cx="2556669" cy="2555875"/>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8834249" y="3248980"/>
            <a:ext cx="2556669" cy="2555875"/>
          </a:xfrm>
          <a:solidFill>
            <a:schemeClr val="accent1"/>
          </a:solidFill>
        </p:spPr>
        <p:txBody>
          <a:bodyPr/>
          <a:lstStyle/>
          <a:p>
            <a:pPr lvl="0"/>
            <a:endParaRPr lang="en-US" noProof="0">
              <a:sym typeface="Poppins" charset="0"/>
            </a:endParaRPr>
          </a:p>
        </p:txBody>
      </p:sp>
    </p:spTree>
    <p:extLst>
      <p:ext uri="{BB962C8B-B14F-4D97-AF65-F5344CB8AC3E}">
        <p14:creationId xmlns:p14="http://schemas.microsoft.com/office/powerpoint/2010/main" val="139284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with photo (dark bg)">
    <p:spTree>
      <p:nvGrpSpPr>
        <p:cNvPr id="1" name=""/>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A72ECBD9-E7B1-9D4F-A815-2764D70AB758}"/>
              </a:ext>
            </a:extLst>
          </p:cNvPr>
          <p:cNvSpPr/>
          <p:nvPr userDrawn="1"/>
        </p:nvSpPr>
        <p:spPr bwMode="auto">
          <a:xfrm>
            <a:off x="0" y="3332820"/>
            <a:ext cx="12203782" cy="192360"/>
          </a:xfrm>
          <a:prstGeom prst="rect">
            <a:avLst/>
          </a:prstGeom>
          <a:solidFill>
            <a:srgbClr val="1F1F1F"/>
          </a:solidFill>
          <a:ln w="12700" cap="flat" cmpd="sng" algn="ctr">
            <a:noFill/>
            <a:prstDash val="solid"/>
            <a:miter lim="400000"/>
            <a:headEnd type="none" w="med" len="med"/>
            <a:tailEnd type="none" w="med" len="med"/>
          </a:ln>
          <a:effectLst/>
        </p:spPr>
        <p:txBody>
          <a:bodyPr vert="horz" wrap="square" lIns="19050" tIns="19050" rIns="19050" bIns="19050" numCol="1" rtlCol="0" anchor="ctr" anchorCtr="0" compatLnSpc="1">
            <a:prstTxWarp prst="textNoShape">
              <a:avLst/>
            </a:prstTxWarp>
            <a:spAutoFit/>
          </a:bodyPr>
          <a:lstStyle/>
          <a:p>
            <a:pPr marL="0" marR="0" indent="0" algn="l" defTabSz="412750" rtl="0" eaLnBrk="1" fontAlgn="base" latinLnBrk="0" hangingPunct="0">
              <a:lnSpc>
                <a:spcPct val="100000"/>
              </a:lnSpc>
              <a:spcBef>
                <a:spcPct val="0"/>
              </a:spcBef>
              <a:spcAft>
                <a:spcPct val="0"/>
              </a:spcAft>
              <a:buClrTx/>
              <a:buSzTx/>
              <a:buFontTx/>
              <a:buNone/>
              <a:tabLst/>
            </a:pPr>
            <a:endParaRPr kumimoji="0" lang="ru-RU" sz="1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 name="Picture Placeholder 4"/>
          <p:cNvSpPr>
            <a:spLocks noGrp="1"/>
          </p:cNvSpPr>
          <p:nvPr>
            <p:ph type="pic" sz="quarter" idx="11"/>
          </p:nvPr>
        </p:nvSpPr>
        <p:spPr>
          <a:xfrm>
            <a:off x="730432" y="504141"/>
            <a:ext cx="2556669" cy="2555875"/>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3431704" y="504141"/>
            <a:ext cx="2556669" cy="2555875"/>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6132976" y="504141"/>
            <a:ext cx="2556669" cy="2555875"/>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8834249" y="504141"/>
            <a:ext cx="2556669" cy="2555875"/>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730432" y="3248980"/>
            <a:ext cx="2556669" cy="2555875"/>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3431704" y="3248980"/>
            <a:ext cx="2556669" cy="2555875"/>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6132976" y="3248980"/>
            <a:ext cx="2556669" cy="2555875"/>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8834249" y="3248980"/>
            <a:ext cx="2556669" cy="2555875"/>
          </a:xfrm>
          <a:solidFill>
            <a:schemeClr val="accent1"/>
          </a:solidFill>
        </p:spPr>
        <p:txBody>
          <a:bodyPr/>
          <a:lstStyle/>
          <a:p>
            <a:pPr lvl="0"/>
            <a:endParaRPr lang="en-US" noProof="0">
              <a:sym typeface="Poppins" charset="0"/>
            </a:endParaRPr>
          </a:p>
        </p:txBody>
      </p:sp>
      <p:sp>
        <p:nvSpPr>
          <p:cNvPr id="19" name="Rectangle 4">
            <a:extLst>
              <a:ext uri="{FF2B5EF4-FFF2-40B4-BE49-F238E27FC236}">
                <a16:creationId xmlns:a16="http://schemas.microsoft.com/office/drawing/2014/main" id="{FCA90DA0-7874-D848-9119-211643A39900}"/>
              </a:ext>
            </a:extLst>
          </p:cNvPr>
          <p:cNvSpPr>
            <a:spLocks noGrp="1"/>
          </p:cNvSpPr>
          <p:nvPr>
            <p:ph type="sldNum" sz="quarter" idx="19"/>
          </p:nvPr>
        </p:nvSpPr>
        <p:spPr>
          <a:xfrm>
            <a:off x="11244263" y="6173788"/>
            <a:ext cx="447675" cy="241300"/>
          </a:xfrm>
          <a:prstGeom prst="rect">
            <a:avLst/>
          </a:prstGeom>
        </p:spPr>
        <p:txBody>
          <a:bodyPr/>
          <a:lstStyle>
            <a:lvl1pPr>
              <a:defRPr b="0" i="0">
                <a:solidFill>
                  <a:schemeClr val="accent2"/>
                </a:solidFill>
                <a:latin typeface="Montserrat" charset="0"/>
                <a:ea typeface="Montserrat" charset="0"/>
                <a:cs typeface="Montserrat" charset="0"/>
                <a:sym typeface="Poppins" charset="0"/>
              </a:defRPr>
            </a:lvl1pPr>
          </a:lstStyle>
          <a:p>
            <a:pPr>
              <a:defRPr/>
            </a:pPr>
            <a:fld id="{940B65F3-2F1C-284B-A1DA-7C1113C042C7}" type="slidenum">
              <a:rPr lang="x-none" altLang="x-none"/>
              <a:pPr>
                <a:defRPr/>
              </a:pPr>
              <a:t>‹#›</a:t>
            </a:fld>
            <a:endParaRPr lang="x-none" altLang="x-none"/>
          </a:p>
        </p:txBody>
      </p:sp>
      <p:grpSp>
        <p:nvGrpSpPr>
          <p:cNvPr id="21" name="Группа 20">
            <a:extLst>
              <a:ext uri="{FF2B5EF4-FFF2-40B4-BE49-F238E27FC236}">
                <a16:creationId xmlns:a16="http://schemas.microsoft.com/office/drawing/2014/main" id="{88DDC257-F6D5-7840-AA98-F56DC43B96D7}"/>
              </a:ext>
            </a:extLst>
          </p:cNvPr>
          <p:cNvGrpSpPr/>
          <p:nvPr userDrawn="1"/>
        </p:nvGrpSpPr>
        <p:grpSpPr>
          <a:xfrm>
            <a:off x="983432" y="6021292"/>
            <a:ext cx="1103073" cy="433808"/>
            <a:chOff x="5233327" y="11805083"/>
            <a:chExt cx="2206145" cy="867614"/>
          </a:xfrm>
        </p:grpSpPr>
        <p:sp>
          <p:nvSpPr>
            <p:cNvPr id="22" name="Text Box 3">
              <a:extLst>
                <a:ext uri="{FF2B5EF4-FFF2-40B4-BE49-F238E27FC236}">
                  <a16:creationId xmlns:a16="http://schemas.microsoft.com/office/drawing/2014/main" id="{2E07DC6D-5877-F340-9F2C-E57C8FAA6AFA}"/>
                </a:ext>
              </a:extLst>
            </p:cNvPr>
            <p:cNvSpPr txBox="1">
              <a:spLocks/>
            </p:cNvSpPr>
            <p:nvPr/>
          </p:nvSpPr>
          <p:spPr bwMode="auto">
            <a:xfrm>
              <a:off x="5279232" y="11805083"/>
              <a:ext cx="2160240" cy="558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400" b="1" dirty="0" err="1">
                  <a:solidFill>
                    <a:schemeClr val="accent2"/>
                  </a:solidFill>
                  <a:latin typeface="Montserrat" pitchFamily="2" charset="0"/>
                  <a:ea typeface="Montserrat Semi" charset="0"/>
                  <a:cs typeface="Montserrat Semi" charset="0"/>
                  <a:sym typeface="Poppins Medium" charset="0"/>
                </a:rPr>
                <a:t>i</a:t>
              </a:r>
              <a:r>
                <a:rPr lang="en-US" altLang="x-none" sz="1400" b="1" dirty="0" err="1">
                  <a:solidFill>
                    <a:schemeClr val="tx1"/>
                  </a:solidFill>
                  <a:latin typeface="Montserrat" pitchFamily="2" charset="0"/>
                  <a:ea typeface="Montserrat Semi" charset="0"/>
                  <a:cs typeface="Montserrat Semi" charset="0"/>
                  <a:sym typeface="Poppins Medium" charset="0"/>
                </a:rPr>
                <a:t>DESIGN</a:t>
              </a:r>
              <a:endParaRPr lang="x-none" altLang="x-none" sz="1400" b="1" dirty="0">
                <a:solidFill>
                  <a:schemeClr val="tx1"/>
                </a:solidFill>
                <a:latin typeface="Montserrat" pitchFamily="2" charset="0"/>
                <a:ea typeface="Montserrat Semi" charset="0"/>
                <a:cs typeface="Montserrat Semi" charset="0"/>
                <a:sym typeface="Poppins Medium" charset="0"/>
              </a:endParaRPr>
            </a:p>
          </p:txBody>
        </p:sp>
        <p:sp>
          <p:nvSpPr>
            <p:cNvPr id="23" name="Rectangle 1">
              <a:extLst>
                <a:ext uri="{FF2B5EF4-FFF2-40B4-BE49-F238E27FC236}">
                  <a16:creationId xmlns:a16="http://schemas.microsoft.com/office/drawing/2014/main" id="{E9152C75-24A4-CA41-AF28-22AA1E80E548}"/>
                </a:ext>
              </a:extLst>
            </p:cNvPr>
            <p:cNvSpPr>
              <a:spLocks noChangeArrowheads="1"/>
            </p:cNvSpPr>
            <p:nvPr/>
          </p:nvSpPr>
          <p:spPr bwMode="auto">
            <a:xfrm>
              <a:off x="5233327" y="12150888"/>
              <a:ext cx="2206145" cy="52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en-US" altLang="en-US" sz="700" dirty="0">
                  <a:solidFill>
                    <a:schemeClr val="tx1"/>
                  </a:solidFill>
                  <a:latin typeface="Open Sans" panose="020B0606030504020204" pitchFamily="34" charset="0"/>
                  <a:cs typeface="Open Sans" panose="020B0606030504020204" pitchFamily="34" charset="0"/>
                </a:rPr>
                <a:t>by </a:t>
              </a:r>
              <a:r>
                <a:rPr lang="en-US" altLang="en-US" sz="700" dirty="0" err="1">
                  <a:solidFill>
                    <a:schemeClr val="tx1"/>
                  </a:solidFill>
                  <a:latin typeface="Open Sans" panose="020B0606030504020204" pitchFamily="34" charset="0"/>
                  <a:cs typeface="Open Sans" panose="020B0606030504020204" pitchFamily="34" charset="0"/>
                </a:rPr>
                <a:t>HiSlide.io</a:t>
              </a:r>
              <a:endParaRPr lang="en-US" altLang="en-US" sz="700" dirty="0">
                <a:solidFill>
                  <a:schemeClr val="tx1"/>
                </a:solidFill>
                <a:latin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934896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with photo (dark bg)">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DD0949DA-A082-C14F-8753-B68AD02AFDDE}"/>
              </a:ext>
            </a:extLst>
          </p:cNvPr>
          <p:cNvSpPr/>
          <p:nvPr userDrawn="1"/>
        </p:nvSpPr>
        <p:spPr bwMode="auto">
          <a:xfrm>
            <a:off x="0" y="3332820"/>
            <a:ext cx="12192000" cy="192360"/>
          </a:xfrm>
          <a:prstGeom prst="rect">
            <a:avLst/>
          </a:prstGeom>
          <a:solidFill>
            <a:srgbClr val="1F1F1F"/>
          </a:solidFill>
          <a:ln w="12700" cap="flat" cmpd="sng" algn="ctr">
            <a:noFill/>
            <a:prstDash val="solid"/>
            <a:miter lim="400000"/>
            <a:headEnd type="none" w="med" len="med"/>
            <a:tailEnd type="none" w="med" len="med"/>
          </a:ln>
          <a:effectLst/>
        </p:spPr>
        <p:txBody>
          <a:bodyPr vert="horz" wrap="square" lIns="19050" tIns="19050" rIns="19050" bIns="19050" numCol="1" rtlCol="0" anchor="ctr" anchorCtr="0" compatLnSpc="1">
            <a:prstTxWarp prst="textNoShape">
              <a:avLst/>
            </a:prstTxWarp>
            <a:spAutoFit/>
          </a:bodyPr>
          <a:lstStyle/>
          <a:p>
            <a:pPr marL="0" marR="0" indent="0" algn="l" defTabSz="412750" rtl="0" eaLnBrk="1" fontAlgn="base" latinLnBrk="0" hangingPunct="0">
              <a:lnSpc>
                <a:spcPct val="100000"/>
              </a:lnSpc>
              <a:spcBef>
                <a:spcPct val="0"/>
              </a:spcBef>
              <a:spcAft>
                <a:spcPct val="0"/>
              </a:spcAft>
              <a:buClrTx/>
              <a:buSzTx/>
              <a:buFontTx/>
              <a:buNone/>
              <a:tabLst/>
            </a:pPr>
            <a:endParaRPr kumimoji="0" lang="ru-RU" sz="1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 name="Picture Placeholder 4"/>
          <p:cNvSpPr>
            <a:spLocks noGrp="1"/>
          </p:cNvSpPr>
          <p:nvPr>
            <p:ph type="pic" sz="quarter" idx="11"/>
          </p:nvPr>
        </p:nvSpPr>
        <p:spPr>
          <a:xfrm>
            <a:off x="730432" y="504141"/>
            <a:ext cx="2556669" cy="2555875"/>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3431704" y="504141"/>
            <a:ext cx="2556669" cy="2555875"/>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6132976" y="504141"/>
            <a:ext cx="2556669" cy="2555875"/>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8834249" y="504141"/>
            <a:ext cx="2556669" cy="2555875"/>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730432" y="3248980"/>
            <a:ext cx="2556669" cy="2555875"/>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3431704" y="3248980"/>
            <a:ext cx="2556669" cy="2555875"/>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6132976" y="3248980"/>
            <a:ext cx="2556669" cy="2555875"/>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8834249" y="3248980"/>
            <a:ext cx="2556669" cy="2555875"/>
          </a:xfrm>
          <a:solidFill>
            <a:schemeClr val="accent1"/>
          </a:solidFill>
        </p:spPr>
        <p:txBody>
          <a:bodyPr/>
          <a:lstStyle/>
          <a:p>
            <a:pPr lvl="0"/>
            <a:endParaRPr lang="en-US" noProof="0">
              <a:sym typeface="Poppins" charset="0"/>
            </a:endParaRPr>
          </a:p>
        </p:txBody>
      </p:sp>
    </p:spTree>
    <p:extLst>
      <p:ext uri="{BB962C8B-B14F-4D97-AF65-F5344CB8AC3E}">
        <p14:creationId xmlns:p14="http://schemas.microsoft.com/office/powerpoint/2010/main" val="278321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F5F11CB-66FF-F243-A89C-07B7CCF62532}" type="slidenum">
              <a:rPr lang="x-none" altLang="x-none" smtClean="0"/>
              <a:pPr>
                <a:defRPr/>
              </a:pPr>
              <a:t>‹#›</a:t>
            </a:fld>
            <a:endParaRPr lang="x-none" altLang="x-none"/>
          </a:p>
        </p:txBody>
      </p:sp>
      <p:grpSp>
        <p:nvGrpSpPr>
          <p:cNvPr id="7" name="Группа 6">
            <a:extLst>
              <a:ext uri="{FF2B5EF4-FFF2-40B4-BE49-F238E27FC236}">
                <a16:creationId xmlns:a16="http://schemas.microsoft.com/office/drawing/2014/main" id="{B4951C36-8F1F-45D7-AD83-E5ADB0B351EC}"/>
              </a:ext>
            </a:extLst>
          </p:cNvPr>
          <p:cNvGrpSpPr/>
          <p:nvPr userDrawn="1"/>
        </p:nvGrpSpPr>
        <p:grpSpPr>
          <a:xfrm>
            <a:off x="983432" y="6021292"/>
            <a:ext cx="1103073" cy="433808"/>
            <a:chOff x="5233327" y="11805083"/>
            <a:chExt cx="2206145" cy="867614"/>
          </a:xfrm>
        </p:grpSpPr>
        <p:sp>
          <p:nvSpPr>
            <p:cNvPr id="8" name="Text Box 3">
              <a:extLst>
                <a:ext uri="{FF2B5EF4-FFF2-40B4-BE49-F238E27FC236}">
                  <a16:creationId xmlns:a16="http://schemas.microsoft.com/office/drawing/2014/main" id="{44A08652-5DBB-40C4-B790-D130B23601C4}"/>
                </a:ext>
              </a:extLst>
            </p:cNvPr>
            <p:cNvSpPr txBox="1">
              <a:spLocks/>
            </p:cNvSpPr>
            <p:nvPr/>
          </p:nvSpPr>
          <p:spPr bwMode="auto">
            <a:xfrm>
              <a:off x="5279232" y="11805083"/>
              <a:ext cx="2160240" cy="558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400" b="1" dirty="0" err="1">
                  <a:solidFill>
                    <a:schemeClr val="accent2"/>
                  </a:solidFill>
                  <a:latin typeface="Montserrat" pitchFamily="2" charset="0"/>
                  <a:ea typeface="Montserrat Semi" charset="0"/>
                  <a:cs typeface="Montserrat Semi" charset="0"/>
                  <a:sym typeface="Poppins Medium" charset="0"/>
                </a:rPr>
                <a:t>i</a:t>
              </a:r>
              <a:r>
                <a:rPr lang="en-US" altLang="x-none" sz="1400" b="1" dirty="0" err="1">
                  <a:solidFill>
                    <a:srgbClr val="1F1F1F"/>
                  </a:solidFill>
                  <a:latin typeface="Montserrat" pitchFamily="2" charset="0"/>
                  <a:ea typeface="Montserrat Semi" charset="0"/>
                  <a:cs typeface="Montserrat Semi" charset="0"/>
                  <a:sym typeface="Poppins Medium" charset="0"/>
                </a:rPr>
                <a:t>DESIGN</a:t>
              </a:r>
              <a:endParaRPr lang="x-none" altLang="x-none" sz="1400" b="1" dirty="0">
                <a:solidFill>
                  <a:srgbClr val="1F1F1F"/>
                </a:solidFill>
                <a:latin typeface="Montserrat" pitchFamily="2" charset="0"/>
                <a:ea typeface="Montserrat Semi" charset="0"/>
                <a:cs typeface="Montserrat Semi" charset="0"/>
                <a:sym typeface="Poppins Medium" charset="0"/>
              </a:endParaRPr>
            </a:p>
          </p:txBody>
        </p:sp>
        <p:sp>
          <p:nvSpPr>
            <p:cNvPr id="9" name="Rectangle 1">
              <a:extLst>
                <a:ext uri="{FF2B5EF4-FFF2-40B4-BE49-F238E27FC236}">
                  <a16:creationId xmlns:a16="http://schemas.microsoft.com/office/drawing/2014/main" id="{535DF4D3-82CC-4958-882F-A009E4605B1F}"/>
                </a:ext>
              </a:extLst>
            </p:cNvPr>
            <p:cNvSpPr>
              <a:spLocks noChangeArrowheads="1"/>
            </p:cNvSpPr>
            <p:nvPr/>
          </p:nvSpPr>
          <p:spPr bwMode="auto">
            <a:xfrm>
              <a:off x="5233327" y="12150888"/>
              <a:ext cx="2206145" cy="52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en-US" altLang="en-US" sz="700" dirty="0">
                  <a:solidFill>
                    <a:srgbClr val="1F1F1F"/>
                  </a:solidFill>
                  <a:latin typeface="Open Sans" panose="020B0606030504020204" pitchFamily="34" charset="0"/>
                  <a:cs typeface="Open Sans" panose="020B0606030504020204" pitchFamily="34" charset="0"/>
                </a:rPr>
                <a:t>by </a:t>
              </a:r>
              <a:r>
                <a:rPr lang="en-US" altLang="en-US" sz="700" dirty="0" err="1">
                  <a:solidFill>
                    <a:srgbClr val="1F1F1F"/>
                  </a:solidFill>
                  <a:latin typeface="Open Sans" panose="020B0606030504020204" pitchFamily="34" charset="0"/>
                  <a:cs typeface="Open Sans" panose="020B0606030504020204" pitchFamily="34" charset="0"/>
                </a:rPr>
                <a:t>HiSlide.io</a:t>
              </a:r>
              <a:endParaRPr lang="en-US" altLang="en-US" sz="700" dirty="0">
                <a:solidFill>
                  <a:srgbClr val="1F1F1F"/>
                </a:solidFill>
                <a:latin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98150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60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9779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699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662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243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3692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2445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3791232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662" r:id="rId12"/>
    <p:sldLayoutId id="2147483663" r:id="rId13"/>
    <p:sldLayoutId id="2147483667" r:id="rId14"/>
    <p:sldLayoutId id="214748366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any…">
            <a:extLst>
              <a:ext uri="{FF2B5EF4-FFF2-40B4-BE49-F238E27FC236}">
                <a16:creationId xmlns:a16="http://schemas.microsoft.com/office/drawing/2014/main" id="{221CC0CE-B92F-4FDA-8923-7554D45A6D1B}"/>
              </a:ext>
            </a:extLst>
          </p:cNvPr>
          <p:cNvSpPr txBox="1">
            <a:spLocks/>
          </p:cNvSpPr>
          <p:nvPr/>
        </p:nvSpPr>
        <p:spPr bwMode="auto">
          <a:xfrm>
            <a:off x="653725" y="1798079"/>
            <a:ext cx="5036861" cy="2889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19050" tIns="19050" rIns="19050" bIns="19050" numCol="1" anchor="t" anchorCtr="0" compatLnSpc="1">
            <a:prstTxWarp prst="textNoShape">
              <a:avLst/>
            </a:prstTxWarp>
          </a:bodyPr>
          <a:lstStyle>
            <a:lvl1pPr algn="l" defTabSz="825500" rtl="0" eaLnBrk="0" fontAlgn="base" hangingPunct="0">
              <a:spcBef>
                <a:spcPct val="0"/>
              </a:spcBef>
              <a:spcAft>
                <a:spcPct val="0"/>
              </a:spcAft>
              <a:defRPr sz="10000" b="1" kern="1200">
                <a:solidFill>
                  <a:schemeClr val="bg1"/>
                </a:solidFill>
                <a:latin typeface="Montserrat Semi" charset="0"/>
                <a:ea typeface="Montserrat Semi" charset="0"/>
                <a:cs typeface="Montserrat Semi" charset="0"/>
                <a:sym typeface="Poppins Medium"/>
              </a:defRPr>
            </a:lvl1pPr>
            <a:lvl2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2pPr>
            <a:lvl3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3pPr>
            <a:lvl4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4pPr>
            <a:lvl5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a:lstStyle>
          <a:p>
            <a:pPr defTabSz="412750"/>
            <a:r>
              <a:rPr lang="fr-FR" altLang="en-US" sz="2000" dirty="0">
                <a:solidFill>
                  <a:srgbClr val="292729"/>
                </a:solidFill>
                <a:latin typeface="Montserrat"/>
              </a:rPr>
              <a:t>Utilisez l'application VISTREAM pour découvrir votre prochain film ou série préférée, ou pour créer une liste de visionnage. Elle offre des critiques, des notes, des informations sur les acteurs, ainsi que toutes les informations dont vous pourriez avoir besoin sur le film ou la série.</a:t>
            </a:r>
            <a:endParaRPr lang="fr-FR" sz="2000" dirty="0">
              <a:solidFill>
                <a:srgbClr val="292729"/>
              </a:solidFill>
              <a:latin typeface="Montserrat"/>
            </a:endParaRPr>
          </a:p>
        </p:txBody>
      </p:sp>
      <p:sp>
        <p:nvSpPr>
          <p:cNvPr id="8" name="Прямоугольник 19">
            <a:extLst>
              <a:ext uri="{FF2B5EF4-FFF2-40B4-BE49-F238E27FC236}">
                <a16:creationId xmlns:a16="http://schemas.microsoft.com/office/drawing/2014/main" id="{8DD7EE9C-4ABA-48C9-BC5A-18F93742D528}"/>
              </a:ext>
            </a:extLst>
          </p:cNvPr>
          <p:cNvSpPr/>
          <p:nvPr/>
        </p:nvSpPr>
        <p:spPr bwMode="auto">
          <a:xfrm rot="5400000">
            <a:off x="820552" y="5761618"/>
            <a:ext cx="275825" cy="1916939"/>
          </a:xfrm>
          <a:prstGeom prst="rect">
            <a:avLst/>
          </a:prstGeom>
          <a:solidFill>
            <a:srgbClr val="FF9933"/>
          </a:solidFill>
          <a:ln w="12700" cap="flat" cmpd="sng" algn="ctr">
            <a:noFill/>
            <a:prstDash val="solid"/>
            <a:miter lim="400000"/>
            <a:headEnd type="none" w="med" len="med"/>
            <a:tailEnd type="none" w="med" len="med"/>
          </a:ln>
          <a:effectLst/>
        </p:spPr>
        <p:txBody>
          <a:bodyPr vert="horz" wrap="square" lIns="19050" tIns="19050" rIns="19050" bIns="19050" numCol="1" rtlCol="0" anchor="ctr" anchorCtr="0" compatLnSpc="1">
            <a:prstTxWarp prst="textNoShape">
              <a:avLst/>
            </a:prstTxWarp>
            <a:spAutoFit/>
          </a:bodyPr>
          <a:lstStyle/>
          <a:p>
            <a:pPr defTabSz="412750" fontAlgn="base" hangingPunct="0">
              <a:spcBef>
                <a:spcPct val="0"/>
              </a:spcBef>
              <a:spcAft>
                <a:spcPct val="0"/>
              </a:spcAft>
            </a:pPr>
            <a:endParaRPr lang="ru-RU" sz="1000" dirty="0">
              <a:solidFill>
                <a:srgbClr val="74808C"/>
              </a:solidFill>
              <a:latin typeface="Poppins" charset="0"/>
              <a:ea typeface="Poppins" charset="0"/>
              <a:cs typeface="Poppins" charset="0"/>
              <a:sym typeface="Poppins" charset="0"/>
            </a:endParaRPr>
          </a:p>
        </p:txBody>
      </p:sp>
      <p:pic>
        <p:nvPicPr>
          <p:cNvPr id="11" name="Picture 10">
            <a:extLst>
              <a:ext uri="{FF2B5EF4-FFF2-40B4-BE49-F238E27FC236}">
                <a16:creationId xmlns:a16="http://schemas.microsoft.com/office/drawing/2014/main" id="{E1949E94-6ADA-555D-A21F-829B236816E2}"/>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18211" y="114258"/>
            <a:ext cx="2904274" cy="578586"/>
          </a:xfrm>
          <a:prstGeom prst="rect">
            <a:avLst/>
          </a:prstGeom>
        </p:spPr>
      </p:pic>
      <p:sp>
        <p:nvSpPr>
          <p:cNvPr id="12" name="TextBox 11">
            <a:extLst>
              <a:ext uri="{FF2B5EF4-FFF2-40B4-BE49-F238E27FC236}">
                <a16:creationId xmlns:a16="http://schemas.microsoft.com/office/drawing/2014/main" id="{CCE5C895-DB7F-6606-1453-68AB47CE8120}"/>
              </a:ext>
            </a:extLst>
          </p:cNvPr>
          <p:cNvSpPr txBox="1"/>
          <p:nvPr/>
        </p:nvSpPr>
        <p:spPr>
          <a:xfrm>
            <a:off x="172832" y="6550810"/>
            <a:ext cx="1572995" cy="338554"/>
          </a:xfrm>
          <a:prstGeom prst="rect">
            <a:avLst/>
          </a:prstGeom>
          <a:noFill/>
        </p:spPr>
        <p:txBody>
          <a:bodyPr wrap="none" rtlCol="0">
            <a:spAutoFit/>
          </a:bodyPr>
          <a:lstStyle/>
          <a:p>
            <a:r>
              <a:rPr lang="fr-FR" sz="1600" dirty="0">
                <a:solidFill>
                  <a:srgbClr val="F8F8F8"/>
                </a:solidFill>
              </a:rPr>
              <a:t>MOUMOU SAAD</a:t>
            </a:r>
            <a:endParaRPr lang="en-US" sz="1600" dirty="0">
              <a:solidFill>
                <a:srgbClr val="F8F8F8"/>
              </a:solidFill>
            </a:endParaRPr>
          </a:p>
        </p:txBody>
      </p:sp>
      <p:pic>
        <p:nvPicPr>
          <p:cNvPr id="4" name="Picture 3">
            <a:extLst>
              <a:ext uri="{FF2B5EF4-FFF2-40B4-BE49-F238E27FC236}">
                <a16:creationId xmlns:a16="http://schemas.microsoft.com/office/drawing/2014/main" id="{00ED36EB-0035-320D-5DFF-138C945F50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3450" y="4258838"/>
            <a:ext cx="2380952" cy="857143"/>
          </a:xfrm>
          <a:prstGeom prst="rect">
            <a:avLst/>
          </a:prstGeom>
        </p:spPr>
      </p:pic>
      <p:pic>
        <p:nvPicPr>
          <p:cNvPr id="9" name="Picture 8">
            <a:extLst>
              <a:ext uri="{FF2B5EF4-FFF2-40B4-BE49-F238E27FC236}">
                <a16:creationId xmlns:a16="http://schemas.microsoft.com/office/drawing/2014/main" id="{82E60577-A0F2-8552-029C-C477BFE92A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6002" y="-17822"/>
            <a:ext cx="3277037" cy="6858000"/>
          </a:xfrm>
          <a:prstGeom prst="rect">
            <a:avLst/>
          </a:prstGeom>
        </p:spPr>
      </p:pic>
    </p:spTree>
    <p:extLst>
      <p:ext uri="{BB962C8B-B14F-4D97-AF65-F5344CB8AC3E}">
        <p14:creationId xmlns:p14="http://schemas.microsoft.com/office/powerpoint/2010/main" val="294277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1BFEE6C3-D3DF-4BB0-99C6-62356035CB6C}"/>
              </a:ext>
            </a:extLst>
          </p:cNvPr>
          <p:cNvSpPr txBox="1">
            <a:spLocks/>
          </p:cNvSpPr>
          <p:nvPr/>
        </p:nvSpPr>
        <p:spPr bwMode="auto">
          <a:xfrm>
            <a:off x="2019605" y="662051"/>
            <a:ext cx="6804664" cy="1233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3200" b="1" dirty="0">
                <a:solidFill>
                  <a:srgbClr val="14BAB8"/>
                </a:solidFill>
                <a:latin typeface="Montserrat" pitchFamily="2" charset="0"/>
                <a:ea typeface="Montserrat Semi" charset="0"/>
                <a:cs typeface="Montserrat Semi" charset="0"/>
                <a:sym typeface="Poppins Medium" charset="0"/>
              </a:rPr>
              <a:t>PLAN DE LA PRESENTATION</a:t>
            </a:r>
            <a:endParaRPr lang="x-none" altLang="x-none" sz="3200" b="1" dirty="0">
              <a:solidFill>
                <a:srgbClr val="14BAB8"/>
              </a:solidFill>
              <a:latin typeface="Montserrat" pitchFamily="2" charset="0"/>
              <a:ea typeface="Montserrat Semi" charset="0"/>
              <a:cs typeface="Montserrat Semi" charset="0"/>
              <a:sym typeface="Poppins Medium" charset="0"/>
            </a:endParaRPr>
          </a:p>
        </p:txBody>
      </p:sp>
      <p:cxnSp>
        <p:nvCxnSpPr>
          <p:cNvPr id="14" name="Straight Connector 13">
            <a:extLst>
              <a:ext uri="{FF2B5EF4-FFF2-40B4-BE49-F238E27FC236}">
                <a16:creationId xmlns:a16="http://schemas.microsoft.com/office/drawing/2014/main" id="{B87B3EBE-532B-40B9-8115-8D7C4D34AA0A}"/>
              </a:ext>
            </a:extLst>
          </p:cNvPr>
          <p:cNvCxnSpPr>
            <a:cxnSpLocks/>
          </p:cNvCxnSpPr>
          <p:nvPr/>
        </p:nvCxnSpPr>
        <p:spPr bwMode="auto">
          <a:xfrm>
            <a:off x="2144396" y="2033096"/>
            <a:ext cx="0" cy="4773551"/>
          </a:xfrm>
          <a:prstGeom prst="line">
            <a:avLst/>
          </a:prstGeom>
          <a:ln w="38100">
            <a:solidFill>
              <a:schemeClr val="bg1">
                <a:lumMod val="75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A1F03E25-1D1C-4827-A25E-DD009E680356}"/>
              </a:ext>
            </a:extLst>
          </p:cNvPr>
          <p:cNvSpPr txBox="1"/>
          <p:nvPr/>
        </p:nvSpPr>
        <p:spPr>
          <a:xfrm>
            <a:off x="2548755" y="1700121"/>
            <a:ext cx="2881082" cy="461665"/>
          </a:xfrm>
          <a:prstGeom prst="rect">
            <a:avLst/>
          </a:prstGeom>
          <a:noFill/>
        </p:spPr>
        <p:txBody>
          <a:bodyPr wrap="square" rtlCol="0">
            <a:spAutoFit/>
          </a:bodyPr>
          <a:lstStyle/>
          <a:p>
            <a:r>
              <a:rPr lang="fr-FR" sz="2400" b="1" dirty="0">
                <a:solidFill>
                  <a:srgbClr val="F19D19"/>
                </a:solidFill>
              </a:rPr>
              <a:t>Contexte du projet</a:t>
            </a:r>
            <a:endParaRPr lang="fr-FR" sz="2000" b="1" dirty="0">
              <a:solidFill>
                <a:srgbClr val="F19D19"/>
              </a:solidFill>
            </a:endParaRPr>
          </a:p>
        </p:txBody>
      </p:sp>
      <p:sp>
        <p:nvSpPr>
          <p:cNvPr id="17" name="TextBox 16">
            <a:extLst>
              <a:ext uri="{FF2B5EF4-FFF2-40B4-BE49-F238E27FC236}">
                <a16:creationId xmlns:a16="http://schemas.microsoft.com/office/drawing/2014/main" id="{37538D46-2A23-4961-9F14-CA6A3753981C}"/>
              </a:ext>
            </a:extLst>
          </p:cNvPr>
          <p:cNvSpPr txBox="1"/>
          <p:nvPr/>
        </p:nvSpPr>
        <p:spPr>
          <a:xfrm>
            <a:off x="2548760" y="2779164"/>
            <a:ext cx="4058884" cy="461665"/>
          </a:xfrm>
          <a:prstGeom prst="rect">
            <a:avLst/>
          </a:prstGeom>
          <a:noFill/>
        </p:spPr>
        <p:txBody>
          <a:bodyPr wrap="square" rtlCol="0">
            <a:spAutoFit/>
          </a:bodyPr>
          <a:lstStyle/>
          <a:p>
            <a:r>
              <a:rPr lang="fr-FR" sz="2400" b="1" dirty="0">
                <a:solidFill>
                  <a:srgbClr val="F19D19"/>
                </a:solidFill>
              </a:rPr>
              <a:t>Conception de l’application</a:t>
            </a:r>
          </a:p>
        </p:txBody>
      </p:sp>
      <p:sp>
        <p:nvSpPr>
          <p:cNvPr id="18" name="TextBox 17">
            <a:extLst>
              <a:ext uri="{FF2B5EF4-FFF2-40B4-BE49-F238E27FC236}">
                <a16:creationId xmlns:a16="http://schemas.microsoft.com/office/drawing/2014/main" id="{4C561CA4-A4B2-4DCD-838B-5C894653BA84}"/>
              </a:ext>
            </a:extLst>
          </p:cNvPr>
          <p:cNvSpPr txBox="1"/>
          <p:nvPr/>
        </p:nvSpPr>
        <p:spPr>
          <a:xfrm>
            <a:off x="2548759" y="4963416"/>
            <a:ext cx="2249479" cy="461665"/>
          </a:xfrm>
          <a:prstGeom prst="rect">
            <a:avLst/>
          </a:prstGeom>
          <a:noFill/>
        </p:spPr>
        <p:txBody>
          <a:bodyPr wrap="square" rtlCol="0">
            <a:spAutoFit/>
          </a:bodyPr>
          <a:lstStyle/>
          <a:p>
            <a:r>
              <a:rPr lang="en-US" sz="2400" b="1" dirty="0">
                <a:solidFill>
                  <a:srgbClr val="F19D19"/>
                </a:solidFill>
              </a:rPr>
              <a:t>Technologies</a:t>
            </a:r>
            <a:endParaRPr lang="fr-FR" sz="2400" b="1" dirty="0">
              <a:solidFill>
                <a:srgbClr val="F19D19"/>
              </a:solidFill>
            </a:endParaRPr>
          </a:p>
        </p:txBody>
      </p:sp>
      <p:sp>
        <p:nvSpPr>
          <p:cNvPr id="20" name="Rectangle 1">
            <a:extLst>
              <a:ext uri="{FF2B5EF4-FFF2-40B4-BE49-F238E27FC236}">
                <a16:creationId xmlns:a16="http://schemas.microsoft.com/office/drawing/2014/main" id="{6DC69277-05B3-483F-8BC2-62B5DEDC9D99}"/>
              </a:ext>
            </a:extLst>
          </p:cNvPr>
          <p:cNvSpPr>
            <a:spLocks noChangeArrowheads="1"/>
          </p:cNvSpPr>
          <p:nvPr/>
        </p:nvSpPr>
        <p:spPr bwMode="auto">
          <a:xfrm>
            <a:off x="2548755" y="2202698"/>
            <a:ext cx="71137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12750" eaLnBrk="0" fontAlgn="base" hangingPunct="0">
              <a:spcBef>
                <a:spcPct val="0"/>
              </a:spcBef>
              <a:spcAft>
                <a:spcPct val="0"/>
              </a:spcAft>
            </a:pPr>
            <a:r>
              <a:rPr lang="fr-FR" altLang="en-US" sz="1400" i="1" dirty="0">
                <a:solidFill>
                  <a:schemeClr val="bg2">
                    <a:lumMod val="25000"/>
                  </a:schemeClr>
                </a:solidFill>
                <a:latin typeface="Calibri" panose="020F0502020204030204" pitchFamily="34" charset="0"/>
                <a:cs typeface="Calibri" panose="020F0502020204030204" pitchFamily="34" charset="0"/>
                <a:sym typeface="Poppins"/>
              </a:rPr>
              <a:t>On va introduire l’idée générale derrière le besoin du développement d’une telle application </a:t>
            </a:r>
          </a:p>
        </p:txBody>
      </p:sp>
      <p:sp>
        <p:nvSpPr>
          <p:cNvPr id="22" name="Rectangle 1">
            <a:extLst>
              <a:ext uri="{FF2B5EF4-FFF2-40B4-BE49-F238E27FC236}">
                <a16:creationId xmlns:a16="http://schemas.microsoft.com/office/drawing/2014/main" id="{FC4940E2-BD63-4DFD-A2A9-1C3051949AF3}"/>
              </a:ext>
            </a:extLst>
          </p:cNvPr>
          <p:cNvSpPr>
            <a:spLocks noChangeArrowheads="1"/>
          </p:cNvSpPr>
          <p:nvPr/>
        </p:nvSpPr>
        <p:spPr bwMode="auto">
          <a:xfrm>
            <a:off x="2548764" y="4438410"/>
            <a:ext cx="66754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12750" eaLnBrk="0" fontAlgn="base" hangingPunct="0">
              <a:spcBef>
                <a:spcPct val="0"/>
              </a:spcBef>
              <a:spcAft>
                <a:spcPct val="0"/>
              </a:spcAft>
            </a:pPr>
            <a:r>
              <a:rPr lang="fr-FR" altLang="en-US" sz="1400" i="1" dirty="0">
                <a:solidFill>
                  <a:schemeClr val="bg2">
                    <a:lumMod val="25000"/>
                  </a:schemeClr>
                </a:solidFill>
                <a:latin typeface="Calibri" panose="020F0502020204030204" pitchFamily="34" charset="0"/>
                <a:cs typeface="Calibri" panose="020F0502020204030204" pitchFamily="34" charset="0"/>
                <a:sym typeface="Poppins"/>
              </a:rPr>
              <a:t>Dans cette étape on va définir le périmètre du développement de notre application.</a:t>
            </a:r>
          </a:p>
        </p:txBody>
      </p:sp>
      <p:pic>
        <p:nvPicPr>
          <p:cNvPr id="35" name="Picture 34">
            <a:extLst>
              <a:ext uri="{FF2B5EF4-FFF2-40B4-BE49-F238E27FC236}">
                <a16:creationId xmlns:a16="http://schemas.microsoft.com/office/drawing/2014/main" id="{71403AD2-5285-4ECD-A305-4152C0458F69}"/>
              </a:ext>
            </a:extLst>
          </p:cNvPr>
          <p:cNvPicPr>
            <a:picLocks noChangeAspect="1"/>
          </p:cNvPicPr>
          <p:nvPr/>
        </p:nvPicPr>
        <p:blipFill>
          <a:blip r:embed="rId2">
            <a:duotone>
              <a:prstClr val="black"/>
              <a:srgbClr val="FF9933">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01222" y="579533"/>
            <a:ext cx="1141902" cy="664496"/>
          </a:xfrm>
          <a:prstGeom prst="rect">
            <a:avLst/>
          </a:prstGeom>
        </p:spPr>
      </p:pic>
      <p:sp>
        <p:nvSpPr>
          <p:cNvPr id="32" name="Oval 31">
            <a:extLst>
              <a:ext uri="{FF2B5EF4-FFF2-40B4-BE49-F238E27FC236}">
                <a16:creationId xmlns:a16="http://schemas.microsoft.com/office/drawing/2014/main" id="{C8E5B6B1-5577-4643-86A4-0F6B528DE9BD}"/>
              </a:ext>
            </a:extLst>
          </p:cNvPr>
          <p:cNvSpPr>
            <a:spLocks noChangeAspect="1"/>
          </p:cNvSpPr>
          <p:nvPr/>
        </p:nvSpPr>
        <p:spPr bwMode="auto">
          <a:xfrm>
            <a:off x="2019605" y="2977779"/>
            <a:ext cx="249581" cy="249581"/>
          </a:xfrm>
          <a:prstGeom prst="ellipse">
            <a:avLst/>
          </a:prstGeom>
          <a:solidFill>
            <a:srgbClr val="14BAB8"/>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4" name="Oval 33">
            <a:extLst>
              <a:ext uri="{FF2B5EF4-FFF2-40B4-BE49-F238E27FC236}">
                <a16:creationId xmlns:a16="http://schemas.microsoft.com/office/drawing/2014/main" id="{9BE15C15-68FB-47F7-B39C-42272CD21F05}"/>
              </a:ext>
            </a:extLst>
          </p:cNvPr>
          <p:cNvSpPr>
            <a:spLocks noChangeAspect="1"/>
          </p:cNvSpPr>
          <p:nvPr/>
        </p:nvSpPr>
        <p:spPr bwMode="auto">
          <a:xfrm>
            <a:off x="2019605" y="4177224"/>
            <a:ext cx="249581" cy="249581"/>
          </a:xfrm>
          <a:prstGeom prst="ellipse">
            <a:avLst/>
          </a:prstGeom>
          <a:solidFill>
            <a:srgbClr val="14BAB8"/>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6" name="Oval 35">
            <a:extLst>
              <a:ext uri="{FF2B5EF4-FFF2-40B4-BE49-F238E27FC236}">
                <a16:creationId xmlns:a16="http://schemas.microsoft.com/office/drawing/2014/main" id="{A2431405-58B7-4386-B016-D1CFD0A315AE}"/>
              </a:ext>
            </a:extLst>
          </p:cNvPr>
          <p:cNvSpPr>
            <a:spLocks noChangeAspect="1"/>
          </p:cNvSpPr>
          <p:nvPr/>
        </p:nvSpPr>
        <p:spPr bwMode="auto">
          <a:xfrm>
            <a:off x="2024115" y="5165436"/>
            <a:ext cx="249581" cy="249581"/>
          </a:xfrm>
          <a:prstGeom prst="ellipse">
            <a:avLst/>
          </a:prstGeom>
          <a:solidFill>
            <a:srgbClr val="14BAB8"/>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9" name="TextBox 18">
            <a:extLst>
              <a:ext uri="{FF2B5EF4-FFF2-40B4-BE49-F238E27FC236}">
                <a16:creationId xmlns:a16="http://schemas.microsoft.com/office/drawing/2014/main" id="{BE48D251-5643-4D1A-B104-0BA38063065B}"/>
              </a:ext>
            </a:extLst>
          </p:cNvPr>
          <p:cNvSpPr txBox="1"/>
          <p:nvPr/>
        </p:nvSpPr>
        <p:spPr>
          <a:xfrm>
            <a:off x="2548759" y="3976745"/>
            <a:ext cx="4540193" cy="461665"/>
          </a:xfrm>
          <a:prstGeom prst="rect">
            <a:avLst/>
          </a:prstGeom>
          <a:noFill/>
        </p:spPr>
        <p:txBody>
          <a:bodyPr wrap="square" rtlCol="0">
            <a:spAutoFit/>
          </a:bodyPr>
          <a:lstStyle/>
          <a:p>
            <a:r>
              <a:rPr lang="en-US" sz="2400" b="1" dirty="0">
                <a:solidFill>
                  <a:srgbClr val="F19D19"/>
                </a:solidFill>
              </a:rPr>
              <a:t>Planification des taches</a:t>
            </a:r>
          </a:p>
        </p:txBody>
      </p:sp>
      <p:sp>
        <p:nvSpPr>
          <p:cNvPr id="23" name="Rectangle 1">
            <a:extLst>
              <a:ext uri="{FF2B5EF4-FFF2-40B4-BE49-F238E27FC236}">
                <a16:creationId xmlns:a16="http://schemas.microsoft.com/office/drawing/2014/main" id="{C51AD953-3E72-4645-8DF9-CBB021A54713}"/>
              </a:ext>
            </a:extLst>
          </p:cNvPr>
          <p:cNvSpPr>
            <a:spLocks noChangeArrowheads="1"/>
          </p:cNvSpPr>
          <p:nvPr/>
        </p:nvSpPr>
        <p:spPr bwMode="auto">
          <a:xfrm>
            <a:off x="2548760" y="3177600"/>
            <a:ext cx="66754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12750" eaLnBrk="0" fontAlgn="base" hangingPunct="0">
              <a:spcBef>
                <a:spcPct val="0"/>
              </a:spcBef>
              <a:spcAft>
                <a:spcPct val="0"/>
              </a:spcAft>
            </a:pPr>
            <a:r>
              <a:rPr lang="fr-FR" altLang="en-US" sz="1400" i="1" dirty="0">
                <a:solidFill>
                  <a:schemeClr val="bg2">
                    <a:lumMod val="25000"/>
                  </a:schemeClr>
                </a:solidFill>
                <a:latin typeface="Calibri" panose="020F0502020204030204" pitchFamily="34" charset="0"/>
                <a:cs typeface="Calibri" panose="020F0502020204030204" pitchFamily="34" charset="0"/>
                <a:sym typeface="Poppins"/>
              </a:rPr>
              <a:t>La conception est une étape clé du processus de développement de notre application, car elle ne définit pas seulement le design de notre application, mais aussi et surtout son fonctionnement pour les utilisateurs finaux.</a:t>
            </a:r>
            <a:endParaRPr lang="en-US" altLang="en-US" sz="1400" i="1" dirty="0">
              <a:solidFill>
                <a:schemeClr val="bg2">
                  <a:lumMod val="25000"/>
                </a:schemeClr>
              </a:solidFill>
              <a:latin typeface="Calibri" panose="020F0502020204030204" pitchFamily="34" charset="0"/>
              <a:cs typeface="Calibri" panose="020F0502020204030204" pitchFamily="34" charset="0"/>
              <a:sym typeface="Poppins"/>
            </a:endParaRPr>
          </a:p>
        </p:txBody>
      </p:sp>
      <p:sp>
        <p:nvSpPr>
          <p:cNvPr id="21" name="Oval 20">
            <a:extLst>
              <a:ext uri="{FF2B5EF4-FFF2-40B4-BE49-F238E27FC236}">
                <a16:creationId xmlns:a16="http://schemas.microsoft.com/office/drawing/2014/main" id="{283CE798-C1EE-43B8-B3E7-239B682021D2}"/>
              </a:ext>
            </a:extLst>
          </p:cNvPr>
          <p:cNvSpPr>
            <a:spLocks noChangeAspect="1"/>
          </p:cNvSpPr>
          <p:nvPr/>
        </p:nvSpPr>
        <p:spPr bwMode="auto">
          <a:xfrm>
            <a:off x="2019605" y="1895430"/>
            <a:ext cx="249581" cy="249581"/>
          </a:xfrm>
          <a:prstGeom prst="ellipse">
            <a:avLst/>
          </a:prstGeom>
          <a:solidFill>
            <a:srgbClr val="14BAB8"/>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pic>
        <p:nvPicPr>
          <p:cNvPr id="24" name="Picture 23">
            <a:extLst>
              <a:ext uri="{FF2B5EF4-FFF2-40B4-BE49-F238E27FC236}">
                <a16:creationId xmlns:a16="http://schemas.microsoft.com/office/drawing/2014/main" id="{918495B0-4838-4423-80B2-FA4F846B6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888737" y="4380554"/>
            <a:ext cx="3303262" cy="2477446"/>
          </a:xfrm>
          <a:prstGeom prst="rect">
            <a:avLst/>
          </a:prstGeom>
        </p:spPr>
      </p:pic>
      <p:sp>
        <p:nvSpPr>
          <p:cNvPr id="3" name="TextBox 2">
            <a:extLst>
              <a:ext uri="{FF2B5EF4-FFF2-40B4-BE49-F238E27FC236}">
                <a16:creationId xmlns:a16="http://schemas.microsoft.com/office/drawing/2014/main" id="{2B3A90C7-29DC-0906-5CE7-BB4D0B9EDC22}"/>
              </a:ext>
            </a:extLst>
          </p:cNvPr>
          <p:cNvSpPr txBox="1"/>
          <p:nvPr/>
        </p:nvSpPr>
        <p:spPr>
          <a:xfrm>
            <a:off x="2548759" y="6038071"/>
            <a:ext cx="2249479" cy="461665"/>
          </a:xfrm>
          <a:prstGeom prst="rect">
            <a:avLst/>
          </a:prstGeom>
          <a:noFill/>
        </p:spPr>
        <p:txBody>
          <a:bodyPr wrap="square" rtlCol="0">
            <a:spAutoFit/>
          </a:bodyPr>
          <a:lstStyle/>
          <a:p>
            <a:r>
              <a:rPr lang="en-US" sz="2400" b="1" dirty="0">
                <a:solidFill>
                  <a:srgbClr val="F19D19"/>
                </a:solidFill>
              </a:rPr>
              <a:t>Demonstration</a:t>
            </a:r>
            <a:endParaRPr lang="fr-FR" sz="2400" b="1" dirty="0">
              <a:solidFill>
                <a:srgbClr val="F19D19"/>
              </a:solidFill>
            </a:endParaRPr>
          </a:p>
        </p:txBody>
      </p:sp>
      <p:sp>
        <p:nvSpPr>
          <p:cNvPr id="4" name="Oval 3">
            <a:extLst>
              <a:ext uri="{FF2B5EF4-FFF2-40B4-BE49-F238E27FC236}">
                <a16:creationId xmlns:a16="http://schemas.microsoft.com/office/drawing/2014/main" id="{2002AD63-7703-321C-ADD1-095A33F2674E}"/>
              </a:ext>
            </a:extLst>
          </p:cNvPr>
          <p:cNvSpPr>
            <a:spLocks noChangeAspect="1"/>
          </p:cNvSpPr>
          <p:nvPr/>
        </p:nvSpPr>
        <p:spPr bwMode="auto">
          <a:xfrm>
            <a:off x="2019605" y="6195949"/>
            <a:ext cx="249581" cy="249581"/>
          </a:xfrm>
          <a:prstGeom prst="ellipse">
            <a:avLst/>
          </a:prstGeom>
          <a:solidFill>
            <a:srgbClr val="14BAB8"/>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5" name="Rectangle 1">
            <a:extLst>
              <a:ext uri="{FF2B5EF4-FFF2-40B4-BE49-F238E27FC236}">
                <a16:creationId xmlns:a16="http://schemas.microsoft.com/office/drawing/2014/main" id="{91F4EBE9-2758-15B6-78D8-669781E51FBF}"/>
              </a:ext>
            </a:extLst>
          </p:cNvPr>
          <p:cNvSpPr>
            <a:spLocks noChangeArrowheads="1"/>
          </p:cNvSpPr>
          <p:nvPr/>
        </p:nvSpPr>
        <p:spPr bwMode="auto">
          <a:xfrm>
            <a:off x="2548762" y="5382534"/>
            <a:ext cx="66754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12750" eaLnBrk="0" fontAlgn="base" hangingPunct="0">
              <a:spcBef>
                <a:spcPct val="0"/>
              </a:spcBef>
              <a:spcAft>
                <a:spcPct val="0"/>
              </a:spcAft>
            </a:pPr>
            <a:r>
              <a:rPr lang="fr-FR" altLang="en-US" sz="1400" i="1" dirty="0">
                <a:solidFill>
                  <a:schemeClr val="bg2">
                    <a:lumMod val="25000"/>
                  </a:schemeClr>
                </a:solidFill>
                <a:latin typeface="Calibri" panose="020F0502020204030204" pitchFamily="34" charset="0"/>
                <a:cs typeface="Calibri" panose="020F0502020204030204" pitchFamily="34" charset="0"/>
                <a:sym typeface="Poppins"/>
              </a:rPr>
              <a:t>Afin de réaliser notre objectifs, nous avons opté pour les techniques et technologies présentées dans cette partie </a:t>
            </a:r>
          </a:p>
        </p:txBody>
      </p:sp>
    </p:spTree>
    <p:extLst>
      <p:ext uri="{BB962C8B-B14F-4D97-AF65-F5344CB8AC3E}">
        <p14:creationId xmlns:p14="http://schemas.microsoft.com/office/powerpoint/2010/main" val="123886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A4D4A4-6E4E-46BC-B908-38C0B926A741}"/>
              </a:ext>
            </a:extLst>
          </p:cNvPr>
          <p:cNvSpPr txBox="1"/>
          <p:nvPr/>
        </p:nvSpPr>
        <p:spPr>
          <a:xfrm>
            <a:off x="327338" y="140603"/>
            <a:ext cx="2964502" cy="461665"/>
          </a:xfrm>
          <a:prstGeom prst="rect">
            <a:avLst/>
          </a:prstGeom>
          <a:noFill/>
        </p:spPr>
        <p:txBody>
          <a:bodyPr wrap="square" rtlCol="0">
            <a:spAutoFit/>
          </a:bodyPr>
          <a:lstStyle/>
          <a:p>
            <a:r>
              <a:rPr lang="fr-FR" sz="2400" b="1" dirty="0">
                <a:solidFill>
                  <a:srgbClr val="C00000"/>
                </a:solidFill>
              </a:rPr>
              <a:t>Contexte général</a:t>
            </a:r>
            <a:endParaRPr lang="fr-FR" sz="2000" b="1" dirty="0">
              <a:solidFill>
                <a:srgbClr val="C00000"/>
              </a:solidFill>
            </a:endParaRPr>
          </a:p>
        </p:txBody>
      </p:sp>
      <p:sp>
        <p:nvSpPr>
          <p:cNvPr id="2" name="Rectangle 1">
            <a:extLst>
              <a:ext uri="{FF2B5EF4-FFF2-40B4-BE49-F238E27FC236}">
                <a16:creationId xmlns:a16="http://schemas.microsoft.com/office/drawing/2014/main" id="{A268C1E9-A939-4C60-82A6-05D529B6908F}"/>
              </a:ext>
            </a:extLst>
          </p:cNvPr>
          <p:cNvSpPr/>
          <p:nvPr/>
        </p:nvSpPr>
        <p:spPr>
          <a:xfrm>
            <a:off x="0" y="215121"/>
            <a:ext cx="327338" cy="312631"/>
          </a:xfrm>
          <a:prstGeom prst="rect">
            <a:avLst/>
          </a:prstGeom>
          <a:solidFill>
            <a:srgbClr val="1D9A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pic>
        <p:nvPicPr>
          <p:cNvPr id="10" name="Picture 9">
            <a:extLst>
              <a:ext uri="{FF2B5EF4-FFF2-40B4-BE49-F238E27FC236}">
                <a16:creationId xmlns:a16="http://schemas.microsoft.com/office/drawing/2014/main" id="{7F2B8D8D-5803-4239-9005-17D83BAF570E}"/>
              </a:ext>
            </a:extLst>
          </p:cNvPr>
          <p:cNvPicPr>
            <a:picLocks noChangeAspect="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 y="3717258"/>
            <a:ext cx="4920792" cy="3172119"/>
          </a:xfrm>
          <a:prstGeom prst="rect">
            <a:avLst/>
          </a:prstGeom>
        </p:spPr>
      </p:pic>
      <p:sp>
        <p:nvSpPr>
          <p:cNvPr id="8" name="TextBox 7">
            <a:extLst>
              <a:ext uri="{FF2B5EF4-FFF2-40B4-BE49-F238E27FC236}">
                <a16:creationId xmlns:a16="http://schemas.microsoft.com/office/drawing/2014/main" id="{7D8833A4-6C6B-9951-585D-B2908E9E29EB}"/>
              </a:ext>
            </a:extLst>
          </p:cNvPr>
          <p:cNvSpPr txBox="1"/>
          <p:nvPr/>
        </p:nvSpPr>
        <p:spPr>
          <a:xfrm>
            <a:off x="1534884" y="1892592"/>
            <a:ext cx="9122230" cy="2554545"/>
          </a:xfrm>
          <a:prstGeom prst="rect">
            <a:avLst/>
          </a:prstGeom>
          <a:noFill/>
        </p:spPr>
        <p:txBody>
          <a:bodyPr wrap="square">
            <a:spAutoFit/>
          </a:bodyPr>
          <a:lstStyle/>
          <a:p>
            <a:pPr algn="just"/>
            <a:r>
              <a:rPr lang="fr-FR" sz="2000" b="0" i="0" u="none" strike="noStrike" dirty="0">
                <a:solidFill>
                  <a:srgbClr val="000000"/>
                </a:solidFill>
                <a:effectLst/>
                <a:latin typeface="Nunito Sans" pitchFamily="2" charset="0"/>
              </a:rPr>
              <a:t>Pour créer une application de streaming de films et de séries, nous avons mis au point un concept innovant pour attirer les utilisateurs du monde entier. Cette application propose un accès instantané à une vaste bibliothèque de films et de séries, que vous pouvez regarder n'importe où et à tout moment. Vous pouvez parcourir notre catalogue en ligne, sélectionner les films et séries de votre choix, et les regarder sur votre appareil. Notre application offre une expérience de streaming rapide et fluide, pour que vous puissiez profiter de vos films et séries préférés sans interruption.</a:t>
            </a:r>
          </a:p>
        </p:txBody>
      </p:sp>
      <p:sp>
        <p:nvSpPr>
          <p:cNvPr id="11" name="TextBox 10">
            <a:extLst>
              <a:ext uri="{FF2B5EF4-FFF2-40B4-BE49-F238E27FC236}">
                <a16:creationId xmlns:a16="http://schemas.microsoft.com/office/drawing/2014/main" id="{86E95173-2D7A-89C2-1620-40A8ACEA11A8}"/>
              </a:ext>
            </a:extLst>
          </p:cNvPr>
          <p:cNvSpPr txBox="1"/>
          <p:nvPr/>
        </p:nvSpPr>
        <p:spPr>
          <a:xfrm>
            <a:off x="4342039" y="791271"/>
            <a:ext cx="3507921" cy="646331"/>
          </a:xfrm>
          <a:prstGeom prst="rect">
            <a:avLst/>
          </a:prstGeom>
          <a:noFill/>
        </p:spPr>
        <p:txBody>
          <a:bodyPr wrap="square">
            <a:spAutoFit/>
          </a:bodyPr>
          <a:lstStyle/>
          <a:p>
            <a:pPr algn="ctr"/>
            <a:r>
              <a:rPr lang="en-US" sz="3600" b="1" i="0" u="none" strike="noStrike" dirty="0">
                <a:solidFill>
                  <a:srgbClr val="C00000"/>
                </a:solidFill>
                <a:effectLst/>
                <a:latin typeface="Nunito Sans" pitchFamily="2" charset="0"/>
              </a:rPr>
              <a:t>VISTREAM</a:t>
            </a:r>
            <a:endParaRPr lang="en-US" sz="3600" b="1" dirty="0">
              <a:solidFill>
                <a:srgbClr val="C00000"/>
              </a:solidFill>
            </a:endParaRPr>
          </a:p>
        </p:txBody>
      </p:sp>
      <p:sp>
        <p:nvSpPr>
          <p:cNvPr id="14" name="TextBox 13">
            <a:extLst>
              <a:ext uri="{FF2B5EF4-FFF2-40B4-BE49-F238E27FC236}">
                <a16:creationId xmlns:a16="http://schemas.microsoft.com/office/drawing/2014/main" id="{6F18801E-455C-16F2-DF04-B2013B4EEFED}"/>
              </a:ext>
            </a:extLst>
          </p:cNvPr>
          <p:cNvSpPr txBox="1"/>
          <p:nvPr/>
        </p:nvSpPr>
        <p:spPr>
          <a:xfrm>
            <a:off x="3066841" y="4902127"/>
            <a:ext cx="6920537" cy="1015663"/>
          </a:xfrm>
          <a:prstGeom prst="rect">
            <a:avLst/>
          </a:prstGeom>
          <a:noFill/>
        </p:spPr>
        <p:txBody>
          <a:bodyPr wrap="square">
            <a:spAutoFit/>
          </a:bodyPr>
          <a:lstStyle/>
          <a:p>
            <a:pPr algn="ctr"/>
            <a:r>
              <a:rPr lang="fr-FR" sz="2000" b="0" i="0" u="none" strike="noStrike" dirty="0">
                <a:solidFill>
                  <a:srgbClr val="000000"/>
                </a:solidFill>
                <a:effectLst/>
                <a:latin typeface="Nunito Sans" pitchFamily="2" charset="0"/>
              </a:rPr>
              <a:t>En tant que développeur web, mon objectif était de créer VISTREAM en utilisant </a:t>
            </a:r>
            <a:r>
              <a:rPr lang="fr-FR" sz="2000" b="0" i="0" u="none" strike="noStrike" dirty="0" err="1">
                <a:solidFill>
                  <a:srgbClr val="000000"/>
                </a:solidFill>
                <a:effectLst/>
                <a:latin typeface="Nunito Sans" pitchFamily="2" charset="0"/>
              </a:rPr>
              <a:t>Laravel</a:t>
            </a:r>
            <a:r>
              <a:rPr lang="fr-FR" sz="2000" b="0" i="0" u="none" strike="noStrike" dirty="0">
                <a:solidFill>
                  <a:srgbClr val="000000"/>
                </a:solidFill>
                <a:effectLst/>
                <a:latin typeface="Nunito Sans" pitchFamily="2" charset="0"/>
              </a:rPr>
              <a:t>, Javascript,</a:t>
            </a:r>
          </a:p>
          <a:p>
            <a:pPr algn="ctr"/>
            <a:r>
              <a:rPr lang="fr-FR" sz="2000" b="0" i="0" u="none" strike="noStrike" dirty="0">
                <a:solidFill>
                  <a:srgbClr val="000000"/>
                </a:solidFill>
                <a:effectLst/>
                <a:latin typeface="Nunito Sans" pitchFamily="2" charset="0"/>
              </a:rPr>
              <a:t> jQuery, </a:t>
            </a:r>
            <a:r>
              <a:rPr lang="fr-FR" sz="2000" b="0" i="0" u="none" strike="noStrike" dirty="0" err="1">
                <a:solidFill>
                  <a:srgbClr val="000000"/>
                </a:solidFill>
                <a:effectLst/>
                <a:latin typeface="Nunito Sans" pitchFamily="2" charset="0"/>
              </a:rPr>
              <a:t>Tailwind</a:t>
            </a:r>
            <a:r>
              <a:rPr lang="fr-FR" sz="2000" b="0" i="0" u="none" strike="noStrike" dirty="0">
                <a:solidFill>
                  <a:srgbClr val="000000"/>
                </a:solidFill>
                <a:effectLst/>
                <a:latin typeface="Nunito Sans" pitchFamily="2" charset="0"/>
              </a:rPr>
              <a:t>, CSS, HTML et MySQL.</a:t>
            </a:r>
          </a:p>
        </p:txBody>
      </p:sp>
    </p:spTree>
    <p:extLst>
      <p:ext uri="{BB962C8B-B14F-4D97-AF65-F5344CB8AC3E}">
        <p14:creationId xmlns:p14="http://schemas.microsoft.com/office/powerpoint/2010/main" val="61262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A4FC6-21A3-F13C-25C5-3F7A5FABDD19}"/>
              </a:ext>
            </a:extLst>
          </p:cNvPr>
          <p:cNvSpPr txBox="1"/>
          <p:nvPr/>
        </p:nvSpPr>
        <p:spPr>
          <a:xfrm>
            <a:off x="326082" y="140603"/>
            <a:ext cx="2964502" cy="461665"/>
          </a:xfrm>
          <a:prstGeom prst="rect">
            <a:avLst/>
          </a:prstGeom>
          <a:noFill/>
        </p:spPr>
        <p:txBody>
          <a:bodyPr wrap="square" rtlCol="0">
            <a:spAutoFit/>
          </a:bodyPr>
          <a:lstStyle/>
          <a:p>
            <a:r>
              <a:rPr lang="fr-FR" sz="2400" b="1" dirty="0">
                <a:solidFill>
                  <a:srgbClr val="F19D19"/>
                </a:solidFill>
              </a:rPr>
              <a:t>Conception</a:t>
            </a:r>
            <a:endParaRPr lang="fr-FR" sz="2000" b="1" dirty="0">
              <a:solidFill>
                <a:srgbClr val="F19D19"/>
              </a:solidFill>
            </a:endParaRPr>
          </a:p>
        </p:txBody>
      </p:sp>
      <p:sp>
        <p:nvSpPr>
          <p:cNvPr id="4" name="Rectangle 3">
            <a:extLst>
              <a:ext uri="{FF2B5EF4-FFF2-40B4-BE49-F238E27FC236}">
                <a16:creationId xmlns:a16="http://schemas.microsoft.com/office/drawing/2014/main" id="{47E6EA16-1EF4-E8DF-F67E-BD91C142DD22}"/>
              </a:ext>
            </a:extLst>
          </p:cNvPr>
          <p:cNvSpPr/>
          <p:nvPr/>
        </p:nvSpPr>
        <p:spPr>
          <a:xfrm>
            <a:off x="0" y="215121"/>
            <a:ext cx="327338" cy="312631"/>
          </a:xfrm>
          <a:prstGeom prst="rect">
            <a:avLst/>
          </a:prstGeom>
          <a:solidFill>
            <a:srgbClr val="1D9A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grpSp>
        <p:nvGrpSpPr>
          <p:cNvPr id="27" name="Group 26">
            <a:extLst>
              <a:ext uri="{FF2B5EF4-FFF2-40B4-BE49-F238E27FC236}">
                <a16:creationId xmlns:a16="http://schemas.microsoft.com/office/drawing/2014/main" id="{C4015099-73A9-91AB-0313-2E3C370DE30B}"/>
              </a:ext>
            </a:extLst>
          </p:cNvPr>
          <p:cNvGrpSpPr/>
          <p:nvPr/>
        </p:nvGrpSpPr>
        <p:grpSpPr>
          <a:xfrm rot="16200000">
            <a:off x="270660" y="4001683"/>
            <a:ext cx="5906447" cy="136657"/>
            <a:chOff x="8134046" y="6456372"/>
            <a:chExt cx="3763874" cy="165854"/>
          </a:xfrm>
        </p:grpSpPr>
        <p:grpSp>
          <p:nvGrpSpPr>
            <p:cNvPr id="18" name="Group 17">
              <a:extLst>
                <a:ext uri="{FF2B5EF4-FFF2-40B4-BE49-F238E27FC236}">
                  <a16:creationId xmlns:a16="http://schemas.microsoft.com/office/drawing/2014/main" id="{16FC94B8-F270-85F3-663A-E5F964C79291}"/>
                </a:ext>
              </a:extLst>
            </p:cNvPr>
            <p:cNvGrpSpPr/>
            <p:nvPr/>
          </p:nvGrpSpPr>
          <p:grpSpPr>
            <a:xfrm>
              <a:off x="10513987" y="6457362"/>
              <a:ext cx="1383933" cy="164864"/>
              <a:chOff x="10805516" y="6576230"/>
              <a:chExt cx="1092400" cy="45995"/>
            </a:xfrm>
          </p:grpSpPr>
          <p:sp>
            <p:nvSpPr>
              <p:cNvPr id="11" name="Rectangle 10">
                <a:extLst>
                  <a:ext uri="{FF2B5EF4-FFF2-40B4-BE49-F238E27FC236}">
                    <a16:creationId xmlns:a16="http://schemas.microsoft.com/office/drawing/2014/main" id="{0484A4C3-BE83-75AD-923F-C898E1C510DC}"/>
                  </a:ext>
                </a:extLst>
              </p:cNvPr>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3284F2CB-E8D8-48E2-62A3-4BB1F0C95567}"/>
                  </a:ext>
                </a:extLst>
              </p:cNvPr>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a16="http://schemas.microsoft.com/office/drawing/2014/main" id="{CC8060E4-124C-D4B5-A7C6-1AB3CFD15FF8}"/>
                  </a:ext>
                </a:extLst>
              </p:cNvPr>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a:extLst>
                  <a:ext uri="{FF2B5EF4-FFF2-40B4-BE49-F238E27FC236}">
                    <a16:creationId xmlns:a16="http://schemas.microsoft.com/office/drawing/2014/main" id="{4EABA018-20FB-B7A5-79D0-058309953443}"/>
                  </a:ext>
                </a:extLst>
              </p:cNvPr>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a:extLst>
                  <a:ext uri="{FF2B5EF4-FFF2-40B4-BE49-F238E27FC236}">
                    <a16:creationId xmlns:a16="http://schemas.microsoft.com/office/drawing/2014/main" id="{362B3EF5-E96F-93B7-90EB-1D032EA068D2}"/>
                  </a:ext>
                </a:extLst>
              </p:cNvPr>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9" name="Rectangle 18">
              <a:extLst>
                <a:ext uri="{FF2B5EF4-FFF2-40B4-BE49-F238E27FC236}">
                  <a16:creationId xmlns:a16="http://schemas.microsoft.com/office/drawing/2014/main" id="{630D1F2E-AD65-7B23-B50C-99298B9CD461}"/>
                </a:ext>
              </a:extLst>
            </p:cNvPr>
            <p:cNvSpPr/>
            <p:nvPr/>
          </p:nvSpPr>
          <p:spPr>
            <a:xfrm>
              <a:off x="8134046" y="6456372"/>
              <a:ext cx="2379188" cy="16387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8" name="TextBox 27">
            <a:extLst>
              <a:ext uri="{FF2B5EF4-FFF2-40B4-BE49-F238E27FC236}">
                <a16:creationId xmlns:a16="http://schemas.microsoft.com/office/drawing/2014/main" id="{5C09411C-A32F-2502-F7C8-D3F0780B6A6B}"/>
              </a:ext>
            </a:extLst>
          </p:cNvPr>
          <p:cNvSpPr txBox="1"/>
          <p:nvPr/>
        </p:nvSpPr>
        <p:spPr>
          <a:xfrm>
            <a:off x="40381" y="1395207"/>
            <a:ext cx="2964502" cy="646331"/>
          </a:xfrm>
          <a:prstGeom prst="rect">
            <a:avLst/>
          </a:prstGeom>
          <a:noFill/>
        </p:spPr>
        <p:txBody>
          <a:bodyPr wrap="square" rtlCol="0">
            <a:spAutoFit/>
          </a:bodyPr>
          <a:lstStyle/>
          <a:p>
            <a:pPr marL="285750" indent="-285750" algn="ctr">
              <a:buFont typeface="Wingdings" panose="05000000000000000000" pitchFamily="2" charset="2"/>
              <a:buChar char="v"/>
            </a:pPr>
            <a:r>
              <a:rPr lang="fr-FR" dirty="0">
                <a:solidFill>
                  <a:srgbClr val="1D9A78"/>
                </a:solidFill>
              </a:rPr>
              <a:t>Diagramme de cas d’utilisation</a:t>
            </a:r>
            <a:endParaRPr lang="en-US" dirty="0">
              <a:solidFill>
                <a:srgbClr val="1D9A78"/>
              </a:solidFill>
            </a:endParaRPr>
          </a:p>
        </p:txBody>
      </p:sp>
      <p:pic>
        <p:nvPicPr>
          <p:cNvPr id="5" name="Picture 4">
            <a:extLst>
              <a:ext uri="{FF2B5EF4-FFF2-40B4-BE49-F238E27FC236}">
                <a16:creationId xmlns:a16="http://schemas.microsoft.com/office/drawing/2014/main" id="{B6157B14-AB3D-3930-DC0B-33374439B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751" y="140603"/>
            <a:ext cx="5220152" cy="6569009"/>
          </a:xfrm>
          <a:prstGeom prst="rect">
            <a:avLst/>
          </a:prstGeom>
        </p:spPr>
      </p:pic>
      <p:sp>
        <p:nvSpPr>
          <p:cNvPr id="2" name="Circle: Hollow 1">
            <a:extLst>
              <a:ext uri="{FF2B5EF4-FFF2-40B4-BE49-F238E27FC236}">
                <a16:creationId xmlns:a16="http://schemas.microsoft.com/office/drawing/2014/main" id="{6543B348-C7B6-477D-824F-FF0BC08F71EF}"/>
              </a:ext>
            </a:extLst>
          </p:cNvPr>
          <p:cNvSpPr/>
          <p:nvPr/>
        </p:nvSpPr>
        <p:spPr>
          <a:xfrm>
            <a:off x="-981688" y="5879264"/>
            <a:ext cx="1963375" cy="1957469"/>
          </a:xfrm>
          <a:prstGeom prst="donut">
            <a:avLst/>
          </a:prstGeom>
          <a:solidFill>
            <a:srgbClr val="7030A0"/>
          </a:solidFill>
          <a:ln>
            <a:solidFill>
              <a:srgbClr val="F19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ircle: Hollow 5">
            <a:extLst>
              <a:ext uri="{FF2B5EF4-FFF2-40B4-BE49-F238E27FC236}">
                <a16:creationId xmlns:a16="http://schemas.microsoft.com/office/drawing/2014/main" id="{79E3295A-76D9-A4B0-D59D-55C26F3E2055}"/>
              </a:ext>
            </a:extLst>
          </p:cNvPr>
          <p:cNvSpPr/>
          <p:nvPr/>
        </p:nvSpPr>
        <p:spPr>
          <a:xfrm>
            <a:off x="1259687" y="5950385"/>
            <a:ext cx="1963375" cy="1957469"/>
          </a:xfrm>
          <a:prstGeom prst="donut">
            <a:avLst/>
          </a:prstGeom>
          <a:solidFill>
            <a:srgbClr val="7030A0"/>
          </a:solidFill>
          <a:ln>
            <a:solidFill>
              <a:srgbClr val="F19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54830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A4FC6-21A3-F13C-25C5-3F7A5FABDD19}"/>
              </a:ext>
            </a:extLst>
          </p:cNvPr>
          <p:cNvSpPr txBox="1"/>
          <p:nvPr/>
        </p:nvSpPr>
        <p:spPr>
          <a:xfrm>
            <a:off x="327338" y="140603"/>
            <a:ext cx="2964502" cy="461665"/>
          </a:xfrm>
          <a:prstGeom prst="rect">
            <a:avLst/>
          </a:prstGeom>
          <a:noFill/>
        </p:spPr>
        <p:txBody>
          <a:bodyPr wrap="square" rtlCol="0">
            <a:spAutoFit/>
          </a:bodyPr>
          <a:lstStyle/>
          <a:p>
            <a:r>
              <a:rPr lang="fr-FR" sz="2400" b="1" dirty="0">
                <a:solidFill>
                  <a:srgbClr val="F19D19"/>
                </a:solidFill>
              </a:rPr>
              <a:t>Conception</a:t>
            </a:r>
            <a:endParaRPr lang="fr-FR" sz="2000" b="1" dirty="0">
              <a:solidFill>
                <a:srgbClr val="F19D19"/>
              </a:solidFill>
            </a:endParaRPr>
          </a:p>
        </p:txBody>
      </p:sp>
      <p:sp>
        <p:nvSpPr>
          <p:cNvPr id="4" name="Rectangle 3">
            <a:extLst>
              <a:ext uri="{FF2B5EF4-FFF2-40B4-BE49-F238E27FC236}">
                <a16:creationId xmlns:a16="http://schemas.microsoft.com/office/drawing/2014/main" id="{47E6EA16-1EF4-E8DF-F67E-BD91C142DD22}"/>
              </a:ext>
            </a:extLst>
          </p:cNvPr>
          <p:cNvSpPr/>
          <p:nvPr/>
        </p:nvSpPr>
        <p:spPr>
          <a:xfrm>
            <a:off x="0" y="215121"/>
            <a:ext cx="327338" cy="312631"/>
          </a:xfrm>
          <a:prstGeom prst="rect">
            <a:avLst/>
          </a:prstGeom>
          <a:solidFill>
            <a:srgbClr val="1D9A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grpSp>
        <p:nvGrpSpPr>
          <p:cNvPr id="27" name="Group 26">
            <a:extLst>
              <a:ext uri="{FF2B5EF4-FFF2-40B4-BE49-F238E27FC236}">
                <a16:creationId xmlns:a16="http://schemas.microsoft.com/office/drawing/2014/main" id="{C4015099-73A9-91AB-0313-2E3C370DE30B}"/>
              </a:ext>
            </a:extLst>
          </p:cNvPr>
          <p:cNvGrpSpPr/>
          <p:nvPr/>
        </p:nvGrpSpPr>
        <p:grpSpPr>
          <a:xfrm rot="16200000">
            <a:off x="270660" y="4001683"/>
            <a:ext cx="5906447" cy="136657"/>
            <a:chOff x="8134046" y="6456372"/>
            <a:chExt cx="3763874" cy="165854"/>
          </a:xfrm>
        </p:grpSpPr>
        <p:grpSp>
          <p:nvGrpSpPr>
            <p:cNvPr id="18" name="Group 17">
              <a:extLst>
                <a:ext uri="{FF2B5EF4-FFF2-40B4-BE49-F238E27FC236}">
                  <a16:creationId xmlns:a16="http://schemas.microsoft.com/office/drawing/2014/main" id="{16FC94B8-F270-85F3-663A-E5F964C79291}"/>
                </a:ext>
              </a:extLst>
            </p:cNvPr>
            <p:cNvGrpSpPr/>
            <p:nvPr/>
          </p:nvGrpSpPr>
          <p:grpSpPr>
            <a:xfrm>
              <a:off x="10513987" y="6457362"/>
              <a:ext cx="1383933" cy="164864"/>
              <a:chOff x="10805516" y="6576230"/>
              <a:chExt cx="1092400" cy="45995"/>
            </a:xfrm>
          </p:grpSpPr>
          <p:sp>
            <p:nvSpPr>
              <p:cNvPr id="11" name="Rectangle 10">
                <a:extLst>
                  <a:ext uri="{FF2B5EF4-FFF2-40B4-BE49-F238E27FC236}">
                    <a16:creationId xmlns:a16="http://schemas.microsoft.com/office/drawing/2014/main" id="{0484A4C3-BE83-75AD-923F-C898E1C510DC}"/>
                  </a:ext>
                </a:extLst>
              </p:cNvPr>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3284F2CB-E8D8-48E2-62A3-4BB1F0C95567}"/>
                  </a:ext>
                </a:extLst>
              </p:cNvPr>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a16="http://schemas.microsoft.com/office/drawing/2014/main" id="{CC8060E4-124C-D4B5-A7C6-1AB3CFD15FF8}"/>
                  </a:ext>
                </a:extLst>
              </p:cNvPr>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a:extLst>
                  <a:ext uri="{FF2B5EF4-FFF2-40B4-BE49-F238E27FC236}">
                    <a16:creationId xmlns:a16="http://schemas.microsoft.com/office/drawing/2014/main" id="{4EABA018-20FB-B7A5-79D0-058309953443}"/>
                  </a:ext>
                </a:extLst>
              </p:cNvPr>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a:extLst>
                  <a:ext uri="{FF2B5EF4-FFF2-40B4-BE49-F238E27FC236}">
                    <a16:creationId xmlns:a16="http://schemas.microsoft.com/office/drawing/2014/main" id="{362B3EF5-E96F-93B7-90EB-1D032EA068D2}"/>
                  </a:ext>
                </a:extLst>
              </p:cNvPr>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9" name="Rectangle 18">
              <a:extLst>
                <a:ext uri="{FF2B5EF4-FFF2-40B4-BE49-F238E27FC236}">
                  <a16:creationId xmlns:a16="http://schemas.microsoft.com/office/drawing/2014/main" id="{630D1F2E-AD65-7B23-B50C-99298B9CD461}"/>
                </a:ext>
              </a:extLst>
            </p:cNvPr>
            <p:cNvSpPr/>
            <p:nvPr/>
          </p:nvSpPr>
          <p:spPr>
            <a:xfrm>
              <a:off x="8134046" y="6456372"/>
              <a:ext cx="2379188" cy="16387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8" name="TextBox 27">
            <a:extLst>
              <a:ext uri="{FF2B5EF4-FFF2-40B4-BE49-F238E27FC236}">
                <a16:creationId xmlns:a16="http://schemas.microsoft.com/office/drawing/2014/main" id="{5C09411C-A32F-2502-F7C8-D3F0780B6A6B}"/>
              </a:ext>
            </a:extLst>
          </p:cNvPr>
          <p:cNvSpPr txBox="1"/>
          <p:nvPr/>
        </p:nvSpPr>
        <p:spPr>
          <a:xfrm>
            <a:off x="308765" y="1338507"/>
            <a:ext cx="2547557" cy="369332"/>
          </a:xfrm>
          <a:prstGeom prst="rect">
            <a:avLst/>
          </a:prstGeom>
          <a:noFill/>
        </p:spPr>
        <p:txBody>
          <a:bodyPr wrap="none" rtlCol="0">
            <a:spAutoFit/>
          </a:bodyPr>
          <a:lstStyle/>
          <a:p>
            <a:pPr marL="285750" indent="-285750">
              <a:buFont typeface="Wingdings" panose="05000000000000000000" pitchFamily="2" charset="2"/>
              <a:buChar char="v"/>
            </a:pPr>
            <a:r>
              <a:rPr lang="fr-FR" dirty="0">
                <a:solidFill>
                  <a:srgbClr val="1D9A78"/>
                </a:solidFill>
              </a:rPr>
              <a:t>Diagramme de classes</a:t>
            </a:r>
            <a:endParaRPr lang="en-US" dirty="0">
              <a:solidFill>
                <a:srgbClr val="1D9A78"/>
              </a:solidFill>
            </a:endParaRPr>
          </a:p>
        </p:txBody>
      </p:sp>
      <p:sp>
        <p:nvSpPr>
          <p:cNvPr id="34" name="Circle: Hollow 33">
            <a:extLst>
              <a:ext uri="{FF2B5EF4-FFF2-40B4-BE49-F238E27FC236}">
                <a16:creationId xmlns:a16="http://schemas.microsoft.com/office/drawing/2014/main" id="{612D80AB-403E-AF0B-9639-D532D7DF14CC}"/>
              </a:ext>
            </a:extLst>
          </p:cNvPr>
          <p:cNvSpPr/>
          <p:nvPr/>
        </p:nvSpPr>
        <p:spPr>
          <a:xfrm>
            <a:off x="-981688" y="5879264"/>
            <a:ext cx="1963375" cy="1957469"/>
          </a:xfrm>
          <a:prstGeom prst="donut">
            <a:avLst/>
          </a:prstGeom>
          <a:solidFill>
            <a:srgbClr val="7030A0"/>
          </a:solidFill>
          <a:ln>
            <a:solidFill>
              <a:srgbClr val="F19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Circle: Hollow 35">
            <a:extLst>
              <a:ext uri="{FF2B5EF4-FFF2-40B4-BE49-F238E27FC236}">
                <a16:creationId xmlns:a16="http://schemas.microsoft.com/office/drawing/2014/main" id="{7231EE82-728B-6EEB-7B66-21D39A6B0903}"/>
              </a:ext>
            </a:extLst>
          </p:cNvPr>
          <p:cNvSpPr/>
          <p:nvPr/>
        </p:nvSpPr>
        <p:spPr>
          <a:xfrm>
            <a:off x="1259687" y="5879265"/>
            <a:ext cx="1963375" cy="1957469"/>
          </a:xfrm>
          <a:prstGeom prst="donut">
            <a:avLst/>
          </a:prstGeom>
          <a:solidFill>
            <a:srgbClr val="7030A0"/>
          </a:solidFill>
          <a:ln>
            <a:solidFill>
              <a:srgbClr val="F19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a:extLst>
              <a:ext uri="{FF2B5EF4-FFF2-40B4-BE49-F238E27FC236}">
                <a16:creationId xmlns:a16="http://schemas.microsoft.com/office/drawing/2014/main" id="{8DEE10F5-AB0B-B3A1-470E-914308983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584" y="400177"/>
            <a:ext cx="8918123" cy="6074155"/>
          </a:xfrm>
          <a:prstGeom prst="rect">
            <a:avLst/>
          </a:prstGeom>
        </p:spPr>
      </p:pic>
    </p:spTree>
    <p:extLst>
      <p:ext uri="{BB962C8B-B14F-4D97-AF65-F5344CB8AC3E}">
        <p14:creationId xmlns:p14="http://schemas.microsoft.com/office/powerpoint/2010/main" val="384701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DA205-C684-9958-C938-4FC660ADB2CF}"/>
              </a:ext>
            </a:extLst>
          </p:cNvPr>
          <p:cNvSpPr txBox="1"/>
          <p:nvPr/>
        </p:nvSpPr>
        <p:spPr>
          <a:xfrm>
            <a:off x="326082" y="140603"/>
            <a:ext cx="2964502" cy="461665"/>
          </a:xfrm>
          <a:prstGeom prst="rect">
            <a:avLst/>
          </a:prstGeom>
          <a:noFill/>
        </p:spPr>
        <p:txBody>
          <a:bodyPr wrap="square" rtlCol="0">
            <a:spAutoFit/>
          </a:bodyPr>
          <a:lstStyle/>
          <a:p>
            <a:r>
              <a:rPr lang="en-US" sz="2400" b="1" dirty="0">
                <a:solidFill>
                  <a:srgbClr val="F19D19"/>
                </a:solidFill>
              </a:rPr>
              <a:t>Technologies</a:t>
            </a:r>
            <a:endParaRPr lang="fr-FR" sz="2000" b="1" dirty="0">
              <a:solidFill>
                <a:srgbClr val="F19D19"/>
              </a:solidFill>
            </a:endParaRPr>
          </a:p>
        </p:txBody>
      </p:sp>
      <p:sp>
        <p:nvSpPr>
          <p:cNvPr id="4" name="Rectangle 3">
            <a:extLst>
              <a:ext uri="{FF2B5EF4-FFF2-40B4-BE49-F238E27FC236}">
                <a16:creationId xmlns:a16="http://schemas.microsoft.com/office/drawing/2014/main" id="{D6F8DA87-1400-903B-A7B7-433D0F5D3B0F}"/>
              </a:ext>
            </a:extLst>
          </p:cNvPr>
          <p:cNvSpPr/>
          <p:nvPr/>
        </p:nvSpPr>
        <p:spPr>
          <a:xfrm>
            <a:off x="0" y="215121"/>
            <a:ext cx="327338" cy="312631"/>
          </a:xfrm>
          <a:prstGeom prst="rect">
            <a:avLst/>
          </a:prstGeom>
          <a:solidFill>
            <a:srgbClr val="1D9A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pic>
        <p:nvPicPr>
          <p:cNvPr id="7" name="Picture 6">
            <a:extLst>
              <a:ext uri="{FF2B5EF4-FFF2-40B4-BE49-F238E27FC236}">
                <a16:creationId xmlns:a16="http://schemas.microsoft.com/office/drawing/2014/main" id="{7E74A3AF-377E-9FE8-BB2C-ED59DD722592}"/>
              </a:ext>
            </a:extLst>
          </p:cNvPr>
          <p:cNvPicPr>
            <a:picLocks noChangeAspect="1"/>
          </p:cNvPicPr>
          <p:nvPr/>
        </p:nvPicPr>
        <p:blipFill rotWithShape="1">
          <a:blip r:embed="rId2">
            <a:extLst>
              <a:ext uri="{28A0092B-C50C-407E-A947-70E740481C1C}">
                <a14:useLocalDpi xmlns:a14="http://schemas.microsoft.com/office/drawing/2010/main" val="0"/>
              </a:ext>
            </a:extLst>
          </a:blip>
          <a:srcRect t="10344" b="11785"/>
          <a:stretch/>
        </p:blipFill>
        <p:spPr>
          <a:xfrm>
            <a:off x="7183737" y="2362723"/>
            <a:ext cx="4390921" cy="2564415"/>
          </a:xfrm>
          <a:prstGeom prst="rect">
            <a:avLst/>
          </a:prstGeom>
        </p:spPr>
      </p:pic>
      <p:pic>
        <p:nvPicPr>
          <p:cNvPr id="9" name="Picture 8">
            <a:extLst>
              <a:ext uri="{FF2B5EF4-FFF2-40B4-BE49-F238E27FC236}">
                <a16:creationId xmlns:a16="http://schemas.microsoft.com/office/drawing/2014/main" id="{43266665-46CF-F662-0F67-0FC543794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237" y="1225398"/>
            <a:ext cx="1905001" cy="1969604"/>
          </a:xfrm>
          <a:prstGeom prst="rect">
            <a:avLst/>
          </a:prstGeom>
        </p:spPr>
      </p:pic>
      <p:pic>
        <p:nvPicPr>
          <p:cNvPr id="11" name="Picture 10">
            <a:extLst>
              <a:ext uri="{FF2B5EF4-FFF2-40B4-BE49-F238E27FC236}">
                <a16:creationId xmlns:a16="http://schemas.microsoft.com/office/drawing/2014/main" id="{CB7C8E8A-2ADF-09BA-D8DA-BCBF026D8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1547" y="527752"/>
            <a:ext cx="2240006" cy="1187203"/>
          </a:xfrm>
          <a:prstGeom prst="rect">
            <a:avLst/>
          </a:prstGeom>
        </p:spPr>
      </p:pic>
      <p:pic>
        <p:nvPicPr>
          <p:cNvPr id="13" name="Picture 12">
            <a:extLst>
              <a:ext uri="{FF2B5EF4-FFF2-40B4-BE49-F238E27FC236}">
                <a16:creationId xmlns:a16="http://schemas.microsoft.com/office/drawing/2014/main" id="{56FC2B1C-BE89-5FAC-D639-A4D806B67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082" y="956593"/>
            <a:ext cx="4457998" cy="1688636"/>
          </a:xfrm>
          <a:prstGeom prst="rect">
            <a:avLst/>
          </a:prstGeom>
        </p:spPr>
      </p:pic>
      <p:pic>
        <p:nvPicPr>
          <p:cNvPr id="15" name="Picture 14">
            <a:extLst>
              <a:ext uri="{FF2B5EF4-FFF2-40B4-BE49-F238E27FC236}">
                <a16:creationId xmlns:a16="http://schemas.microsoft.com/office/drawing/2014/main" id="{24BD7114-B138-1155-F0C8-721D65384119}"/>
              </a:ext>
            </a:extLst>
          </p:cNvPr>
          <p:cNvPicPr>
            <a:picLocks noChangeAspect="1"/>
          </p:cNvPicPr>
          <p:nvPr/>
        </p:nvPicPr>
        <p:blipFill rotWithShape="1">
          <a:blip r:embed="rId6">
            <a:extLst>
              <a:ext uri="{28A0092B-C50C-407E-A947-70E740481C1C}">
                <a14:useLocalDpi xmlns:a14="http://schemas.microsoft.com/office/drawing/2010/main" val="0"/>
              </a:ext>
            </a:extLst>
          </a:blip>
          <a:srcRect t="36131" b="35996"/>
          <a:stretch/>
        </p:blipFill>
        <p:spPr>
          <a:xfrm>
            <a:off x="617342" y="2936692"/>
            <a:ext cx="4165477" cy="1161095"/>
          </a:xfrm>
          <a:prstGeom prst="rect">
            <a:avLst/>
          </a:prstGeom>
        </p:spPr>
      </p:pic>
      <p:pic>
        <p:nvPicPr>
          <p:cNvPr id="17" name="Picture 16">
            <a:extLst>
              <a:ext uri="{FF2B5EF4-FFF2-40B4-BE49-F238E27FC236}">
                <a16:creationId xmlns:a16="http://schemas.microsoft.com/office/drawing/2014/main" id="{439F2146-49EA-1EA7-F999-34516BC5A0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8816" y="5357630"/>
            <a:ext cx="6983538" cy="861303"/>
          </a:xfrm>
          <a:prstGeom prst="rect">
            <a:avLst/>
          </a:prstGeom>
        </p:spPr>
      </p:pic>
      <p:pic>
        <p:nvPicPr>
          <p:cNvPr id="19" name="Picture 18">
            <a:extLst>
              <a:ext uri="{FF2B5EF4-FFF2-40B4-BE49-F238E27FC236}">
                <a16:creationId xmlns:a16="http://schemas.microsoft.com/office/drawing/2014/main" id="{D5EA2E60-937C-5FE7-F2C9-63F14BD290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7623" y="4313033"/>
            <a:ext cx="3094943" cy="2316786"/>
          </a:xfrm>
          <a:prstGeom prst="rect">
            <a:avLst/>
          </a:prstGeom>
        </p:spPr>
      </p:pic>
    </p:spTree>
    <p:extLst>
      <p:ext uri="{BB962C8B-B14F-4D97-AF65-F5344CB8AC3E}">
        <p14:creationId xmlns:p14="http://schemas.microsoft.com/office/powerpoint/2010/main" val="132091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BF65C-FFC0-565B-322D-01D9514EFF6C}"/>
              </a:ext>
            </a:extLst>
          </p:cNvPr>
          <p:cNvSpPr txBox="1"/>
          <p:nvPr/>
        </p:nvSpPr>
        <p:spPr>
          <a:xfrm>
            <a:off x="327338" y="140603"/>
            <a:ext cx="3377396" cy="461665"/>
          </a:xfrm>
          <a:prstGeom prst="rect">
            <a:avLst/>
          </a:prstGeom>
          <a:noFill/>
        </p:spPr>
        <p:txBody>
          <a:bodyPr wrap="square" rtlCol="0">
            <a:spAutoFit/>
          </a:bodyPr>
          <a:lstStyle/>
          <a:p>
            <a:r>
              <a:rPr lang="fr-FR" sz="2400" b="1" dirty="0">
                <a:solidFill>
                  <a:srgbClr val="FFC000"/>
                </a:solidFill>
              </a:rPr>
              <a:t>Planification des taches</a:t>
            </a:r>
            <a:endParaRPr lang="fr-FR" sz="2000" b="1" dirty="0">
              <a:solidFill>
                <a:srgbClr val="FFC000"/>
              </a:solidFill>
            </a:endParaRPr>
          </a:p>
        </p:txBody>
      </p:sp>
      <p:sp>
        <p:nvSpPr>
          <p:cNvPr id="3" name="Rectangle 2">
            <a:extLst>
              <a:ext uri="{FF2B5EF4-FFF2-40B4-BE49-F238E27FC236}">
                <a16:creationId xmlns:a16="http://schemas.microsoft.com/office/drawing/2014/main" id="{53DB478D-CB31-CB34-8B11-80F82B28F2FE}"/>
              </a:ext>
            </a:extLst>
          </p:cNvPr>
          <p:cNvSpPr/>
          <p:nvPr/>
        </p:nvSpPr>
        <p:spPr>
          <a:xfrm>
            <a:off x="0" y="215121"/>
            <a:ext cx="327338" cy="312631"/>
          </a:xfrm>
          <a:prstGeom prst="rect">
            <a:avLst/>
          </a:prstGeom>
          <a:solidFill>
            <a:srgbClr val="1D9A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pic>
        <p:nvPicPr>
          <p:cNvPr id="6" name="Picture 5">
            <a:extLst>
              <a:ext uri="{FF2B5EF4-FFF2-40B4-BE49-F238E27FC236}">
                <a16:creationId xmlns:a16="http://schemas.microsoft.com/office/drawing/2014/main" id="{F16D4C07-13F4-4DEF-1B75-CC678FDFCE16}"/>
              </a:ext>
            </a:extLst>
          </p:cNvPr>
          <p:cNvPicPr>
            <a:picLocks noChangeAspect="1"/>
          </p:cNvPicPr>
          <p:nvPr/>
        </p:nvPicPr>
        <p:blipFill rotWithShape="1">
          <a:blip r:embed="rId2">
            <a:extLst>
              <a:ext uri="{28A0092B-C50C-407E-A947-70E740481C1C}">
                <a14:useLocalDpi xmlns:a14="http://schemas.microsoft.com/office/drawing/2010/main" val="0"/>
              </a:ext>
            </a:extLst>
          </a:blip>
          <a:srcRect r="15192"/>
          <a:stretch/>
        </p:blipFill>
        <p:spPr>
          <a:xfrm>
            <a:off x="1210055" y="1239261"/>
            <a:ext cx="2494679" cy="4938188"/>
          </a:xfrm>
          <a:prstGeom prst="rect">
            <a:avLst/>
          </a:prstGeom>
        </p:spPr>
      </p:pic>
      <p:pic>
        <p:nvPicPr>
          <p:cNvPr id="8" name="Picture 7">
            <a:extLst>
              <a:ext uri="{FF2B5EF4-FFF2-40B4-BE49-F238E27FC236}">
                <a16:creationId xmlns:a16="http://schemas.microsoft.com/office/drawing/2014/main" id="{0FD35E5B-4820-5AE1-7702-4DC7E00D0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734" y="1221194"/>
            <a:ext cx="2514818" cy="4785775"/>
          </a:xfrm>
          <a:prstGeom prst="rect">
            <a:avLst/>
          </a:prstGeom>
        </p:spPr>
      </p:pic>
      <p:pic>
        <p:nvPicPr>
          <p:cNvPr id="10" name="Picture 9">
            <a:extLst>
              <a:ext uri="{FF2B5EF4-FFF2-40B4-BE49-F238E27FC236}">
                <a16:creationId xmlns:a16="http://schemas.microsoft.com/office/drawing/2014/main" id="{0871C51A-1A69-D954-C307-BA2898251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552" y="1221194"/>
            <a:ext cx="2461473" cy="4320914"/>
          </a:xfrm>
          <a:prstGeom prst="rect">
            <a:avLst/>
          </a:prstGeom>
        </p:spPr>
      </p:pic>
      <p:pic>
        <p:nvPicPr>
          <p:cNvPr id="12" name="Picture 11">
            <a:extLst>
              <a:ext uri="{FF2B5EF4-FFF2-40B4-BE49-F238E27FC236}">
                <a16:creationId xmlns:a16="http://schemas.microsoft.com/office/drawing/2014/main" id="{14D7A982-DBE6-1347-DABD-3EE11E1DC8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1025" y="1239261"/>
            <a:ext cx="2415749" cy="4473328"/>
          </a:xfrm>
          <a:prstGeom prst="rect">
            <a:avLst/>
          </a:prstGeom>
        </p:spPr>
      </p:pic>
    </p:spTree>
    <p:extLst>
      <p:ext uri="{BB962C8B-B14F-4D97-AF65-F5344CB8AC3E}">
        <p14:creationId xmlns:p14="http://schemas.microsoft.com/office/powerpoint/2010/main" val="84620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BF65C-FFC0-565B-322D-01D9514EFF6C}"/>
              </a:ext>
            </a:extLst>
          </p:cNvPr>
          <p:cNvSpPr txBox="1"/>
          <p:nvPr/>
        </p:nvSpPr>
        <p:spPr>
          <a:xfrm>
            <a:off x="327338" y="140603"/>
            <a:ext cx="3377396" cy="461665"/>
          </a:xfrm>
          <a:prstGeom prst="rect">
            <a:avLst/>
          </a:prstGeom>
          <a:noFill/>
        </p:spPr>
        <p:txBody>
          <a:bodyPr wrap="square" rtlCol="0">
            <a:spAutoFit/>
          </a:bodyPr>
          <a:lstStyle/>
          <a:p>
            <a:r>
              <a:rPr lang="fr-FR" sz="2400" b="1" dirty="0">
                <a:solidFill>
                  <a:srgbClr val="FFC000"/>
                </a:solidFill>
              </a:rPr>
              <a:t>Planification des taches</a:t>
            </a:r>
            <a:endParaRPr lang="fr-FR" sz="2000" b="1" dirty="0">
              <a:solidFill>
                <a:srgbClr val="FFC000"/>
              </a:solidFill>
            </a:endParaRPr>
          </a:p>
        </p:txBody>
      </p:sp>
      <p:sp>
        <p:nvSpPr>
          <p:cNvPr id="3" name="Rectangle 2">
            <a:extLst>
              <a:ext uri="{FF2B5EF4-FFF2-40B4-BE49-F238E27FC236}">
                <a16:creationId xmlns:a16="http://schemas.microsoft.com/office/drawing/2014/main" id="{53DB478D-CB31-CB34-8B11-80F82B28F2FE}"/>
              </a:ext>
            </a:extLst>
          </p:cNvPr>
          <p:cNvSpPr/>
          <p:nvPr/>
        </p:nvSpPr>
        <p:spPr>
          <a:xfrm>
            <a:off x="0" y="215121"/>
            <a:ext cx="327338" cy="312631"/>
          </a:xfrm>
          <a:prstGeom prst="rect">
            <a:avLst/>
          </a:prstGeom>
          <a:solidFill>
            <a:srgbClr val="1D9A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pic>
        <p:nvPicPr>
          <p:cNvPr id="5" name="Picture 4">
            <a:extLst>
              <a:ext uri="{FF2B5EF4-FFF2-40B4-BE49-F238E27FC236}">
                <a16:creationId xmlns:a16="http://schemas.microsoft.com/office/drawing/2014/main" id="{93799DEB-38FA-D4E0-E7B3-CD28B8BFC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996" y="1276164"/>
            <a:ext cx="2476715" cy="4305673"/>
          </a:xfrm>
          <a:prstGeom prst="rect">
            <a:avLst/>
          </a:prstGeom>
        </p:spPr>
      </p:pic>
      <p:pic>
        <p:nvPicPr>
          <p:cNvPr id="9" name="Picture 8">
            <a:extLst>
              <a:ext uri="{FF2B5EF4-FFF2-40B4-BE49-F238E27FC236}">
                <a16:creationId xmlns:a16="http://schemas.microsoft.com/office/drawing/2014/main" id="{995606EC-7702-40AB-704D-90837909C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8711" y="1062785"/>
            <a:ext cx="2438611" cy="4732430"/>
          </a:xfrm>
          <a:prstGeom prst="rect">
            <a:avLst/>
          </a:prstGeom>
        </p:spPr>
      </p:pic>
      <p:pic>
        <p:nvPicPr>
          <p:cNvPr id="13" name="Picture 12">
            <a:extLst>
              <a:ext uri="{FF2B5EF4-FFF2-40B4-BE49-F238E27FC236}">
                <a16:creationId xmlns:a16="http://schemas.microsoft.com/office/drawing/2014/main" id="{96EADB3B-88AA-5485-7979-1B4BE6D19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7322" y="1710541"/>
            <a:ext cx="2530059" cy="3436918"/>
          </a:xfrm>
          <a:prstGeom prst="rect">
            <a:avLst/>
          </a:prstGeom>
        </p:spPr>
      </p:pic>
    </p:spTree>
    <p:extLst>
      <p:ext uri="{BB962C8B-B14F-4D97-AF65-F5344CB8AC3E}">
        <p14:creationId xmlns:p14="http://schemas.microsoft.com/office/powerpoint/2010/main" val="222239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any…">
            <a:extLst>
              <a:ext uri="{FF2B5EF4-FFF2-40B4-BE49-F238E27FC236}">
                <a16:creationId xmlns:a16="http://schemas.microsoft.com/office/drawing/2014/main" id="{221CC0CE-B92F-4FDA-8923-7554D45A6D1B}"/>
              </a:ext>
            </a:extLst>
          </p:cNvPr>
          <p:cNvSpPr txBox="1">
            <a:spLocks/>
          </p:cNvSpPr>
          <p:nvPr/>
        </p:nvSpPr>
        <p:spPr bwMode="auto">
          <a:xfrm>
            <a:off x="1431171" y="2850414"/>
            <a:ext cx="5660373" cy="578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19050" tIns="19050" rIns="19050" bIns="19050" numCol="1" anchor="t" anchorCtr="0" compatLnSpc="1">
            <a:prstTxWarp prst="textNoShape">
              <a:avLst/>
            </a:prstTxWarp>
          </a:bodyPr>
          <a:lstStyle>
            <a:lvl1pPr algn="l" defTabSz="825500" rtl="0" eaLnBrk="0" fontAlgn="base" hangingPunct="0">
              <a:spcBef>
                <a:spcPct val="0"/>
              </a:spcBef>
              <a:spcAft>
                <a:spcPct val="0"/>
              </a:spcAft>
              <a:defRPr sz="10000" b="1" kern="1200">
                <a:solidFill>
                  <a:schemeClr val="bg1"/>
                </a:solidFill>
                <a:latin typeface="Montserrat Semi" charset="0"/>
                <a:ea typeface="Montserrat Semi" charset="0"/>
                <a:cs typeface="Montserrat Semi" charset="0"/>
                <a:sym typeface="Poppins Medium"/>
              </a:defRPr>
            </a:lvl1pPr>
            <a:lvl2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2pPr>
            <a:lvl3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3pPr>
            <a:lvl4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4pPr>
            <a:lvl5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a:lstStyle>
          <a:p>
            <a:pPr defTabSz="412750"/>
            <a:r>
              <a:rPr lang="fr-FR" altLang="en-US" sz="3200" dirty="0">
                <a:solidFill>
                  <a:srgbClr val="292729"/>
                </a:solidFill>
                <a:latin typeface="Montserrat"/>
              </a:rPr>
              <a:t>Démonstration</a:t>
            </a:r>
            <a:endParaRPr lang="fr-FR" sz="3200" dirty="0">
              <a:solidFill>
                <a:srgbClr val="292729"/>
              </a:solidFill>
              <a:latin typeface="Montserrat"/>
            </a:endParaRPr>
          </a:p>
        </p:txBody>
      </p:sp>
      <p:sp>
        <p:nvSpPr>
          <p:cNvPr id="8" name="Прямоугольник 19">
            <a:extLst>
              <a:ext uri="{FF2B5EF4-FFF2-40B4-BE49-F238E27FC236}">
                <a16:creationId xmlns:a16="http://schemas.microsoft.com/office/drawing/2014/main" id="{8DD7EE9C-4ABA-48C9-BC5A-18F93742D528}"/>
              </a:ext>
            </a:extLst>
          </p:cNvPr>
          <p:cNvSpPr/>
          <p:nvPr/>
        </p:nvSpPr>
        <p:spPr bwMode="auto">
          <a:xfrm rot="5400000">
            <a:off x="820552" y="5761618"/>
            <a:ext cx="275825" cy="1916939"/>
          </a:xfrm>
          <a:prstGeom prst="rect">
            <a:avLst/>
          </a:prstGeom>
          <a:solidFill>
            <a:srgbClr val="FF9933"/>
          </a:solidFill>
          <a:ln w="12700" cap="flat" cmpd="sng" algn="ctr">
            <a:noFill/>
            <a:prstDash val="solid"/>
            <a:miter lim="400000"/>
            <a:headEnd type="none" w="med" len="med"/>
            <a:tailEnd type="none" w="med" len="med"/>
          </a:ln>
          <a:effectLst/>
        </p:spPr>
        <p:txBody>
          <a:bodyPr vert="horz" wrap="square" lIns="19050" tIns="19050" rIns="19050" bIns="19050" numCol="1" rtlCol="0" anchor="ctr" anchorCtr="0" compatLnSpc="1">
            <a:prstTxWarp prst="textNoShape">
              <a:avLst/>
            </a:prstTxWarp>
            <a:spAutoFit/>
          </a:bodyPr>
          <a:lstStyle/>
          <a:p>
            <a:pPr defTabSz="412750" fontAlgn="base" hangingPunct="0">
              <a:spcBef>
                <a:spcPct val="0"/>
              </a:spcBef>
              <a:spcAft>
                <a:spcPct val="0"/>
              </a:spcAft>
            </a:pPr>
            <a:endParaRPr lang="ru-RU" sz="1000" dirty="0">
              <a:solidFill>
                <a:srgbClr val="74808C"/>
              </a:solidFill>
              <a:latin typeface="Poppins" charset="0"/>
              <a:ea typeface="Poppins" charset="0"/>
              <a:cs typeface="Poppins" charset="0"/>
              <a:sym typeface="Poppins" charset="0"/>
            </a:endParaRPr>
          </a:p>
        </p:txBody>
      </p:sp>
      <p:sp>
        <p:nvSpPr>
          <p:cNvPr id="17" name="TextBox 16">
            <a:extLst>
              <a:ext uri="{FF2B5EF4-FFF2-40B4-BE49-F238E27FC236}">
                <a16:creationId xmlns:a16="http://schemas.microsoft.com/office/drawing/2014/main" id="{8946E5F5-0FC7-48E6-93A6-C182901E2B69}"/>
              </a:ext>
            </a:extLst>
          </p:cNvPr>
          <p:cNvSpPr txBox="1"/>
          <p:nvPr/>
        </p:nvSpPr>
        <p:spPr>
          <a:xfrm>
            <a:off x="1744096" y="3306476"/>
            <a:ext cx="2442498" cy="307777"/>
          </a:xfrm>
          <a:prstGeom prst="rect">
            <a:avLst/>
          </a:prstGeom>
          <a:noFill/>
        </p:spPr>
        <p:txBody>
          <a:bodyPr wrap="square">
            <a:spAutoFit/>
          </a:bodyPr>
          <a:lstStyle/>
          <a:p>
            <a:r>
              <a:rPr lang="fr-FR" sz="1400" dirty="0">
                <a:solidFill>
                  <a:schemeClr val="tx1">
                    <a:lumMod val="50000"/>
                    <a:lumOff val="50000"/>
                  </a:schemeClr>
                </a:solidFill>
              </a:rPr>
              <a:t>Témoignage du travail réalisé </a:t>
            </a:r>
          </a:p>
        </p:txBody>
      </p:sp>
      <p:pic>
        <p:nvPicPr>
          <p:cNvPr id="11" name="Picture 10">
            <a:extLst>
              <a:ext uri="{FF2B5EF4-FFF2-40B4-BE49-F238E27FC236}">
                <a16:creationId xmlns:a16="http://schemas.microsoft.com/office/drawing/2014/main" id="{E1949E94-6ADA-555D-A21F-829B236816E2}"/>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18211" y="114258"/>
            <a:ext cx="2904274" cy="578586"/>
          </a:xfrm>
          <a:prstGeom prst="rect">
            <a:avLst/>
          </a:prstGeom>
        </p:spPr>
      </p:pic>
      <p:sp>
        <p:nvSpPr>
          <p:cNvPr id="12" name="TextBox 11">
            <a:extLst>
              <a:ext uri="{FF2B5EF4-FFF2-40B4-BE49-F238E27FC236}">
                <a16:creationId xmlns:a16="http://schemas.microsoft.com/office/drawing/2014/main" id="{CCE5C895-DB7F-6606-1453-68AB47CE8120}"/>
              </a:ext>
            </a:extLst>
          </p:cNvPr>
          <p:cNvSpPr txBox="1"/>
          <p:nvPr/>
        </p:nvSpPr>
        <p:spPr>
          <a:xfrm>
            <a:off x="172832" y="6550810"/>
            <a:ext cx="1572995" cy="338554"/>
          </a:xfrm>
          <a:prstGeom prst="rect">
            <a:avLst/>
          </a:prstGeom>
          <a:noFill/>
        </p:spPr>
        <p:txBody>
          <a:bodyPr wrap="none" rtlCol="0">
            <a:spAutoFit/>
          </a:bodyPr>
          <a:lstStyle/>
          <a:p>
            <a:r>
              <a:rPr lang="fr-FR" sz="1600" dirty="0">
                <a:solidFill>
                  <a:srgbClr val="F8F8F8"/>
                </a:solidFill>
              </a:rPr>
              <a:t>MOUMOU SAAD</a:t>
            </a:r>
            <a:endParaRPr lang="en-US" sz="1600" dirty="0">
              <a:solidFill>
                <a:srgbClr val="F8F8F8"/>
              </a:solidFill>
            </a:endParaRPr>
          </a:p>
        </p:txBody>
      </p:sp>
      <p:pic>
        <p:nvPicPr>
          <p:cNvPr id="3" name="Picture 2">
            <a:extLst>
              <a:ext uri="{FF2B5EF4-FFF2-40B4-BE49-F238E27FC236}">
                <a16:creationId xmlns:a16="http://schemas.microsoft.com/office/drawing/2014/main" id="{5EABCB7A-FFB8-B306-E89C-8370BA4655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6002" y="-17822"/>
            <a:ext cx="3277037" cy="6858000"/>
          </a:xfrm>
          <a:prstGeom prst="rect">
            <a:avLst/>
          </a:prstGeom>
        </p:spPr>
      </p:pic>
    </p:spTree>
    <p:extLst>
      <p:ext uri="{BB962C8B-B14F-4D97-AF65-F5344CB8AC3E}">
        <p14:creationId xmlns:p14="http://schemas.microsoft.com/office/powerpoint/2010/main" val="115412430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5910</TotalTime>
  <Words>311</Words>
  <Application>Microsoft Office PowerPoint</Application>
  <PresentationFormat>Widescreen</PresentationFormat>
  <Paragraphs>29</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Montserrat</vt:lpstr>
      <vt:lpstr>Nunito Sans</vt:lpstr>
      <vt:lpstr>Open Sans</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anass choubri</dc:creator>
  <cp:lastModifiedBy>Shadow</cp:lastModifiedBy>
  <cp:revision>321</cp:revision>
  <dcterms:created xsi:type="dcterms:W3CDTF">2021-07-03T11:21:16Z</dcterms:created>
  <dcterms:modified xsi:type="dcterms:W3CDTF">2023-04-20T15:07:13Z</dcterms:modified>
</cp:coreProperties>
</file>