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C443-5417-DBFE-F81F-B80CB927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62A1-9440-590B-5C2F-28F898B8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3A2-08C9-B165-A0D0-2F4A397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810D-4871-16FA-7177-811241A8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A1C1-7B4C-25D9-537C-7FD6C38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92E3-BF3C-3EE4-7C3E-6FC6480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9032-ABD1-4CE4-81B7-2A4169DA7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51CD-E65D-29FD-FF6E-9E5461E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E2AD-B22F-ACCA-14A7-EFBFA7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5995-C5B1-B091-AB0B-A03E4E4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D2C2-82FC-D3CF-02E5-95EC001C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02BE-1482-6432-0D81-213E74C75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9038-FFA6-027A-39FC-35E1D518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823C-A600-39CC-A808-505FB83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152C-81B5-786A-F5D1-462A6D4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44D-4284-C64E-B779-00985CB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50C2-2E0B-5619-2408-E50EC66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8ACF-BE42-B82D-419A-5BEE388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42F-CE75-45FB-F47D-9D44E58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76E6-0C96-EBF2-FB11-99956F95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640D-C5A2-B74E-C170-143AA0B3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D3B6-A3E5-E136-BBAC-B66D714C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486E-8B3F-5E34-DE51-207C635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161B-34BE-1B6A-32E8-98064C5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CD7-A7BE-E9BA-2FE1-CF1A06B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C9CC-E755-EAA9-50D6-A8B9FB1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069D-4A05-E2BB-3C3D-8CF239D23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0B59-1001-A7CB-CA8F-CD220654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5FEC-8175-BC54-1F69-10B9FA7D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D53D-2679-621B-93BB-9839276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042-E71F-1E28-74F0-D202AD1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70E-B783-29C2-DB35-1B8DB40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B4DA-C6A8-374B-648E-0AAD8753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A83EF-1B19-D7F1-937F-7EF55273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CB48-CA27-D7E8-12EF-E74433E5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10BC0-C71D-49D2-EFAB-5E03E40C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676E5-DE0C-C98A-8884-E886495C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78659-DEF0-5346-02A3-FAB4D7D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F49F-684C-D0E0-7FA0-8FB6527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700A-100B-C1F0-85B2-EE7FA48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D6214-B26C-096D-AA8F-AEC5CEA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FE68-ED1F-AE49-D219-B73718DF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369A-29B3-5455-10AB-148E61E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792F-A062-E5D7-E419-7AC9F63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DA6E0-0587-6F02-A922-319A51C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8472-D7BE-3B9D-BA9F-6594B3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FCA-FF00-79AF-5ACF-4CD2CB33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A05E-42E1-6B99-AED7-966D62DA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DA7B-AD95-D293-0EDF-9DCB04B5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86A0D-E1FD-8EDE-13F2-B074FC13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6B8D-BC02-E974-6211-4A41553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582-FCE1-F2C8-D55C-A57A9E8E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B185-90E7-194B-6737-F48242F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1B64-B55E-8C09-A373-65718C11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EC73-FE11-2A26-AB51-FC5A3578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8338-A28A-5CCB-99C0-881F76A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120E-2BB8-833A-8A85-2196C842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F222-6F03-08E0-E199-9B51E41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EF1C9-0B2D-61BD-E6E1-2A418306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6CDD-7673-A191-F0FC-64EE90EA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8092-499A-AE6D-3CCD-7BAE88CE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3719-E791-44AE-8723-7203E1934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5B1F-9C9B-E7BD-FAD5-7C15A6B1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7770-3AA3-36EE-0995-E17BC855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Mcu Lua WIFI ESP8266 Điện Tử 360(E360)">
            <a:extLst>
              <a:ext uri="{FF2B5EF4-FFF2-40B4-BE49-F238E27FC236}">
                <a16:creationId xmlns:a16="http://schemas.microsoft.com/office/drawing/2014/main" id="{90B6F597-B98B-569D-F0C6-96967F0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2" y="1198706"/>
            <a:ext cx="1442357" cy="1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ô-đun cảm biến nhiệt độ và độ ẩm DHT11 với các nhà sản xuất LED và nhà  cung cấp Trung Quốc - Bảng giá - Kuongshun điện tử">
            <a:extLst>
              <a:ext uri="{FF2B5EF4-FFF2-40B4-BE49-F238E27FC236}">
                <a16:creationId xmlns:a16="http://schemas.microsoft.com/office/drawing/2014/main" id="{FDF9B394-F83A-F71D-1760-82D37943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74932"/>
            <a:ext cx="1057279" cy="1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-RED - Wikipedia">
            <a:extLst>
              <a:ext uri="{FF2B5EF4-FFF2-40B4-BE49-F238E27FC236}">
                <a16:creationId xmlns:a16="http://schemas.microsoft.com/office/drawing/2014/main" id="{7DA498B8-84CA-2CB9-72D5-195F4972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47" y="2315586"/>
            <a:ext cx="1407777" cy="14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ule 4 Relay Kích H/L (5VDC) - Nshop">
            <a:extLst>
              <a:ext uri="{FF2B5EF4-FFF2-40B4-BE49-F238E27FC236}">
                <a16:creationId xmlns:a16="http://schemas.microsoft.com/office/drawing/2014/main" id="{1C1DADC0-B984-E20A-1D6A-DDA23C6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060" y="4456991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A8C8D-BBC0-A2ED-9FA5-544CAF0B7E02}"/>
              </a:ext>
            </a:extLst>
          </p:cNvPr>
          <p:cNvCxnSpPr>
            <a:cxnSpLocks/>
          </p:cNvCxnSpPr>
          <p:nvPr/>
        </p:nvCxnSpPr>
        <p:spPr>
          <a:xfrm>
            <a:off x="1276909" y="1087165"/>
            <a:ext cx="981231" cy="409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DE07E-DEF5-57FA-C623-80B4B95A4C46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793141" y="2045885"/>
            <a:ext cx="2850906" cy="97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1D30D3-3781-33AB-15AA-C89C678D5F90}"/>
              </a:ext>
            </a:extLst>
          </p:cNvPr>
          <p:cNvCxnSpPr>
            <a:cxnSpLocks/>
          </p:cNvCxnSpPr>
          <p:nvPr/>
        </p:nvCxnSpPr>
        <p:spPr>
          <a:xfrm>
            <a:off x="8286573" y="2934333"/>
            <a:ext cx="2325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F9AAF-CA72-DE0D-8BEB-F06B6C3098C9}"/>
              </a:ext>
            </a:extLst>
          </p:cNvPr>
          <p:cNvSpPr/>
          <p:nvPr/>
        </p:nvSpPr>
        <p:spPr>
          <a:xfrm>
            <a:off x="3030643" y="240028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ESP8266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DDE7D4-E070-70D0-BD24-47BFBC56AAB9}"/>
              </a:ext>
            </a:extLst>
          </p:cNvPr>
          <p:cNvSpPr/>
          <p:nvPr/>
        </p:nvSpPr>
        <p:spPr>
          <a:xfrm>
            <a:off x="640447" y="3550450"/>
            <a:ext cx="727747" cy="303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MQ2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05E9BD-CC61-17F7-235A-88B38A4E68B7}"/>
              </a:ext>
            </a:extLst>
          </p:cNvPr>
          <p:cNvSpPr/>
          <p:nvPr/>
        </p:nvSpPr>
        <p:spPr>
          <a:xfrm>
            <a:off x="300298" y="1450113"/>
            <a:ext cx="766663" cy="179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DHT11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FDCC13-4DF0-1981-6A68-EDEDD61CC63F}"/>
              </a:ext>
            </a:extLst>
          </p:cNvPr>
          <p:cNvSpPr/>
          <p:nvPr/>
        </p:nvSpPr>
        <p:spPr>
          <a:xfrm>
            <a:off x="7811219" y="5718461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Relay 5V 4 kênh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4C9737-694F-8A0D-0195-92B0324D683B}"/>
              </a:ext>
            </a:extLst>
          </p:cNvPr>
          <p:cNvSpPr/>
          <p:nvPr/>
        </p:nvSpPr>
        <p:spPr>
          <a:xfrm>
            <a:off x="10348123" y="4931313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khách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BF1262-9344-3297-6925-0E6EEA9CD5D9}"/>
              </a:ext>
            </a:extLst>
          </p:cNvPr>
          <p:cNvSpPr/>
          <p:nvPr/>
        </p:nvSpPr>
        <p:spPr>
          <a:xfrm>
            <a:off x="10373812" y="4445487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khách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3BE27-EA7D-940B-AA76-A4A133C6FA2E}"/>
              </a:ext>
            </a:extLst>
          </p:cNvPr>
          <p:cNvSpPr/>
          <p:nvPr/>
        </p:nvSpPr>
        <p:spPr>
          <a:xfrm>
            <a:off x="6887784" y="2047696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Server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3D645D90-2F9B-5485-6597-53510CFDA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870" y="486987"/>
            <a:ext cx="513442" cy="5048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D523B23-8715-B47E-C4B7-F93EB8B0F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966" y="489116"/>
            <a:ext cx="513442" cy="504849"/>
          </a:xfrm>
          <a:prstGeom prst="rect">
            <a:avLst/>
          </a:prstGeom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5D6E608-501E-2C80-802B-62FA77FDAF90}"/>
              </a:ext>
            </a:extLst>
          </p:cNvPr>
          <p:cNvCxnSpPr>
            <a:cxnSpLocks/>
          </p:cNvCxnSpPr>
          <p:nvPr/>
        </p:nvCxnSpPr>
        <p:spPr>
          <a:xfrm>
            <a:off x="2297423" y="962686"/>
            <a:ext cx="212637" cy="408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E88B185-DE91-F1CE-03D7-82B0E0B77BC4}"/>
              </a:ext>
            </a:extLst>
          </p:cNvPr>
          <p:cNvCxnSpPr>
            <a:cxnSpLocks/>
          </p:cNvCxnSpPr>
          <p:nvPr/>
        </p:nvCxnSpPr>
        <p:spPr>
          <a:xfrm flipH="1">
            <a:off x="3154777" y="912981"/>
            <a:ext cx="383895" cy="539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460C0A5-B6A5-EC37-6A74-0B998DFE8184}"/>
              </a:ext>
            </a:extLst>
          </p:cNvPr>
          <p:cNvSpPr/>
          <p:nvPr/>
        </p:nvSpPr>
        <p:spPr>
          <a:xfrm>
            <a:off x="1536962" y="14306"/>
            <a:ext cx="1442357" cy="432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đèn</a:t>
            </a:r>
          </a:p>
          <a:p>
            <a:pPr algn="ctr"/>
            <a:r>
              <a:rPr lang="en-US" sz="1400"/>
              <a:t>Phòng ngủ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E3186BC-D2D0-DDFB-A4DA-69794A0A65A7}"/>
              </a:ext>
            </a:extLst>
          </p:cNvPr>
          <p:cNvSpPr/>
          <p:nvPr/>
        </p:nvSpPr>
        <p:spPr>
          <a:xfrm>
            <a:off x="2971622" y="16644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ngủ</a:t>
            </a:r>
          </a:p>
        </p:txBody>
      </p:sp>
      <p:pic>
        <p:nvPicPr>
          <p:cNvPr id="29" name="Picture 4" descr="Còi buzz thụ động 5V - Nshop">
            <a:extLst>
              <a:ext uri="{FF2B5EF4-FFF2-40B4-BE49-F238E27FC236}">
                <a16:creationId xmlns:a16="http://schemas.microsoft.com/office/drawing/2014/main" id="{F3580D12-DDE5-C38D-D0C4-737E3AB4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9" y="4795487"/>
            <a:ext cx="522202" cy="5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ảm biến Khí Gas LPG CO MQ2">
            <a:extLst>
              <a:ext uri="{FF2B5EF4-FFF2-40B4-BE49-F238E27FC236}">
                <a16:creationId xmlns:a16="http://schemas.microsoft.com/office/drawing/2014/main" id="{149D81B1-244B-1CE9-14DF-B0246DBA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" y="3770529"/>
            <a:ext cx="940014" cy="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82A257E-4B12-26ED-C160-CD4F7A87795B}"/>
              </a:ext>
            </a:extLst>
          </p:cNvPr>
          <p:cNvSpPr/>
          <p:nvPr/>
        </p:nvSpPr>
        <p:spPr>
          <a:xfrm>
            <a:off x="253951" y="541726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Còi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DAB29-C763-A222-7F44-F9FAC7E2CDE3}"/>
              </a:ext>
            </a:extLst>
          </p:cNvPr>
          <p:cNvCxnSpPr>
            <a:cxnSpLocks/>
          </p:cNvCxnSpPr>
          <p:nvPr/>
        </p:nvCxnSpPr>
        <p:spPr>
          <a:xfrm flipH="1">
            <a:off x="978699" y="5056588"/>
            <a:ext cx="1004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esp32 2.4 gam không dây soc esp32-wroom-32 tốc độ cao bluetooth wifi  module| Alibaba.com">
            <a:extLst>
              <a:ext uri="{FF2B5EF4-FFF2-40B4-BE49-F238E27FC236}">
                <a16:creationId xmlns:a16="http://schemas.microsoft.com/office/drawing/2014/main" id="{FE74095E-0249-06C6-E3BA-849ACBE5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4365486"/>
            <a:ext cx="1640952" cy="16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5A7F8-177A-D03B-CEBA-7C87AB5FC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409" y="6357019"/>
            <a:ext cx="513442" cy="504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CA853-CAA1-DC97-356C-87E5F3DEE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57" y="5845816"/>
            <a:ext cx="513442" cy="5048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89E153-E6D6-A9CC-28FF-21DB94883DF8}"/>
              </a:ext>
            </a:extLst>
          </p:cNvPr>
          <p:cNvSpPr/>
          <p:nvPr/>
        </p:nvSpPr>
        <p:spPr>
          <a:xfrm>
            <a:off x="800" y="6354636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khách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40359-CDCF-F156-06D1-973A79CDEDCD}"/>
              </a:ext>
            </a:extLst>
          </p:cNvPr>
          <p:cNvSpPr/>
          <p:nvPr/>
        </p:nvSpPr>
        <p:spPr>
          <a:xfrm>
            <a:off x="2510020" y="6391977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khách</a:t>
            </a:r>
          </a:p>
          <a:p>
            <a:pPr algn="ctr"/>
            <a:endParaRPr lang="en-US" sz="1400"/>
          </a:p>
        </p:txBody>
      </p:sp>
      <p:pic>
        <p:nvPicPr>
          <p:cNvPr id="20" name="Picture 16" descr="Module 4 Relay Kích H/L (5VDC) - Nshop">
            <a:extLst>
              <a:ext uri="{FF2B5EF4-FFF2-40B4-BE49-F238E27FC236}">
                <a16:creationId xmlns:a16="http://schemas.microsoft.com/office/drawing/2014/main" id="{320540A0-AC6F-9FF6-10FE-CDF073F2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05" y="88354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E3578F-DC96-DF3F-FD7F-6465881AE553}"/>
              </a:ext>
            </a:extLst>
          </p:cNvPr>
          <p:cNvSpPr/>
          <p:nvPr/>
        </p:nvSpPr>
        <p:spPr>
          <a:xfrm>
            <a:off x="2719264" y="5806778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ESP32</a:t>
            </a:r>
          </a:p>
        </p:txBody>
      </p:sp>
      <p:pic>
        <p:nvPicPr>
          <p:cNvPr id="25" name="Picture 4" descr="MÀN HÌNH OLED 0.96INCH 12864 GIAO TIẾP IIC SPI">
            <a:extLst>
              <a:ext uri="{FF2B5EF4-FFF2-40B4-BE49-F238E27FC236}">
                <a16:creationId xmlns:a16="http://schemas.microsoft.com/office/drawing/2014/main" id="{6D4DF65D-A23E-222E-21EB-ADC0A4FD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" y="1984985"/>
            <a:ext cx="956983" cy="9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ÀN HÌNH OLED 0.96INCH 12864 GIAO TIẾP IIC SPI">
            <a:extLst>
              <a:ext uri="{FF2B5EF4-FFF2-40B4-BE49-F238E27FC236}">
                <a16:creationId xmlns:a16="http://schemas.microsoft.com/office/drawing/2014/main" id="{0C109F6F-646D-9CF0-243B-DE2AA73C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12" y="3262082"/>
            <a:ext cx="956982" cy="9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TT Full Form | Publish-Subscribe |IOT | ioctrl">
            <a:extLst>
              <a:ext uri="{FF2B5EF4-FFF2-40B4-BE49-F238E27FC236}">
                <a16:creationId xmlns:a16="http://schemas.microsoft.com/office/drawing/2014/main" id="{2AD7D77B-3006-23F4-A783-3899E60D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62" y="1996855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FC53EB-F3E6-7886-2D92-5CDE25F317DE}"/>
              </a:ext>
            </a:extLst>
          </p:cNvPr>
          <p:cNvCxnSpPr>
            <a:cxnSpLocks/>
            <a:endCxn id="1036" idx="1"/>
          </p:cNvCxnSpPr>
          <p:nvPr/>
        </p:nvCxnSpPr>
        <p:spPr>
          <a:xfrm flipV="1">
            <a:off x="3485055" y="3019475"/>
            <a:ext cx="3158992" cy="1733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C6411D-DB70-0C07-FD07-52424C2BAF3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793141" y="700953"/>
            <a:ext cx="1605464" cy="934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563E020-455E-13BF-8929-00440F3B27F9}"/>
              </a:ext>
            </a:extLst>
          </p:cNvPr>
          <p:cNvSpPr/>
          <p:nvPr/>
        </p:nvSpPr>
        <p:spPr>
          <a:xfrm>
            <a:off x="1106210" y="2946903"/>
            <a:ext cx="1363187" cy="235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OLED 0.96 inch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36D05-828A-C86B-FFB9-E714435D16E9}"/>
              </a:ext>
            </a:extLst>
          </p:cNvPr>
          <p:cNvCxnSpPr>
            <a:cxnSpLocks/>
          </p:cNvCxnSpPr>
          <p:nvPr/>
        </p:nvCxnSpPr>
        <p:spPr>
          <a:xfrm flipV="1">
            <a:off x="1045577" y="5407887"/>
            <a:ext cx="1031855" cy="47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63B394-4756-73CB-B832-2C22D70DAF5D}"/>
              </a:ext>
            </a:extLst>
          </p:cNvPr>
          <p:cNvCxnSpPr>
            <a:cxnSpLocks/>
          </p:cNvCxnSpPr>
          <p:nvPr/>
        </p:nvCxnSpPr>
        <p:spPr>
          <a:xfrm flipV="1">
            <a:off x="2317065" y="5757506"/>
            <a:ext cx="232513" cy="429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F42C11-047C-724F-6B25-96489938DD07}"/>
              </a:ext>
            </a:extLst>
          </p:cNvPr>
          <p:cNvCxnSpPr>
            <a:cxnSpLocks/>
          </p:cNvCxnSpPr>
          <p:nvPr/>
        </p:nvCxnSpPr>
        <p:spPr>
          <a:xfrm>
            <a:off x="2492078" y="4216938"/>
            <a:ext cx="129611" cy="387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E22C1C-C782-8D25-FE64-39EB008FCD1A}"/>
              </a:ext>
            </a:extLst>
          </p:cNvPr>
          <p:cNvCxnSpPr>
            <a:cxnSpLocks/>
            <a:stCxn id="25" idx="3"/>
            <a:endCxn id="1028" idx="1"/>
          </p:cNvCxnSpPr>
          <p:nvPr/>
        </p:nvCxnSpPr>
        <p:spPr>
          <a:xfrm flipV="1">
            <a:off x="1385369" y="1919885"/>
            <a:ext cx="882253" cy="543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21B27B-5ACB-75AC-2A44-CE69A022A1FA}"/>
              </a:ext>
            </a:extLst>
          </p:cNvPr>
          <p:cNvCxnSpPr>
            <a:cxnSpLocks/>
          </p:cNvCxnSpPr>
          <p:nvPr/>
        </p:nvCxnSpPr>
        <p:spPr>
          <a:xfrm flipV="1">
            <a:off x="3670520" y="5372567"/>
            <a:ext cx="3785977" cy="5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8" descr="MQTT Full Form | Publish-Subscribe |IOT | ioctrl">
            <a:extLst>
              <a:ext uri="{FF2B5EF4-FFF2-40B4-BE49-F238E27FC236}">
                <a16:creationId xmlns:a16="http://schemas.microsoft.com/office/drawing/2014/main" id="{311DA8F3-27F5-E1C1-B7B8-8014419B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35" y="3211312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">
            <a:extLst>
              <a:ext uri="{FF2B5EF4-FFF2-40B4-BE49-F238E27FC236}">
                <a16:creationId xmlns:a16="http://schemas.microsoft.com/office/drawing/2014/main" id="{74782A92-68F1-4027-C4B5-2CAABF1F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15" y="2089153"/>
            <a:ext cx="1488512" cy="14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B332A-F435-F137-4EB8-9FD4F00E7DEF}"/>
              </a:ext>
            </a:extLst>
          </p:cNvPr>
          <p:cNvSpPr/>
          <p:nvPr/>
        </p:nvSpPr>
        <p:spPr>
          <a:xfrm>
            <a:off x="10882096" y="2111031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Database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E1C910E-4B9E-456F-A425-0325AF4B2073}"/>
              </a:ext>
            </a:extLst>
          </p:cNvPr>
          <p:cNvCxnSpPr>
            <a:cxnSpLocks/>
            <a:stCxn id="1040" idx="3"/>
          </p:cNvCxnSpPr>
          <p:nvPr/>
        </p:nvCxnSpPr>
        <p:spPr>
          <a:xfrm flipV="1">
            <a:off x="8688258" y="4592639"/>
            <a:ext cx="963015" cy="476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A8CF6215-6D10-AD00-F778-15A0FE1D98B4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8688258" y="5069590"/>
            <a:ext cx="923590" cy="10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66DF41D8-BEEE-5CA1-D6CE-4580C810FF3A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8688258" y="5069590"/>
            <a:ext cx="1035278" cy="120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CFE63936-9E16-77CB-7C50-7915E291A484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8688258" y="5069590"/>
            <a:ext cx="961197" cy="68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1E12830C-E0DD-435C-7DB5-E9DAA63EDFB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623803" y="635634"/>
            <a:ext cx="833693" cy="65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320AF403-3DEB-DB11-3241-8435FFD15F9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623803" y="700953"/>
            <a:ext cx="875602" cy="37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7450D95-506A-73CB-5453-C4C78792CFC8}"/>
              </a:ext>
            </a:extLst>
          </p:cNvPr>
          <p:cNvSpPr/>
          <p:nvPr/>
        </p:nvSpPr>
        <p:spPr>
          <a:xfrm>
            <a:off x="8075659" y="1075258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ngủ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7F4A50E-85DB-7E0B-8B9B-B7084AED6852}"/>
              </a:ext>
            </a:extLst>
          </p:cNvPr>
          <p:cNvSpPr/>
          <p:nvPr/>
        </p:nvSpPr>
        <p:spPr>
          <a:xfrm>
            <a:off x="8130087" y="562108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ngủ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041A259-7452-022F-4485-CF1AE286CA6C}"/>
              </a:ext>
            </a:extLst>
          </p:cNvPr>
          <p:cNvSpPr/>
          <p:nvPr/>
        </p:nvSpPr>
        <p:spPr>
          <a:xfrm>
            <a:off x="10331931" y="6256805"/>
            <a:ext cx="1509118" cy="1399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tắm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662DE60-F073-EC9F-C481-2E734E88BF62}"/>
              </a:ext>
            </a:extLst>
          </p:cNvPr>
          <p:cNvSpPr/>
          <p:nvPr/>
        </p:nvSpPr>
        <p:spPr>
          <a:xfrm>
            <a:off x="10373812" y="5590858"/>
            <a:ext cx="1261329" cy="1399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bên ngoài</a:t>
            </a:r>
          </a:p>
        </p:txBody>
      </p:sp>
      <p:pic>
        <p:nvPicPr>
          <p:cNvPr id="3" name="Picture 2" descr="XD10-3 Đèn Báo 10mm 12V Nối Dây Màu Vàng">
            <a:extLst>
              <a:ext uri="{FF2B5EF4-FFF2-40B4-BE49-F238E27FC236}">
                <a16:creationId xmlns:a16="http://schemas.microsoft.com/office/drawing/2014/main" id="{6F6D0A12-2767-250E-D4C9-0D4E75B1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3870" y="4263414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XD10-3 Đèn Báo 10mm 12V Nối Dây Màu Vàng">
            <a:extLst>
              <a:ext uri="{FF2B5EF4-FFF2-40B4-BE49-F238E27FC236}">
                <a16:creationId xmlns:a16="http://schemas.microsoft.com/office/drawing/2014/main" id="{278B5438-73B8-3651-A2D7-A876B9E1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68332" y="5501241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Quạt Tản Nhiệt 5V 30x30x15mm">
            <a:extLst>
              <a:ext uri="{FF2B5EF4-FFF2-40B4-BE49-F238E27FC236}">
                <a16:creationId xmlns:a16="http://schemas.microsoft.com/office/drawing/2014/main" id="{08AD507F-9CBF-DB1B-AEE7-513AA9B2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41" y="4739138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Quạt Tản Nhiệt 5V 30x30x15mm">
            <a:extLst>
              <a:ext uri="{FF2B5EF4-FFF2-40B4-BE49-F238E27FC236}">
                <a16:creationId xmlns:a16="http://schemas.microsoft.com/office/drawing/2014/main" id="{67F8BC8C-FAEF-F66B-F44F-8AF2530E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099" y="6030162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Quạt Tản Nhiệt 5V 30x30x15mm">
            <a:extLst>
              <a:ext uri="{FF2B5EF4-FFF2-40B4-BE49-F238E27FC236}">
                <a16:creationId xmlns:a16="http://schemas.microsoft.com/office/drawing/2014/main" id="{270A3DBD-8BE4-CFE7-1044-0FFD9C18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05" y="812089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70582-7E99-E450-CC9B-6E84E29DFB0C}"/>
              </a:ext>
            </a:extLst>
          </p:cNvPr>
          <p:cNvCxnSpPr>
            <a:cxnSpLocks/>
          </p:cNvCxnSpPr>
          <p:nvPr/>
        </p:nvCxnSpPr>
        <p:spPr>
          <a:xfrm flipH="1" flipV="1">
            <a:off x="3538672" y="5562515"/>
            <a:ext cx="813535" cy="45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DF064F-B17B-B10D-0202-C3E9B47659EA}"/>
              </a:ext>
            </a:extLst>
          </p:cNvPr>
          <p:cNvSpPr/>
          <p:nvPr/>
        </p:nvSpPr>
        <p:spPr>
          <a:xfrm>
            <a:off x="4262631" y="6482165"/>
            <a:ext cx="1276407" cy="289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PIR HC-SR501</a:t>
            </a:r>
          </a:p>
        </p:txBody>
      </p:sp>
      <p:pic>
        <p:nvPicPr>
          <p:cNvPr id="5" name="Picture 4" descr="XD10-3 Đèn Báo 10mm 12V Nối Dây Màu Vàng">
            <a:extLst>
              <a:ext uri="{FF2B5EF4-FFF2-40B4-BE49-F238E27FC236}">
                <a16:creationId xmlns:a16="http://schemas.microsoft.com/office/drawing/2014/main" id="{7D1C8FBB-896F-010F-2CC2-AEE6B902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3202" y="386702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E99D8-5CE2-5133-BA4A-CA9E286D6D0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46521" y="4240536"/>
            <a:ext cx="882566" cy="495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1C9AFF-A6BE-61F9-7A3B-90E9F31A44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91340" y="3462160"/>
            <a:ext cx="1099748" cy="4252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8BB6C-6D5F-F4CD-EE3D-995672BB067F}"/>
              </a:ext>
            </a:extLst>
          </p:cNvPr>
          <p:cNvCxnSpPr>
            <a:cxnSpLocks/>
          </p:cNvCxnSpPr>
          <p:nvPr/>
        </p:nvCxnSpPr>
        <p:spPr>
          <a:xfrm flipH="1">
            <a:off x="3045285" y="4074370"/>
            <a:ext cx="409000" cy="530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4638F-DEA8-5B32-9C42-B5BD800E90A0}"/>
              </a:ext>
            </a:extLst>
          </p:cNvPr>
          <p:cNvSpPr/>
          <p:nvPr/>
        </p:nvSpPr>
        <p:spPr>
          <a:xfrm>
            <a:off x="2920330" y="3133202"/>
            <a:ext cx="1674889" cy="234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Cảm biến ánh sáng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47DA6E7-8E22-42BC-A257-A41296F88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409" y="3905921"/>
            <a:ext cx="513442" cy="5048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6579D69-E9B5-DE53-C011-D1691FE92696}"/>
              </a:ext>
            </a:extLst>
          </p:cNvPr>
          <p:cNvSpPr/>
          <p:nvPr/>
        </p:nvSpPr>
        <p:spPr>
          <a:xfrm>
            <a:off x="5902624" y="3893090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chuyển menu sang phải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CEFF313-3F5B-C9A5-0537-FDEA2D0EF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636" y="4531054"/>
            <a:ext cx="513442" cy="50484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457E78D-672E-49DE-356F-0D4D98F849D6}"/>
              </a:ext>
            </a:extLst>
          </p:cNvPr>
          <p:cNvSpPr/>
          <p:nvPr/>
        </p:nvSpPr>
        <p:spPr>
          <a:xfrm>
            <a:off x="5878851" y="4518223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chuyển menu sang trái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367519-686D-106D-DA53-DB7D42D67CDA}"/>
              </a:ext>
            </a:extLst>
          </p:cNvPr>
          <p:cNvCxnSpPr>
            <a:cxnSpLocks/>
          </p:cNvCxnSpPr>
          <p:nvPr/>
        </p:nvCxnSpPr>
        <p:spPr>
          <a:xfrm flipH="1">
            <a:off x="3659291" y="4282849"/>
            <a:ext cx="1637513" cy="753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A1DA78-517B-DFCF-7B46-16A23BB0342E}"/>
              </a:ext>
            </a:extLst>
          </p:cNvPr>
          <p:cNvCxnSpPr>
            <a:cxnSpLocks/>
          </p:cNvCxnSpPr>
          <p:nvPr/>
        </p:nvCxnSpPr>
        <p:spPr>
          <a:xfrm flipH="1">
            <a:off x="3772327" y="4945605"/>
            <a:ext cx="1381276" cy="29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8C3F08-E8DB-8282-FB93-4426E18B49C1}"/>
              </a:ext>
            </a:extLst>
          </p:cNvPr>
          <p:cNvSpPr/>
          <p:nvPr/>
        </p:nvSpPr>
        <p:spPr>
          <a:xfrm>
            <a:off x="5686296" y="1342779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Relay 5V 4 kênh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E36405F-DB7B-1C6F-AE26-76C920184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7711" y="5639615"/>
            <a:ext cx="953778" cy="7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shadow</dc:creator>
  <cp:lastModifiedBy>hunter shadow</cp:lastModifiedBy>
  <cp:revision>15</cp:revision>
  <dcterms:created xsi:type="dcterms:W3CDTF">2024-03-25T09:02:46Z</dcterms:created>
  <dcterms:modified xsi:type="dcterms:W3CDTF">2024-06-04T03:48:48Z</dcterms:modified>
</cp:coreProperties>
</file>