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C443-5417-DBFE-F81F-B80CB9279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B62A1-9440-590B-5C2F-28F898B8A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93A2-08C9-B165-A0D0-2F4A3973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810D-4871-16FA-7177-811241A8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A1C1-7B4C-25D9-537C-7FD6C380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8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92E3-BF3C-3EE4-7C3E-6FC6480B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99032-ABD1-4CE4-81B7-2A4169DA7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51CD-E65D-29FD-FF6E-9E5461E8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E2AD-B22F-ACCA-14A7-EFBFA709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5995-C5B1-B091-AB0B-A03E4E4E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8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2D2C2-82FC-D3CF-02E5-95EC001CC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602BE-1482-6432-0D81-213E74C75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9038-FFA6-027A-39FC-35E1D518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823C-A600-39CC-A808-505FB833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152C-81B5-786A-F5D1-462A6D43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244D-4284-C64E-B779-00985CB1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50C2-2E0B-5619-2408-E50EC666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8ACF-BE42-B82D-419A-5BEE3888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F42F-CE75-45FB-F47D-9D44E58F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576E6-0C96-EBF2-FB11-99956F95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640D-C5A2-B74E-C170-143AA0B3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8D3B6-A3E5-E136-BBAC-B66D714C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2486E-8B3F-5E34-DE51-207C6357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161B-34BE-1B6A-32E8-98064C52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68CD7-A7BE-E9BA-2FE1-CF1A06BF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3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C9CC-E755-EAA9-50D6-A8B9FB1F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069D-4A05-E2BB-3C3D-8CF239D23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80B59-1001-A7CB-CA8F-CD220654F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45FEC-8175-BC54-1F69-10B9FA7D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3D53D-2679-621B-93BB-9839276A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42042-E71F-1E28-74F0-D202AD13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9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E70E-B783-29C2-DB35-1B8DB409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AB4DA-C6A8-374B-648E-0AAD8753C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A83EF-1B19-D7F1-937F-7EF552738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5CB48-CA27-D7E8-12EF-E74433E56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10BC0-C71D-49D2-EFAB-5E03E40C8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676E5-DE0C-C98A-8884-E886495C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78659-DEF0-5346-02A3-FAB4D7D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9F49F-684C-D0E0-7FA0-8FB65277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700A-100B-C1F0-85B2-EE7FA48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D6214-B26C-096D-AA8F-AEC5CEA3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FE68-ED1F-AE49-D219-B73718DF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1369A-29B3-5455-10AB-148E61E3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4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5792F-A062-E5D7-E419-7AC9F63B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DA6E0-0587-6F02-A922-319A51C2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B8472-D7BE-3B9D-BA9F-6594B376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2FCA-FF00-79AF-5ACF-4CD2CB33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A05E-42E1-6B99-AED7-966D62DA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9DA7B-AD95-D293-0EDF-9DCB04B5F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86A0D-E1FD-8EDE-13F2-B074FC13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D6B8D-BC02-E974-6211-4A415535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B3582-FCE1-F2C8-D55C-A57A9E8E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1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B185-90E7-194B-6737-F48242F6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E1B64-B55E-8C09-A373-65718C111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BEC73-FE11-2A26-AB51-FC5A35782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68338-A28A-5CCB-99C0-881F76A3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3120E-2BB8-833A-8A85-2196C842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7F222-6F03-08E0-E199-9B51E415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6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EF1C9-0B2D-61BD-E6E1-2A418306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46CDD-7673-A191-F0FC-64EE90EA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8092-499A-AE6D-3CCD-7BAE88CEE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3719-E791-44AE-8723-7203E19345E2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5B1F-9C9B-E7BD-FAD5-7C15A6B11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7770-3AA3-36EE-0995-E17BC8553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7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deMcu Lua WIFI ESP8266 Điện Tử 360(E360)">
            <a:extLst>
              <a:ext uri="{FF2B5EF4-FFF2-40B4-BE49-F238E27FC236}">
                <a16:creationId xmlns:a16="http://schemas.microsoft.com/office/drawing/2014/main" id="{90B6F597-B98B-569D-F0C6-96967F05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2" y="1198706"/>
            <a:ext cx="1442357" cy="14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ô-đun cảm biến nhiệt độ và độ ẩm DHT11 với các nhà sản xuất LED và nhà  cung cấp Trung Quốc - Bảng giá - Kuongshun điện tử">
            <a:extLst>
              <a:ext uri="{FF2B5EF4-FFF2-40B4-BE49-F238E27FC236}">
                <a16:creationId xmlns:a16="http://schemas.microsoft.com/office/drawing/2014/main" id="{FDF9B394-F83A-F71D-1760-82D379439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82" y="1244961"/>
            <a:ext cx="1057279" cy="105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-RED - Wikipedia">
            <a:extLst>
              <a:ext uri="{FF2B5EF4-FFF2-40B4-BE49-F238E27FC236}">
                <a16:creationId xmlns:a16="http://schemas.microsoft.com/office/drawing/2014/main" id="{7DA498B8-84CA-2CB9-72D5-195F49728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520" y="1588114"/>
            <a:ext cx="1407777" cy="14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dule 4 Relay Kích H/L (5VDC) - Nshop">
            <a:extLst>
              <a:ext uri="{FF2B5EF4-FFF2-40B4-BE49-F238E27FC236}">
                <a16:creationId xmlns:a16="http://schemas.microsoft.com/office/drawing/2014/main" id="{1C1DADC0-B984-E20A-1D6A-DDA23C6C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283" y="4092491"/>
            <a:ext cx="1225198" cy="12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FA8C8D-BBC0-A2ED-9FA5-544CAF0B7E02}"/>
              </a:ext>
            </a:extLst>
          </p:cNvPr>
          <p:cNvCxnSpPr>
            <a:cxnSpLocks/>
          </p:cNvCxnSpPr>
          <p:nvPr/>
        </p:nvCxnSpPr>
        <p:spPr>
          <a:xfrm>
            <a:off x="1276909" y="1087165"/>
            <a:ext cx="981231" cy="409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470582-7E99-E450-CC9B-6E84E29DFB0C}"/>
              </a:ext>
            </a:extLst>
          </p:cNvPr>
          <p:cNvCxnSpPr>
            <a:cxnSpLocks/>
          </p:cNvCxnSpPr>
          <p:nvPr/>
        </p:nvCxnSpPr>
        <p:spPr>
          <a:xfrm>
            <a:off x="1380146" y="1773600"/>
            <a:ext cx="7565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5E99D8-5CE2-5133-BA4A-CA9E286D6D08}"/>
              </a:ext>
            </a:extLst>
          </p:cNvPr>
          <p:cNvCxnSpPr>
            <a:cxnSpLocks/>
          </p:cNvCxnSpPr>
          <p:nvPr/>
        </p:nvCxnSpPr>
        <p:spPr>
          <a:xfrm flipH="1">
            <a:off x="3739780" y="1277871"/>
            <a:ext cx="834594" cy="342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DE07E-DEF5-57FA-C623-80B4B95A4C46}"/>
              </a:ext>
            </a:extLst>
          </p:cNvPr>
          <p:cNvCxnSpPr>
            <a:cxnSpLocks/>
          </p:cNvCxnSpPr>
          <p:nvPr/>
        </p:nvCxnSpPr>
        <p:spPr>
          <a:xfrm flipV="1">
            <a:off x="4056013" y="2217885"/>
            <a:ext cx="2335166" cy="7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1D30D3-3781-33AB-15AA-C89C678D5F90}"/>
              </a:ext>
            </a:extLst>
          </p:cNvPr>
          <p:cNvCxnSpPr>
            <a:cxnSpLocks/>
          </p:cNvCxnSpPr>
          <p:nvPr/>
        </p:nvCxnSpPr>
        <p:spPr>
          <a:xfrm>
            <a:off x="8347046" y="2206861"/>
            <a:ext cx="2325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49F9AAF-CA72-DE0D-8BEB-F06B6C3098C9}"/>
              </a:ext>
            </a:extLst>
          </p:cNvPr>
          <p:cNvSpPr/>
          <p:nvPr/>
        </p:nvSpPr>
        <p:spPr>
          <a:xfrm>
            <a:off x="3030643" y="2400285"/>
            <a:ext cx="819408" cy="2115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ESP8266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DDE7D4-E070-70D0-BD24-47BFBC56AAB9}"/>
              </a:ext>
            </a:extLst>
          </p:cNvPr>
          <p:cNvSpPr/>
          <p:nvPr/>
        </p:nvSpPr>
        <p:spPr>
          <a:xfrm>
            <a:off x="4476914" y="86578"/>
            <a:ext cx="1442357" cy="4186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MQ2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DF064F-B17B-B10D-0202-C3E9B47659EA}"/>
              </a:ext>
            </a:extLst>
          </p:cNvPr>
          <p:cNvSpPr/>
          <p:nvPr/>
        </p:nvSpPr>
        <p:spPr>
          <a:xfrm>
            <a:off x="199700" y="90000"/>
            <a:ext cx="1201388" cy="3128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PIR HC-SR505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005E9BD-CC61-17F7-235A-88B38A4E68B7}"/>
              </a:ext>
            </a:extLst>
          </p:cNvPr>
          <p:cNvSpPr/>
          <p:nvPr/>
        </p:nvSpPr>
        <p:spPr>
          <a:xfrm>
            <a:off x="417062" y="2170751"/>
            <a:ext cx="766663" cy="179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DHT11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FDCC13-4DF0-1981-6A68-EDEDD61CC63F}"/>
              </a:ext>
            </a:extLst>
          </p:cNvPr>
          <p:cNvSpPr/>
          <p:nvPr/>
        </p:nvSpPr>
        <p:spPr>
          <a:xfrm>
            <a:off x="5335882" y="5131728"/>
            <a:ext cx="819408" cy="2115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Relay 5V 4 kênh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4C9737-694F-8A0D-0195-92B0324D683B}"/>
              </a:ext>
            </a:extLst>
          </p:cNvPr>
          <p:cNvSpPr/>
          <p:nvPr/>
        </p:nvSpPr>
        <p:spPr>
          <a:xfrm>
            <a:off x="7424601" y="3912031"/>
            <a:ext cx="1569105" cy="175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Quạt phòng khách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3BF1262-9344-3297-6925-0E6EEA9CD5D9}"/>
              </a:ext>
            </a:extLst>
          </p:cNvPr>
          <p:cNvSpPr/>
          <p:nvPr/>
        </p:nvSpPr>
        <p:spPr>
          <a:xfrm>
            <a:off x="7450290" y="3426205"/>
            <a:ext cx="1467236" cy="175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Đèn phòng khách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13BE27-EA7D-940B-AA76-A4A133C6FA2E}"/>
              </a:ext>
            </a:extLst>
          </p:cNvPr>
          <p:cNvSpPr/>
          <p:nvPr/>
        </p:nvSpPr>
        <p:spPr>
          <a:xfrm>
            <a:off x="6948257" y="1320224"/>
            <a:ext cx="961172" cy="2478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Server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3D645D90-2F9B-5485-6597-53510CFDA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7870" y="486987"/>
            <a:ext cx="513442" cy="504849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9D523B23-8715-B47E-C4B7-F93EB8B0F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4966" y="489116"/>
            <a:ext cx="513442" cy="504849"/>
          </a:xfrm>
          <a:prstGeom prst="rect">
            <a:avLst/>
          </a:prstGeom>
        </p:spPr>
      </p:pic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A5D6E608-501E-2C80-802B-62FA77FDAF90}"/>
              </a:ext>
            </a:extLst>
          </p:cNvPr>
          <p:cNvCxnSpPr>
            <a:cxnSpLocks/>
          </p:cNvCxnSpPr>
          <p:nvPr/>
        </p:nvCxnSpPr>
        <p:spPr>
          <a:xfrm>
            <a:off x="2297423" y="962686"/>
            <a:ext cx="212637" cy="408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7E88B185-DE91-F1CE-03D7-82B0E0B77BC4}"/>
              </a:ext>
            </a:extLst>
          </p:cNvPr>
          <p:cNvCxnSpPr>
            <a:cxnSpLocks/>
          </p:cNvCxnSpPr>
          <p:nvPr/>
        </p:nvCxnSpPr>
        <p:spPr>
          <a:xfrm flipH="1">
            <a:off x="3168598" y="912981"/>
            <a:ext cx="370074" cy="393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460C0A5-B6A5-EC37-6A74-0B998DFE8184}"/>
              </a:ext>
            </a:extLst>
          </p:cNvPr>
          <p:cNvSpPr/>
          <p:nvPr/>
        </p:nvSpPr>
        <p:spPr>
          <a:xfrm>
            <a:off x="1536962" y="14306"/>
            <a:ext cx="1442357" cy="4326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Nút Bật/ Tắt đèn</a:t>
            </a:r>
          </a:p>
          <a:p>
            <a:pPr algn="ctr"/>
            <a:r>
              <a:rPr lang="en-US" sz="1400"/>
              <a:t>Phòng khách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E3186BC-D2D0-DDFB-A4DA-69794A0A65A7}"/>
              </a:ext>
            </a:extLst>
          </p:cNvPr>
          <p:cNvSpPr/>
          <p:nvPr/>
        </p:nvSpPr>
        <p:spPr>
          <a:xfrm>
            <a:off x="2971622" y="16644"/>
            <a:ext cx="1442357" cy="469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Nút Bật/ Tắt quạt</a:t>
            </a:r>
          </a:p>
          <a:p>
            <a:pPr algn="ctr"/>
            <a:r>
              <a:rPr lang="en-US" sz="1400"/>
              <a:t>Phòng khách</a:t>
            </a:r>
          </a:p>
        </p:txBody>
      </p:sp>
      <p:pic>
        <p:nvPicPr>
          <p:cNvPr id="1026" name="Picture 2" descr="Cảm biến Khí Gas LPG CO MQ2">
            <a:extLst>
              <a:ext uri="{FF2B5EF4-FFF2-40B4-BE49-F238E27FC236}">
                <a16:creationId xmlns:a16="http://schemas.microsoft.com/office/drawing/2014/main" id="{149D81B1-244B-1CE9-14DF-B0246DBA9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76" y="505240"/>
            <a:ext cx="940014" cy="94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òi buzz thụ động 5V - Nshop">
            <a:extLst>
              <a:ext uri="{FF2B5EF4-FFF2-40B4-BE49-F238E27FC236}">
                <a16:creationId xmlns:a16="http://schemas.microsoft.com/office/drawing/2014/main" id="{F3580D12-DDE5-C38D-D0C4-737E3AB4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5" y="2706597"/>
            <a:ext cx="522202" cy="5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82A257E-4B12-26ED-C160-CD4F7A87795B}"/>
              </a:ext>
            </a:extLst>
          </p:cNvPr>
          <p:cNvSpPr/>
          <p:nvPr/>
        </p:nvSpPr>
        <p:spPr>
          <a:xfrm>
            <a:off x="345966" y="3313105"/>
            <a:ext cx="819408" cy="2115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Còi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4DAB29-C763-A222-7F44-F9FAC7E2CDE3}"/>
              </a:ext>
            </a:extLst>
          </p:cNvPr>
          <p:cNvCxnSpPr>
            <a:cxnSpLocks/>
          </p:cNvCxnSpPr>
          <p:nvPr/>
        </p:nvCxnSpPr>
        <p:spPr>
          <a:xfrm flipH="1">
            <a:off x="1183725" y="2124347"/>
            <a:ext cx="1120866" cy="718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5" name="Picture 6" descr="Cảm biến thân nhiệt chuyển động PIR HC-SR505 Mini">
            <a:extLst>
              <a:ext uri="{FF2B5EF4-FFF2-40B4-BE49-F238E27FC236}">
                <a16:creationId xmlns:a16="http://schemas.microsoft.com/office/drawing/2014/main" id="{75795BAA-711A-857B-3B99-FC391505E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4" y="357015"/>
            <a:ext cx="884024" cy="8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sp32 2.4 gam không dây soc esp32-wroom-32 tốc độ cao bluetooth wifi  module| Alibaba.com">
            <a:extLst>
              <a:ext uri="{FF2B5EF4-FFF2-40B4-BE49-F238E27FC236}">
                <a16:creationId xmlns:a16="http://schemas.microsoft.com/office/drawing/2014/main" id="{FE74095E-0249-06C6-E3BA-849ACBE5A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4365486"/>
            <a:ext cx="1640952" cy="164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75A7F8-177A-D03B-CEBA-7C87AB5FC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62" y="5603179"/>
            <a:ext cx="513442" cy="5048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ECA853-CAA1-DC97-356C-87E5F3DEE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355" y="4294564"/>
            <a:ext cx="513442" cy="5048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89E153-E6D6-A9CC-28FF-21DB94883DF8}"/>
              </a:ext>
            </a:extLst>
          </p:cNvPr>
          <p:cNvSpPr/>
          <p:nvPr/>
        </p:nvSpPr>
        <p:spPr>
          <a:xfrm>
            <a:off x="0" y="4847798"/>
            <a:ext cx="1442357" cy="469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Nút Bật/ Tắt quạt</a:t>
            </a:r>
          </a:p>
          <a:p>
            <a:pPr algn="ctr"/>
            <a:r>
              <a:rPr lang="en-US" sz="1400"/>
              <a:t>Phòng ngủ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D40359-CDCF-F156-06D1-973A79CDEDCD}"/>
              </a:ext>
            </a:extLst>
          </p:cNvPr>
          <p:cNvSpPr/>
          <p:nvPr/>
        </p:nvSpPr>
        <p:spPr>
          <a:xfrm>
            <a:off x="60437" y="6310152"/>
            <a:ext cx="1442357" cy="469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Nút Bật/ Tắt quạt</a:t>
            </a:r>
          </a:p>
          <a:p>
            <a:pPr algn="ctr"/>
            <a:r>
              <a:rPr lang="en-US" sz="1400"/>
              <a:t>Phòng ngủ</a:t>
            </a:r>
          </a:p>
          <a:p>
            <a:pPr algn="ctr"/>
            <a:endParaRPr lang="en-US" sz="1400"/>
          </a:p>
        </p:txBody>
      </p:sp>
      <p:pic>
        <p:nvPicPr>
          <p:cNvPr id="20" name="Picture 16" descr="Module 4 Relay Kích H/L (5VDC) - Nshop">
            <a:extLst>
              <a:ext uri="{FF2B5EF4-FFF2-40B4-BE49-F238E27FC236}">
                <a16:creationId xmlns:a16="http://schemas.microsoft.com/office/drawing/2014/main" id="{320540A0-AC6F-9FF6-10FE-CDF073F23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55" y="5434742"/>
            <a:ext cx="1225198" cy="12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4E3578F-DC96-DF3F-FD7F-6465881AE553}"/>
              </a:ext>
            </a:extLst>
          </p:cNvPr>
          <p:cNvSpPr/>
          <p:nvPr/>
        </p:nvSpPr>
        <p:spPr>
          <a:xfrm>
            <a:off x="2521129" y="5839223"/>
            <a:ext cx="819408" cy="2115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ESP32</a:t>
            </a:r>
          </a:p>
        </p:txBody>
      </p:sp>
      <p:pic>
        <p:nvPicPr>
          <p:cNvPr id="25" name="Picture 4" descr="MÀN HÌNH OLED 0.96INCH 12864 GIAO TIẾP IIC SPI">
            <a:extLst>
              <a:ext uri="{FF2B5EF4-FFF2-40B4-BE49-F238E27FC236}">
                <a16:creationId xmlns:a16="http://schemas.microsoft.com/office/drawing/2014/main" id="{6D4DF65D-A23E-222E-21EB-ADC0A4FD2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90" y="2557027"/>
            <a:ext cx="956983" cy="95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MÀN HÌNH OLED 0.96INCH 12864 GIAO TIẾP IIC SPI">
            <a:extLst>
              <a:ext uri="{FF2B5EF4-FFF2-40B4-BE49-F238E27FC236}">
                <a16:creationId xmlns:a16="http://schemas.microsoft.com/office/drawing/2014/main" id="{0C109F6F-646D-9CF0-243B-DE2AA73CD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984" y="3387934"/>
            <a:ext cx="956982" cy="95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QTT Full Form | Publish-Subscribe |IOT | ioctrl">
            <a:extLst>
              <a:ext uri="{FF2B5EF4-FFF2-40B4-BE49-F238E27FC236}">
                <a16:creationId xmlns:a16="http://schemas.microsoft.com/office/drawing/2014/main" id="{2AD7D77B-3006-23F4-A783-3899E60D3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76" y="1830266"/>
            <a:ext cx="422488" cy="36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FC53EB-F3E6-7886-2D92-5CDE25F317DE}"/>
              </a:ext>
            </a:extLst>
          </p:cNvPr>
          <p:cNvCxnSpPr>
            <a:cxnSpLocks/>
          </p:cNvCxnSpPr>
          <p:nvPr/>
        </p:nvCxnSpPr>
        <p:spPr>
          <a:xfrm flipV="1">
            <a:off x="3578918" y="2577267"/>
            <a:ext cx="2951701" cy="211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C6411D-DB70-0C07-FD07-52424C2BAF35}"/>
              </a:ext>
            </a:extLst>
          </p:cNvPr>
          <p:cNvCxnSpPr>
            <a:cxnSpLocks/>
          </p:cNvCxnSpPr>
          <p:nvPr/>
        </p:nvCxnSpPr>
        <p:spPr>
          <a:xfrm flipH="1">
            <a:off x="2403741" y="2311602"/>
            <a:ext cx="291675" cy="322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563E020-455E-13BF-8929-00440F3B27F9}"/>
              </a:ext>
            </a:extLst>
          </p:cNvPr>
          <p:cNvSpPr/>
          <p:nvPr/>
        </p:nvSpPr>
        <p:spPr>
          <a:xfrm>
            <a:off x="2579096" y="3108137"/>
            <a:ext cx="956982" cy="2135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OLED 0.96 inch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436D05-828A-C86B-FFB9-E714435D16E9}"/>
              </a:ext>
            </a:extLst>
          </p:cNvPr>
          <p:cNvCxnSpPr>
            <a:cxnSpLocks/>
          </p:cNvCxnSpPr>
          <p:nvPr/>
        </p:nvCxnSpPr>
        <p:spPr>
          <a:xfrm>
            <a:off x="1223628" y="4587051"/>
            <a:ext cx="913052" cy="360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63B394-4756-73CB-B832-2C22D70DAF5D}"/>
              </a:ext>
            </a:extLst>
          </p:cNvPr>
          <p:cNvCxnSpPr>
            <a:cxnSpLocks/>
          </p:cNvCxnSpPr>
          <p:nvPr/>
        </p:nvCxnSpPr>
        <p:spPr>
          <a:xfrm flipV="1">
            <a:off x="1257632" y="5434742"/>
            <a:ext cx="1000508" cy="420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F42C11-047C-724F-6B25-96489938DD07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2868346" y="4344916"/>
            <a:ext cx="48129" cy="348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AE22C1C-C782-8D25-FE64-39EB008FCD1A}"/>
              </a:ext>
            </a:extLst>
          </p:cNvPr>
          <p:cNvCxnSpPr>
            <a:cxnSpLocks/>
          </p:cNvCxnSpPr>
          <p:nvPr/>
        </p:nvCxnSpPr>
        <p:spPr>
          <a:xfrm>
            <a:off x="3651687" y="5434742"/>
            <a:ext cx="1011191" cy="716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21B27B-5ACB-75AC-2A44-CE69A022A1FA}"/>
              </a:ext>
            </a:extLst>
          </p:cNvPr>
          <p:cNvCxnSpPr>
            <a:cxnSpLocks/>
          </p:cNvCxnSpPr>
          <p:nvPr/>
        </p:nvCxnSpPr>
        <p:spPr>
          <a:xfrm flipV="1">
            <a:off x="3739780" y="4947557"/>
            <a:ext cx="983503" cy="30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7" name="Picture 8" descr="MQTT Full Form | Publish-Subscribe |IOT | ioctrl">
            <a:extLst>
              <a:ext uri="{FF2B5EF4-FFF2-40B4-BE49-F238E27FC236}">
                <a16:creationId xmlns:a16="http://schemas.microsoft.com/office/drawing/2014/main" id="{311DA8F3-27F5-E1C1-B7B8-8014419B1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90" y="3101284"/>
            <a:ext cx="422488" cy="36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">
            <a:extLst>
              <a:ext uri="{FF2B5EF4-FFF2-40B4-BE49-F238E27FC236}">
                <a16:creationId xmlns:a16="http://schemas.microsoft.com/office/drawing/2014/main" id="{74782A92-68F1-4027-C4B5-2CAABF1F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488" y="1361681"/>
            <a:ext cx="1488512" cy="148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028">
            <a:extLst>
              <a:ext uri="{FF2B5EF4-FFF2-40B4-BE49-F238E27FC236}">
                <a16:creationId xmlns:a16="http://schemas.microsoft.com/office/drawing/2014/main" id="{786B332A-F435-F137-4EB8-9FD4F00E7DEF}"/>
              </a:ext>
            </a:extLst>
          </p:cNvPr>
          <p:cNvSpPr/>
          <p:nvPr/>
        </p:nvSpPr>
        <p:spPr>
          <a:xfrm>
            <a:off x="10942569" y="1383559"/>
            <a:ext cx="961172" cy="2478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Database</a:t>
            </a:r>
          </a:p>
        </p:txBody>
      </p: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EE1C910E-4B9E-456F-A425-0325AF4B2073}"/>
              </a:ext>
            </a:extLst>
          </p:cNvPr>
          <p:cNvCxnSpPr>
            <a:cxnSpLocks/>
          </p:cNvCxnSpPr>
          <p:nvPr/>
        </p:nvCxnSpPr>
        <p:spPr>
          <a:xfrm flipV="1">
            <a:off x="5888775" y="3573357"/>
            <a:ext cx="838976" cy="667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A8CF6215-6D10-AD00-F778-15A0FE1D98B4}"/>
              </a:ext>
            </a:extLst>
          </p:cNvPr>
          <p:cNvCxnSpPr>
            <a:cxnSpLocks/>
          </p:cNvCxnSpPr>
          <p:nvPr/>
        </p:nvCxnSpPr>
        <p:spPr>
          <a:xfrm flipV="1">
            <a:off x="5861307" y="4157704"/>
            <a:ext cx="827019" cy="268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66DF41D8-BEEE-5CA1-D6CE-4580C810FF3A}"/>
              </a:ext>
            </a:extLst>
          </p:cNvPr>
          <p:cNvCxnSpPr>
            <a:cxnSpLocks/>
          </p:cNvCxnSpPr>
          <p:nvPr/>
        </p:nvCxnSpPr>
        <p:spPr>
          <a:xfrm>
            <a:off x="6056425" y="4870750"/>
            <a:ext cx="743589" cy="38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CFE63936-9E16-77CB-7C50-7915E291A484}"/>
              </a:ext>
            </a:extLst>
          </p:cNvPr>
          <p:cNvCxnSpPr>
            <a:cxnSpLocks/>
          </p:cNvCxnSpPr>
          <p:nvPr/>
        </p:nvCxnSpPr>
        <p:spPr>
          <a:xfrm>
            <a:off x="6056425" y="4659339"/>
            <a:ext cx="669508" cy="71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1E12830C-E0DD-435C-7DB5-E9DAA63EDFB0}"/>
              </a:ext>
            </a:extLst>
          </p:cNvPr>
          <p:cNvCxnSpPr>
            <a:cxnSpLocks/>
          </p:cNvCxnSpPr>
          <p:nvPr/>
        </p:nvCxnSpPr>
        <p:spPr>
          <a:xfrm>
            <a:off x="6168801" y="6006438"/>
            <a:ext cx="6165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320AF403-3DEB-DB11-3241-8435FFD15F91}"/>
              </a:ext>
            </a:extLst>
          </p:cNvPr>
          <p:cNvCxnSpPr>
            <a:cxnSpLocks/>
          </p:cNvCxnSpPr>
          <p:nvPr/>
        </p:nvCxnSpPr>
        <p:spPr>
          <a:xfrm>
            <a:off x="6125849" y="6215216"/>
            <a:ext cx="701395" cy="232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67450D95-506A-73CB-5453-C4C78792CFC8}"/>
              </a:ext>
            </a:extLst>
          </p:cNvPr>
          <p:cNvSpPr/>
          <p:nvPr/>
        </p:nvSpPr>
        <p:spPr>
          <a:xfrm>
            <a:off x="7471455" y="5173357"/>
            <a:ext cx="1569105" cy="175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Quạt phòng ngủ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7F4A50E-85DB-7E0B-8B9B-B7084AED6852}"/>
              </a:ext>
            </a:extLst>
          </p:cNvPr>
          <p:cNvSpPr/>
          <p:nvPr/>
        </p:nvSpPr>
        <p:spPr>
          <a:xfrm>
            <a:off x="7497144" y="4687531"/>
            <a:ext cx="1467236" cy="175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Đèn phòng ngủ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8041A259-7452-022F-4485-CF1AE286CA6C}"/>
              </a:ext>
            </a:extLst>
          </p:cNvPr>
          <p:cNvSpPr/>
          <p:nvPr/>
        </p:nvSpPr>
        <p:spPr>
          <a:xfrm>
            <a:off x="7475713" y="6448877"/>
            <a:ext cx="1569105" cy="175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Quạt phòng tắm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8662DE60-F073-EC9F-C481-2E734E88BF62}"/>
              </a:ext>
            </a:extLst>
          </p:cNvPr>
          <p:cNvSpPr/>
          <p:nvPr/>
        </p:nvSpPr>
        <p:spPr>
          <a:xfrm>
            <a:off x="7501402" y="5963051"/>
            <a:ext cx="1467236" cy="175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Đèn bên ngoài</a:t>
            </a:r>
          </a:p>
        </p:txBody>
      </p:sp>
      <p:pic>
        <p:nvPicPr>
          <p:cNvPr id="3" name="Picture 2" descr="XD10-3 Đèn Báo 10mm 12V Nối Dây Màu Vàng">
            <a:extLst>
              <a:ext uri="{FF2B5EF4-FFF2-40B4-BE49-F238E27FC236}">
                <a16:creationId xmlns:a16="http://schemas.microsoft.com/office/drawing/2014/main" id="{6F6D0A12-2767-250E-D4C9-0D4E75B1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0348" y="3244132"/>
            <a:ext cx="497863" cy="49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XD10-3 Đèn Báo 10mm 12V Nối Dây Màu Vàng">
            <a:extLst>
              <a:ext uri="{FF2B5EF4-FFF2-40B4-BE49-F238E27FC236}">
                <a16:creationId xmlns:a16="http://schemas.microsoft.com/office/drawing/2014/main" id="{278B5438-73B8-3651-A2D7-A876B9E15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44810" y="4481959"/>
            <a:ext cx="497863" cy="49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XD10-3 Đèn Báo 10mm 12V Nối Dây Màu Vàng">
            <a:extLst>
              <a:ext uri="{FF2B5EF4-FFF2-40B4-BE49-F238E27FC236}">
                <a16:creationId xmlns:a16="http://schemas.microsoft.com/office/drawing/2014/main" id="{7D1C8FBB-896F-010F-2CC2-AEE6B902C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81041" y="5757506"/>
            <a:ext cx="497863" cy="49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Quạt Tản Nhiệt 5V 30x30x15mm">
            <a:extLst>
              <a:ext uri="{FF2B5EF4-FFF2-40B4-BE49-F238E27FC236}">
                <a16:creationId xmlns:a16="http://schemas.microsoft.com/office/drawing/2014/main" id="{08AD507F-9CBF-DB1B-AEE7-513AA9B2F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219" y="3719856"/>
            <a:ext cx="664878" cy="6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Quạt Tản Nhiệt 5V 30x30x15mm">
            <a:extLst>
              <a:ext uri="{FF2B5EF4-FFF2-40B4-BE49-F238E27FC236}">
                <a16:creationId xmlns:a16="http://schemas.microsoft.com/office/drawing/2014/main" id="{67F8BC8C-FAEF-F66B-F44F-8AF2530E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577" y="5010880"/>
            <a:ext cx="664878" cy="6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Quạt Tản Nhiệt 5V 30x30x15mm">
            <a:extLst>
              <a:ext uri="{FF2B5EF4-FFF2-40B4-BE49-F238E27FC236}">
                <a16:creationId xmlns:a16="http://schemas.microsoft.com/office/drawing/2014/main" id="{270A3DBD-8BE4-CFE7-1044-0FFD9C18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66" y="6255369"/>
            <a:ext cx="664878" cy="6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44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shadow</dc:creator>
  <cp:lastModifiedBy>hunter shadow</cp:lastModifiedBy>
  <cp:revision>10</cp:revision>
  <dcterms:created xsi:type="dcterms:W3CDTF">2024-03-25T09:02:46Z</dcterms:created>
  <dcterms:modified xsi:type="dcterms:W3CDTF">2024-05-01T07:15:41Z</dcterms:modified>
</cp:coreProperties>
</file>