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C0217-0326-4F51-9A79-DA768A3C941C}" type="doc">
      <dgm:prSet loTypeId="urn:microsoft.com/office/officeart/2005/8/layout/cycle8" loCatId="cycle" qsTypeId="urn:microsoft.com/office/officeart/2005/8/quickstyle/3d1" qsCatId="3D" csTypeId="urn:microsoft.com/office/officeart/2005/8/colors/colorful2" csCatId="colorful" phldr="1"/>
      <dgm:spPr/>
    </dgm:pt>
    <dgm:pt modelId="{861B03A7-6CF4-435B-B5AA-A1EEB76E0AF0}">
      <dgm:prSet phldrT="[文字]" custT="1"/>
      <dgm:spPr>
        <a:xfrm>
          <a:off x="1769224" y="333829"/>
          <a:ext cx="4596990" cy="4596990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專業團隊</a:t>
          </a:r>
          <a:endParaRPr lang="zh-TW" altLang="en-US" sz="2000" b="1" i="1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FB238C1F-B9ED-497B-84FF-5E73CE767672}" type="parTrans" cxnId="{392CAC0B-4F36-4626-BDA8-3C0D0667A188}">
      <dgm:prSet/>
      <dgm:spPr/>
      <dgm:t>
        <a:bodyPr/>
        <a:lstStyle/>
        <a:p>
          <a:endParaRPr lang="zh-TW" altLang="en-US"/>
        </a:p>
      </dgm:t>
    </dgm:pt>
    <dgm:pt modelId="{D28D0E53-22BD-4101-AA11-F2B00E1DE96E}" type="sibTrans" cxnId="{392CAC0B-4F36-4626-BDA8-3C0D0667A188}">
      <dgm:prSet/>
      <dgm:spPr/>
      <dgm:t>
        <a:bodyPr/>
        <a:lstStyle/>
        <a:p>
          <a:endParaRPr lang="zh-TW" altLang="en-US"/>
        </a:p>
      </dgm:t>
    </dgm:pt>
    <dgm:pt modelId="{83F17E15-C088-4851-A174-8AC4A0AF7D76}">
      <dgm:prSet phldrT="[文字]" custT="1"/>
      <dgm:spPr>
        <a:xfrm>
          <a:off x="1828328" y="407709"/>
          <a:ext cx="4596990" cy="4596990"/>
        </a:xfrm>
        <a:gradFill rotWithShape="0">
          <a:gsLst>
            <a:gs pos="0">
              <a:srgbClr val="C0504D">
                <a:hueOff val="780253"/>
                <a:satOff val="-973"/>
                <a:lumOff val="229"/>
                <a:alphaOff val="0"/>
                <a:shade val="51000"/>
                <a:satMod val="130000"/>
              </a:srgbClr>
            </a:gs>
            <a:gs pos="80000">
              <a:srgbClr val="C0504D">
                <a:hueOff val="780253"/>
                <a:satOff val="-973"/>
                <a:lumOff val="229"/>
                <a:alphaOff val="0"/>
                <a:shade val="93000"/>
                <a:satMod val="130000"/>
              </a:srgbClr>
            </a:gs>
            <a:gs pos="100000">
              <a:srgbClr val="C0504D">
                <a:hueOff val="780253"/>
                <a:satOff val="-973"/>
                <a:lumOff val="2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>
            <a:lnSpc>
              <a:spcPct val="90000"/>
            </a:lnSpc>
          </a:pPr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經驗豐富技術能力</a:t>
          </a:r>
          <a:endParaRPr lang="zh-TW" altLang="en-US" sz="2000" dirty="0">
            <a:solidFill>
              <a:sysClr val="window" lastClr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E5975EAC-3FD2-483A-AD85-A3C43A75F55E}" type="parTrans" cxnId="{2D04C1DB-82E4-4034-93C7-C7B3F1291701}">
      <dgm:prSet/>
      <dgm:spPr/>
      <dgm:t>
        <a:bodyPr/>
        <a:lstStyle/>
        <a:p>
          <a:endParaRPr lang="zh-TW" altLang="en-US"/>
        </a:p>
      </dgm:t>
    </dgm:pt>
    <dgm:pt modelId="{92C6FD11-6568-4357-8883-00A25F8DA413}" type="sibTrans" cxnId="{2D04C1DB-82E4-4034-93C7-C7B3F1291701}">
      <dgm:prSet/>
      <dgm:spPr/>
      <dgm:t>
        <a:bodyPr/>
        <a:lstStyle/>
        <a:p>
          <a:endParaRPr lang="zh-TW" altLang="en-US"/>
        </a:p>
      </dgm:t>
    </dgm:pt>
    <dgm:pt modelId="{5E04B014-BD25-405A-9A7A-91E0A4F45FAB}">
      <dgm:prSet phldrT="[文字]" custT="1"/>
      <dgm:spPr>
        <a:xfrm>
          <a:off x="1674000" y="333829"/>
          <a:ext cx="4596990" cy="4596990"/>
        </a:xfr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對本案的充分瞭解</a:t>
          </a:r>
          <a:endParaRPr lang="zh-TW" altLang="en-US" sz="20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AF138780-ADA4-4DC9-9FED-270B09109999}" type="parTrans" cxnId="{3A3FB3F2-98C0-414F-9E8C-0F55739F1000}">
      <dgm:prSet/>
      <dgm:spPr/>
      <dgm:t>
        <a:bodyPr/>
        <a:lstStyle/>
        <a:p>
          <a:endParaRPr lang="zh-TW" altLang="en-US"/>
        </a:p>
      </dgm:t>
    </dgm:pt>
    <dgm:pt modelId="{00BD295E-C9BC-4C0E-8A83-D34D5BA88F27}" type="sibTrans" cxnId="{3A3FB3F2-98C0-414F-9E8C-0F55739F1000}">
      <dgm:prSet/>
      <dgm:spPr/>
      <dgm:t>
        <a:bodyPr/>
        <a:lstStyle/>
        <a:p>
          <a:endParaRPr lang="zh-TW" altLang="en-US"/>
        </a:p>
      </dgm:t>
    </dgm:pt>
    <dgm:pt modelId="{FE8DE9CF-C72F-4CD7-803A-97670B216788}">
      <dgm:prSet phldrT="[文字]" custT="1"/>
      <dgm:spPr>
        <a:xfrm>
          <a:off x="1721612" y="541788"/>
          <a:ext cx="4596990" cy="4596990"/>
        </a:xfr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>
            <a:lnSpc>
              <a:spcPct val="70000"/>
            </a:lnSpc>
          </a:pPr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專案管理流程與品質控管</a:t>
          </a:r>
        </a:p>
      </dgm:t>
    </dgm:pt>
    <dgm:pt modelId="{290F6CC9-8DC7-45B5-8C8E-7FAF24576765}" type="parTrans" cxnId="{614CA94F-1515-4B39-92D2-B51C326465D0}">
      <dgm:prSet/>
      <dgm:spPr/>
      <dgm:t>
        <a:bodyPr/>
        <a:lstStyle/>
        <a:p>
          <a:endParaRPr lang="zh-TW" altLang="en-US"/>
        </a:p>
      </dgm:t>
    </dgm:pt>
    <dgm:pt modelId="{A0E3B8C6-05E1-47AB-B854-24CB2199AD7B}" type="sibTrans" cxnId="{614CA94F-1515-4B39-92D2-B51C326465D0}">
      <dgm:prSet/>
      <dgm:spPr/>
      <dgm:t>
        <a:bodyPr/>
        <a:lstStyle/>
        <a:p>
          <a:endParaRPr lang="zh-TW" altLang="en-US"/>
        </a:p>
      </dgm:t>
    </dgm:pt>
    <dgm:pt modelId="{6ABD50E9-D161-49BB-9D29-1BA80ED1D9F3}">
      <dgm:prSet phldrT="[文字]" custT="1"/>
      <dgm:spPr>
        <a:xfrm>
          <a:off x="1614896" y="407709"/>
          <a:ext cx="4596990" cy="4596990"/>
        </a:xfrm>
        <a:gradFill rotWithShape="0">
          <a:gsLst>
            <a:gs pos="0">
              <a:srgbClr val="C0504D">
                <a:hueOff val="3901266"/>
                <a:satOff val="-4866"/>
                <a:lumOff val="1144"/>
                <a:alphaOff val="0"/>
                <a:shade val="51000"/>
                <a:satMod val="130000"/>
              </a:srgbClr>
            </a:gs>
            <a:gs pos="80000">
              <a:srgbClr val="C0504D">
                <a:hueOff val="3901266"/>
                <a:satOff val="-4866"/>
                <a:lumOff val="1144"/>
                <a:alphaOff val="0"/>
                <a:shade val="93000"/>
                <a:satMod val="130000"/>
              </a:srgbClr>
            </a:gs>
            <a:gs pos="100000">
              <a:srgbClr val="C0504D">
                <a:hueOff val="3901266"/>
                <a:satOff val="-4866"/>
                <a:lumOff val="114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良好實績</a:t>
          </a:r>
          <a:endParaRPr lang="zh-TW" altLang="en-US" sz="20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gm:t>
    </dgm:pt>
    <dgm:pt modelId="{B690F3A8-1BD1-4548-A2FC-DDD8B8F8D49E}" type="parTrans" cxnId="{18F870AE-B2B5-41D8-9470-BD2496C57927}">
      <dgm:prSet/>
      <dgm:spPr/>
      <dgm:t>
        <a:bodyPr/>
        <a:lstStyle/>
        <a:p>
          <a:endParaRPr lang="zh-TW" altLang="en-US"/>
        </a:p>
      </dgm:t>
    </dgm:pt>
    <dgm:pt modelId="{DD17FB5D-D682-4106-865B-C5715D095E85}" type="sibTrans" cxnId="{18F870AE-B2B5-41D8-9470-BD2496C57927}">
      <dgm:prSet/>
      <dgm:spPr/>
      <dgm:t>
        <a:bodyPr/>
        <a:lstStyle/>
        <a:p>
          <a:endParaRPr lang="zh-TW" altLang="en-US"/>
        </a:p>
      </dgm:t>
    </dgm:pt>
    <dgm:pt modelId="{3696411B-7B82-4548-8EBA-74F7F161882C}">
      <dgm:prSet phldrT="[文字]" custT="1"/>
      <dgm:spPr>
        <a:xfrm>
          <a:off x="1636239" y="500743"/>
          <a:ext cx="4596990" cy="4596990"/>
        </a:xfr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完整規劃</a:t>
          </a:r>
          <a:endParaRPr lang="zh-TW" altLang="en-US" sz="2000" b="1" i="1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80003A42-3453-497E-BA2D-1501309681B5}" type="sibTrans" cxnId="{8E40B7B0-C728-4D28-B87E-C8CD7C1955F6}">
      <dgm:prSet/>
      <dgm:spPr/>
      <dgm:t>
        <a:bodyPr/>
        <a:lstStyle/>
        <a:p>
          <a:endParaRPr lang="zh-TW" altLang="en-US"/>
        </a:p>
      </dgm:t>
    </dgm:pt>
    <dgm:pt modelId="{E716C2F8-4CD6-41F6-A603-9722BC1495A4}" type="parTrans" cxnId="{8E40B7B0-C728-4D28-B87E-C8CD7C1955F6}">
      <dgm:prSet/>
      <dgm:spPr/>
      <dgm:t>
        <a:bodyPr/>
        <a:lstStyle/>
        <a:p>
          <a:endParaRPr lang="zh-TW" altLang="en-US"/>
        </a:p>
      </dgm:t>
    </dgm:pt>
    <dgm:pt modelId="{81B18266-DB8C-4EC0-B5D5-A00508D49475}">
      <dgm:prSet phldrT="[文字]" custT="1"/>
      <dgm:spPr>
        <a:xfrm>
          <a:off x="1806985" y="500743"/>
          <a:ext cx="4596990" cy="4596990"/>
        </a:xfr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pPr>
            <a:lnSpc>
              <a:spcPct val="70000"/>
            </a:lnSpc>
          </a:pPr>
          <a:r>
            <a:rPr lang="en-US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e</a:t>
          </a:r>
          <a:r>
            <a:rPr lang="zh-TW" altLang="en-US" sz="2000" b="1" i="1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化專案管理</a:t>
          </a:r>
          <a:endParaRPr lang="zh-TW" altLang="en-US" sz="2000" dirty="0">
            <a:solidFill>
              <a:sysClr val="window" lastClr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72AE59F6-DD3F-4C99-95D3-270C84B9D804}" type="sibTrans" cxnId="{D9A30086-C81A-4D4A-A492-47D951DD862C}">
      <dgm:prSet/>
      <dgm:spPr/>
      <dgm:t>
        <a:bodyPr/>
        <a:lstStyle/>
        <a:p>
          <a:endParaRPr lang="zh-TW" altLang="en-US"/>
        </a:p>
      </dgm:t>
    </dgm:pt>
    <dgm:pt modelId="{072238FA-34AB-477D-89B0-2FE5018C0361}" type="parTrans" cxnId="{D9A30086-C81A-4D4A-A492-47D951DD862C}">
      <dgm:prSet/>
      <dgm:spPr/>
      <dgm:t>
        <a:bodyPr/>
        <a:lstStyle/>
        <a:p>
          <a:endParaRPr lang="zh-TW" altLang="en-US"/>
        </a:p>
      </dgm:t>
    </dgm:pt>
    <dgm:pt modelId="{8439885B-B252-4F9E-A8D6-F20146A4C173}" type="pres">
      <dgm:prSet presAssocID="{B71C0217-0326-4F51-9A79-DA768A3C941C}" presName="compositeShape" presStyleCnt="0">
        <dgm:presLayoutVars>
          <dgm:chMax val="7"/>
          <dgm:dir/>
          <dgm:resizeHandles val="exact"/>
        </dgm:presLayoutVars>
      </dgm:prSet>
      <dgm:spPr/>
    </dgm:pt>
    <dgm:pt modelId="{B09B1659-180A-40C5-B762-DCAC55F3D75F}" type="pres">
      <dgm:prSet presAssocID="{B71C0217-0326-4F51-9A79-DA768A3C941C}" presName="wedge1" presStyleLbl="node1" presStyleIdx="0" presStyleCnt="7"/>
      <dgm:spPr>
        <a:prstGeom prst="pie">
          <a:avLst>
            <a:gd name="adj1" fmla="val 16200000"/>
            <a:gd name="adj2" fmla="val 19285716"/>
          </a:avLst>
        </a:prstGeom>
      </dgm:spPr>
      <dgm:t>
        <a:bodyPr/>
        <a:lstStyle/>
        <a:p>
          <a:endParaRPr lang="zh-TW" altLang="en-US"/>
        </a:p>
      </dgm:t>
    </dgm:pt>
    <dgm:pt modelId="{21E923E4-FD24-47D1-9790-5CFD2B77BF61}" type="pres">
      <dgm:prSet presAssocID="{B71C0217-0326-4F51-9A79-DA768A3C941C}" presName="dummy1a" presStyleCnt="0"/>
      <dgm:spPr/>
    </dgm:pt>
    <dgm:pt modelId="{7D367A7D-7D7D-452D-AD24-29BFF80C3BD1}" type="pres">
      <dgm:prSet presAssocID="{B71C0217-0326-4F51-9A79-DA768A3C941C}" presName="dummy1b" presStyleCnt="0"/>
      <dgm:spPr/>
    </dgm:pt>
    <dgm:pt modelId="{F20F90B5-C062-4FF3-B031-F85844CDDD4C}" type="pres">
      <dgm:prSet presAssocID="{B71C0217-0326-4F51-9A79-DA768A3C941C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35C49B-8519-44CA-89CD-ED38450E446E}" type="pres">
      <dgm:prSet presAssocID="{B71C0217-0326-4F51-9A79-DA768A3C941C}" presName="wedge2" presStyleLbl="node1" presStyleIdx="1" presStyleCnt="7"/>
      <dgm:spPr>
        <a:prstGeom prst="pie">
          <a:avLst>
            <a:gd name="adj1" fmla="val 19285716"/>
            <a:gd name="adj2" fmla="val 771428"/>
          </a:avLst>
        </a:prstGeom>
      </dgm:spPr>
      <dgm:t>
        <a:bodyPr/>
        <a:lstStyle/>
        <a:p>
          <a:endParaRPr lang="zh-TW" altLang="en-US"/>
        </a:p>
      </dgm:t>
    </dgm:pt>
    <dgm:pt modelId="{CFCD6706-9B2D-4DC7-AFD3-129858447C11}" type="pres">
      <dgm:prSet presAssocID="{B71C0217-0326-4F51-9A79-DA768A3C941C}" presName="dummy2a" presStyleCnt="0"/>
      <dgm:spPr/>
    </dgm:pt>
    <dgm:pt modelId="{DBD02ED9-6A71-4E51-BCC0-F7825ED1357B}" type="pres">
      <dgm:prSet presAssocID="{B71C0217-0326-4F51-9A79-DA768A3C941C}" presName="dummy2b" presStyleCnt="0"/>
      <dgm:spPr/>
    </dgm:pt>
    <dgm:pt modelId="{5AC04ED5-B330-4EDF-BFA6-A1302D41B2D7}" type="pres">
      <dgm:prSet presAssocID="{B71C0217-0326-4F51-9A79-DA768A3C941C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4B5D85-7574-451B-A306-816B5986B07C}" type="pres">
      <dgm:prSet presAssocID="{B71C0217-0326-4F51-9A79-DA768A3C941C}" presName="wedge3" presStyleLbl="node1" presStyleIdx="2" presStyleCnt="7"/>
      <dgm:spPr>
        <a:prstGeom prst="pie">
          <a:avLst>
            <a:gd name="adj1" fmla="val 771428"/>
            <a:gd name="adj2" fmla="val 3857143"/>
          </a:avLst>
        </a:prstGeom>
      </dgm:spPr>
      <dgm:t>
        <a:bodyPr/>
        <a:lstStyle/>
        <a:p>
          <a:endParaRPr lang="zh-TW" altLang="en-US"/>
        </a:p>
      </dgm:t>
    </dgm:pt>
    <dgm:pt modelId="{48FF3896-CAA1-430A-A6D4-A4C9FF41AD14}" type="pres">
      <dgm:prSet presAssocID="{B71C0217-0326-4F51-9A79-DA768A3C941C}" presName="dummy3a" presStyleCnt="0"/>
      <dgm:spPr/>
    </dgm:pt>
    <dgm:pt modelId="{721CEDE0-BE3C-4EC6-BE9F-FFB981F62F7C}" type="pres">
      <dgm:prSet presAssocID="{B71C0217-0326-4F51-9A79-DA768A3C941C}" presName="dummy3b" presStyleCnt="0"/>
      <dgm:spPr/>
    </dgm:pt>
    <dgm:pt modelId="{F018DA83-E1EC-4E60-8699-8A7830B70A99}" type="pres">
      <dgm:prSet presAssocID="{B71C0217-0326-4F51-9A79-DA768A3C941C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EDF440-27BC-4DB9-A283-11615C086ACA}" type="pres">
      <dgm:prSet presAssocID="{B71C0217-0326-4F51-9A79-DA768A3C941C}" presName="wedge4" presStyleLbl="node1" presStyleIdx="3" presStyleCnt="7"/>
      <dgm:spPr>
        <a:prstGeom prst="pie">
          <a:avLst>
            <a:gd name="adj1" fmla="val 3857226"/>
            <a:gd name="adj2" fmla="val 6942858"/>
          </a:avLst>
        </a:prstGeom>
      </dgm:spPr>
      <dgm:t>
        <a:bodyPr/>
        <a:lstStyle/>
        <a:p>
          <a:endParaRPr lang="zh-TW" altLang="en-US"/>
        </a:p>
      </dgm:t>
    </dgm:pt>
    <dgm:pt modelId="{01DF75B0-C8F6-4104-9E01-D0F3967EB8D6}" type="pres">
      <dgm:prSet presAssocID="{B71C0217-0326-4F51-9A79-DA768A3C941C}" presName="dummy4a" presStyleCnt="0"/>
      <dgm:spPr/>
    </dgm:pt>
    <dgm:pt modelId="{F7B7B498-9D40-4053-B471-092AABC8F737}" type="pres">
      <dgm:prSet presAssocID="{B71C0217-0326-4F51-9A79-DA768A3C941C}" presName="dummy4b" presStyleCnt="0"/>
      <dgm:spPr/>
    </dgm:pt>
    <dgm:pt modelId="{26C44D3D-0B30-40DF-8466-C10D382C5559}" type="pres">
      <dgm:prSet presAssocID="{B71C0217-0326-4F51-9A79-DA768A3C941C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81114A-3947-49EA-A715-E4417F4A493E}" type="pres">
      <dgm:prSet presAssocID="{B71C0217-0326-4F51-9A79-DA768A3C941C}" presName="wedge5" presStyleLbl="node1" presStyleIdx="4" presStyleCnt="7"/>
      <dgm:spPr>
        <a:prstGeom prst="pie">
          <a:avLst>
            <a:gd name="adj1" fmla="val 6942858"/>
            <a:gd name="adj2" fmla="val 10028574"/>
          </a:avLst>
        </a:prstGeom>
      </dgm:spPr>
      <dgm:t>
        <a:bodyPr/>
        <a:lstStyle/>
        <a:p>
          <a:endParaRPr lang="zh-TW" altLang="en-US"/>
        </a:p>
      </dgm:t>
    </dgm:pt>
    <dgm:pt modelId="{2B44A6F5-2454-40B2-8DE1-772868E526A1}" type="pres">
      <dgm:prSet presAssocID="{B71C0217-0326-4F51-9A79-DA768A3C941C}" presName="dummy5a" presStyleCnt="0"/>
      <dgm:spPr/>
    </dgm:pt>
    <dgm:pt modelId="{990BD679-FC29-49FB-ABFF-77D71712FAD6}" type="pres">
      <dgm:prSet presAssocID="{B71C0217-0326-4F51-9A79-DA768A3C941C}" presName="dummy5b" presStyleCnt="0"/>
      <dgm:spPr/>
    </dgm:pt>
    <dgm:pt modelId="{63DC3B60-7127-481A-8904-088C03B4694B}" type="pres">
      <dgm:prSet presAssocID="{B71C0217-0326-4F51-9A79-DA768A3C941C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EFFA9-8EB1-4BE0-A1C1-746535A6571E}" type="pres">
      <dgm:prSet presAssocID="{B71C0217-0326-4F51-9A79-DA768A3C941C}" presName="wedge6" presStyleLbl="node1" presStyleIdx="5" presStyleCnt="7"/>
      <dgm:spPr>
        <a:prstGeom prst="pie">
          <a:avLst>
            <a:gd name="adj1" fmla="val 10028574"/>
            <a:gd name="adj2" fmla="val 13114284"/>
          </a:avLst>
        </a:prstGeom>
      </dgm:spPr>
      <dgm:t>
        <a:bodyPr/>
        <a:lstStyle/>
        <a:p>
          <a:endParaRPr lang="zh-TW" altLang="en-US"/>
        </a:p>
      </dgm:t>
    </dgm:pt>
    <dgm:pt modelId="{05E49929-DBAD-4AAB-A19D-830D0C30CEDC}" type="pres">
      <dgm:prSet presAssocID="{B71C0217-0326-4F51-9A79-DA768A3C941C}" presName="dummy6a" presStyleCnt="0"/>
      <dgm:spPr/>
    </dgm:pt>
    <dgm:pt modelId="{B41C84BC-F5C4-40CC-8EAB-16CB9621E283}" type="pres">
      <dgm:prSet presAssocID="{B71C0217-0326-4F51-9A79-DA768A3C941C}" presName="dummy6b" presStyleCnt="0"/>
      <dgm:spPr/>
    </dgm:pt>
    <dgm:pt modelId="{C7D0AD9D-A911-4D55-BF5A-67CE939AA0E7}" type="pres">
      <dgm:prSet presAssocID="{B71C0217-0326-4F51-9A79-DA768A3C941C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65DB5F-5571-4160-A820-74DB52AA3597}" type="pres">
      <dgm:prSet presAssocID="{B71C0217-0326-4F51-9A79-DA768A3C941C}" presName="wedge7" presStyleLbl="node1" presStyleIdx="6" presStyleCnt="7"/>
      <dgm:spPr>
        <a:prstGeom prst="pie">
          <a:avLst>
            <a:gd name="adj1" fmla="val 13114284"/>
            <a:gd name="adj2" fmla="val 16200000"/>
          </a:avLst>
        </a:prstGeom>
      </dgm:spPr>
      <dgm:t>
        <a:bodyPr/>
        <a:lstStyle/>
        <a:p>
          <a:endParaRPr lang="zh-TW" altLang="en-US"/>
        </a:p>
      </dgm:t>
    </dgm:pt>
    <dgm:pt modelId="{92B49329-DA8D-48EE-9E1F-65C0A2CF524A}" type="pres">
      <dgm:prSet presAssocID="{B71C0217-0326-4F51-9A79-DA768A3C941C}" presName="dummy7a" presStyleCnt="0"/>
      <dgm:spPr/>
    </dgm:pt>
    <dgm:pt modelId="{E359A88E-F21D-4678-994D-58AF360263C5}" type="pres">
      <dgm:prSet presAssocID="{B71C0217-0326-4F51-9A79-DA768A3C941C}" presName="dummy7b" presStyleCnt="0"/>
      <dgm:spPr/>
    </dgm:pt>
    <dgm:pt modelId="{896B6F14-4F3C-4B49-97B1-6A2C583352FF}" type="pres">
      <dgm:prSet presAssocID="{B71C0217-0326-4F51-9A79-DA768A3C941C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F908CD-421C-4945-A9AC-3C5015B911E8}" type="pres">
      <dgm:prSet presAssocID="{D28D0E53-22BD-4101-AA11-F2B00E1DE96E}" presName="arrowWedge1" presStyleLbl="fgSibTrans2D1" presStyleIdx="0" presStyleCnt="7"/>
      <dgm:spPr>
        <a:xfrm>
          <a:off x="1484419" y="49253"/>
          <a:ext cx="5166141" cy="5166141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  <dgm:t>
        <a:bodyPr/>
        <a:lstStyle/>
        <a:p>
          <a:endParaRPr lang="zh-TW" altLang="en-US"/>
        </a:p>
      </dgm:t>
    </dgm:pt>
    <dgm:pt modelId="{213D2F39-B608-4E73-B90F-3E40994715BC}" type="pres">
      <dgm:prSet presAssocID="{92C6FD11-6568-4357-8883-00A25F8DA413}" presName="arrowWedge2" presStyleLbl="fgSibTrans2D1" presStyleIdx="1" presStyleCnt="7"/>
      <dgm:spPr>
        <a:xfrm>
          <a:off x="1543895" y="123460"/>
          <a:ext cx="5166141" cy="5166141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rgbClr val="C0504D">
                <a:hueOff val="780253"/>
                <a:satOff val="-973"/>
                <a:lumOff val="229"/>
                <a:alphaOff val="0"/>
                <a:shade val="51000"/>
                <a:satMod val="130000"/>
              </a:srgbClr>
            </a:gs>
            <a:gs pos="80000">
              <a:srgbClr val="C0504D">
                <a:hueOff val="780253"/>
                <a:satOff val="-973"/>
                <a:lumOff val="229"/>
                <a:alphaOff val="0"/>
                <a:shade val="93000"/>
                <a:satMod val="130000"/>
              </a:srgbClr>
            </a:gs>
            <a:gs pos="100000">
              <a:srgbClr val="C0504D">
                <a:hueOff val="780253"/>
                <a:satOff val="-973"/>
                <a:lumOff val="2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</dgm:pt>
    <dgm:pt modelId="{C76ED546-ACFC-417F-A9F4-6B55055379AD}" type="pres">
      <dgm:prSet presAssocID="{72AE59F6-DD3F-4C99-95D3-270C84B9D804}" presName="arrowWedge3" presStyleLbl="fgSibTrans2D1" presStyleIdx="2" presStyleCnt="7"/>
      <dgm:spPr>
        <a:xfrm>
          <a:off x="1522476" y="216279"/>
          <a:ext cx="5166141" cy="5166141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  <dgm:t>
        <a:bodyPr/>
        <a:lstStyle/>
        <a:p>
          <a:endParaRPr lang="zh-TW" altLang="en-US"/>
        </a:p>
      </dgm:t>
    </dgm:pt>
    <dgm:pt modelId="{627A57EA-8704-4B32-B6DE-351330611A47}" type="pres">
      <dgm:prSet presAssocID="{A0E3B8C6-05E1-47AB-B854-24CB2199AD7B}" presName="arrowWedge4" presStyleLbl="fgSibTrans2D1" presStyleIdx="3" presStyleCnt="7"/>
      <dgm:spPr>
        <a:xfrm>
          <a:off x="1437037" y="257092"/>
          <a:ext cx="5166141" cy="5166141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</dgm:pt>
    <dgm:pt modelId="{32B5F1F0-64F0-41B6-A072-7C1D66C05664}" type="pres">
      <dgm:prSet presAssocID="{80003A42-3453-497E-BA2D-1501309681B5}" presName="arrowWedge5" presStyleLbl="fgSibTrans2D1" presStyleIdx="4" presStyleCnt="7"/>
      <dgm:spPr>
        <a:xfrm>
          <a:off x="1351597" y="216279"/>
          <a:ext cx="5166141" cy="5166141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</dgm:pt>
    <dgm:pt modelId="{DE5C71A7-2C28-4F21-86BB-7A086E0565C2}" type="pres">
      <dgm:prSet presAssocID="{DD17FB5D-D682-4106-865B-C5715D095E85}" presName="arrowWedge6" presStyleLbl="fgSibTrans2D1" presStyleIdx="5" presStyleCnt="7"/>
      <dgm:spPr>
        <a:xfrm>
          <a:off x="1330178" y="123460"/>
          <a:ext cx="5166141" cy="5166141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rgbClr val="C0504D">
                <a:hueOff val="3901266"/>
                <a:satOff val="-4866"/>
                <a:lumOff val="1144"/>
                <a:alphaOff val="0"/>
                <a:shade val="51000"/>
                <a:satMod val="130000"/>
              </a:srgbClr>
            </a:gs>
            <a:gs pos="80000">
              <a:srgbClr val="C0504D">
                <a:hueOff val="3901266"/>
                <a:satOff val="-4866"/>
                <a:lumOff val="1144"/>
                <a:alphaOff val="0"/>
                <a:shade val="93000"/>
                <a:satMod val="130000"/>
              </a:srgbClr>
            </a:gs>
            <a:gs pos="100000">
              <a:srgbClr val="C0504D">
                <a:hueOff val="3901266"/>
                <a:satOff val="-4866"/>
                <a:lumOff val="114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</dgm:pt>
    <dgm:pt modelId="{7ACCDF3B-9658-465E-A1F6-D078679D7D41}" type="pres">
      <dgm:prSet presAssocID="{00BD295E-C9BC-4C0E-8A83-D34D5BA88F27}" presName="arrowWedge7" presStyleLbl="fgSibTrans2D1" presStyleIdx="6" presStyleCnt="7"/>
      <dgm:spPr>
        <a:xfrm>
          <a:off x="1389654" y="49253"/>
          <a:ext cx="5166141" cy="5166141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gm:spPr>
    </dgm:pt>
  </dgm:ptLst>
  <dgm:cxnLst>
    <dgm:cxn modelId="{19F9CE5D-7D96-457B-8106-247C985EB11F}" type="presOf" srcId="{81B18266-DB8C-4EC0-B5D5-A00508D49475}" destId="{F018DA83-E1EC-4E60-8699-8A7830B70A99}" srcOrd="1" destOrd="0" presId="urn:microsoft.com/office/officeart/2005/8/layout/cycle8"/>
    <dgm:cxn modelId="{8E40B7B0-C728-4D28-B87E-C8CD7C1955F6}" srcId="{B71C0217-0326-4F51-9A79-DA768A3C941C}" destId="{3696411B-7B82-4548-8EBA-74F7F161882C}" srcOrd="4" destOrd="0" parTransId="{E716C2F8-4CD6-41F6-A603-9722BC1495A4}" sibTransId="{80003A42-3453-497E-BA2D-1501309681B5}"/>
    <dgm:cxn modelId="{D9A30086-C81A-4D4A-A492-47D951DD862C}" srcId="{B71C0217-0326-4F51-9A79-DA768A3C941C}" destId="{81B18266-DB8C-4EC0-B5D5-A00508D49475}" srcOrd="2" destOrd="0" parTransId="{072238FA-34AB-477D-89B0-2FE5018C0361}" sibTransId="{72AE59F6-DD3F-4C99-95D3-270C84B9D804}"/>
    <dgm:cxn modelId="{99A3133A-426B-4D95-98FD-BF84C1C028C0}" type="presOf" srcId="{6ABD50E9-D161-49BB-9D29-1BA80ED1D9F3}" destId="{C7D0AD9D-A911-4D55-BF5A-67CE939AA0E7}" srcOrd="1" destOrd="0" presId="urn:microsoft.com/office/officeart/2005/8/layout/cycle8"/>
    <dgm:cxn modelId="{73B760AA-9A29-499E-96CE-267382430736}" type="presOf" srcId="{3696411B-7B82-4548-8EBA-74F7F161882C}" destId="{5881114A-3947-49EA-A715-E4417F4A493E}" srcOrd="0" destOrd="0" presId="urn:microsoft.com/office/officeart/2005/8/layout/cycle8"/>
    <dgm:cxn modelId="{C17ECEF6-6B14-404F-8C1D-9514E4E0C4A2}" type="presOf" srcId="{861B03A7-6CF4-435B-B5AA-A1EEB76E0AF0}" destId="{F20F90B5-C062-4FF3-B031-F85844CDDD4C}" srcOrd="1" destOrd="0" presId="urn:microsoft.com/office/officeart/2005/8/layout/cycle8"/>
    <dgm:cxn modelId="{8F0B7D59-4644-4291-A96C-E1A5A477AC79}" type="presOf" srcId="{5E04B014-BD25-405A-9A7A-91E0A4F45FAB}" destId="{896B6F14-4F3C-4B49-97B1-6A2C583352FF}" srcOrd="1" destOrd="0" presId="urn:microsoft.com/office/officeart/2005/8/layout/cycle8"/>
    <dgm:cxn modelId="{9E794F15-757A-403A-ACF4-7049ED9A17DC}" type="presOf" srcId="{81B18266-DB8C-4EC0-B5D5-A00508D49475}" destId="{064B5D85-7574-451B-A306-816B5986B07C}" srcOrd="0" destOrd="0" presId="urn:microsoft.com/office/officeart/2005/8/layout/cycle8"/>
    <dgm:cxn modelId="{87E68273-67BF-46E7-8F7C-E9DF74197F38}" type="presOf" srcId="{83F17E15-C088-4851-A174-8AC4A0AF7D76}" destId="{5AC04ED5-B330-4EDF-BFA6-A1302D41B2D7}" srcOrd="1" destOrd="0" presId="urn:microsoft.com/office/officeart/2005/8/layout/cycle8"/>
    <dgm:cxn modelId="{18F870AE-B2B5-41D8-9470-BD2496C57927}" srcId="{B71C0217-0326-4F51-9A79-DA768A3C941C}" destId="{6ABD50E9-D161-49BB-9D29-1BA80ED1D9F3}" srcOrd="5" destOrd="0" parTransId="{B690F3A8-1BD1-4548-A2FC-DDD8B8F8D49E}" sibTransId="{DD17FB5D-D682-4106-865B-C5715D095E85}"/>
    <dgm:cxn modelId="{783EA1E8-6127-4ECE-85AA-CCB9B8918E32}" type="presOf" srcId="{5E04B014-BD25-405A-9A7A-91E0A4F45FAB}" destId="{6065DB5F-5571-4160-A820-74DB52AA3597}" srcOrd="0" destOrd="0" presId="urn:microsoft.com/office/officeart/2005/8/layout/cycle8"/>
    <dgm:cxn modelId="{22E13CCE-CD9E-496E-A129-8785E85F8383}" type="presOf" srcId="{861B03A7-6CF4-435B-B5AA-A1EEB76E0AF0}" destId="{B09B1659-180A-40C5-B762-DCAC55F3D75F}" srcOrd="0" destOrd="0" presId="urn:microsoft.com/office/officeart/2005/8/layout/cycle8"/>
    <dgm:cxn modelId="{2E4BE47B-A9A5-476B-9546-DD7A258DD191}" type="presOf" srcId="{FE8DE9CF-C72F-4CD7-803A-97670B216788}" destId="{26C44D3D-0B30-40DF-8466-C10D382C5559}" srcOrd="1" destOrd="0" presId="urn:microsoft.com/office/officeart/2005/8/layout/cycle8"/>
    <dgm:cxn modelId="{8C2B5BA1-B5B3-4832-AE07-F54869CE722F}" type="presOf" srcId="{83F17E15-C088-4851-A174-8AC4A0AF7D76}" destId="{CC35C49B-8519-44CA-89CD-ED38450E446E}" srcOrd="0" destOrd="0" presId="urn:microsoft.com/office/officeart/2005/8/layout/cycle8"/>
    <dgm:cxn modelId="{392CAC0B-4F36-4626-BDA8-3C0D0667A188}" srcId="{B71C0217-0326-4F51-9A79-DA768A3C941C}" destId="{861B03A7-6CF4-435B-B5AA-A1EEB76E0AF0}" srcOrd="0" destOrd="0" parTransId="{FB238C1F-B9ED-497B-84FF-5E73CE767672}" sibTransId="{D28D0E53-22BD-4101-AA11-F2B00E1DE96E}"/>
    <dgm:cxn modelId="{7CA4F482-9E88-4371-9ACA-1BE87F1C9579}" type="presOf" srcId="{6ABD50E9-D161-49BB-9D29-1BA80ED1D9F3}" destId="{C58EFFA9-8EB1-4BE0-A1C1-746535A6571E}" srcOrd="0" destOrd="0" presId="urn:microsoft.com/office/officeart/2005/8/layout/cycle8"/>
    <dgm:cxn modelId="{3A3FB3F2-98C0-414F-9E8C-0F55739F1000}" srcId="{B71C0217-0326-4F51-9A79-DA768A3C941C}" destId="{5E04B014-BD25-405A-9A7A-91E0A4F45FAB}" srcOrd="6" destOrd="0" parTransId="{AF138780-ADA4-4DC9-9FED-270B09109999}" sibTransId="{00BD295E-C9BC-4C0E-8A83-D34D5BA88F27}"/>
    <dgm:cxn modelId="{26296A86-F824-43E1-9314-E429E406A66C}" type="presOf" srcId="{FE8DE9CF-C72F-4CD7-803A-97670B216788}" destId="{72EDF440-27BC-4DB9-A283-11615C086ACA}" srcOrd="0" destOrd="0" presId="urn:microsoft.com/office/officeart/2005/8/layout/cycle8"/>
    <dgm:cxn modelId="{985D6C1B-4F37-4FA7-9E02-951E73EBDEEF}" type="presOf" srcId="{B71C0217-0326-4F51-9A79-DA768A3C941C}" destId="{8439885B-B252-4F9E-A8D6-F20146A4C173}" srcOrd="0" destOrd="0" presId="urn:microsoft.com/office/officeart/2005/8/layout/cycle8"/>
    <dgm:cxn modelId="{2D04C1DB-82E4-4034-93C7-C7B3F1291701}" srcId="{B71C0217-0326-4F51-9A79-DA768A3C941C}" destId="{83F17E15-C088-4851-A174-8AC4A0AF7D76}" srcOrd="1" destOrd="0" parTransId="{E5975EAC-3FD2-483A-AD85-A3C43A75F55E}" sibTransId="{92C6FD11-6568-4357-8883-00A25F8DA413}"/>
    <dgm:cxn modelId="{614CA94F-1515-4B39-92D2-B51C326465D0}" srcId="{B71C0217-0326-4F51-9A79-DA768A3C941C}" destId="{FE8DE9CF-C72F-4CD7-803A-97670B216788}" srcOrd="3" destOrd="0" parTransId="{290F6CC9-8DC7-45B5-8C8E-7FAF24576765}" sibTransId="{A0E3B8C6-05E1-47AB-B854-24CB2199AD7B}"/>
    <dgm:cxn modelId="{C2188585-E94B-4239-8543-EAEDC57A69DD}" type="presOf" srcId="{3696411B-7B82-4548-8EBA-74F7F161882C}" destId="{63DC3B60-7127-481A-8904-088C03B4694B}" srcOrd="1" destOrd="0" presId="urn:microsoft.com/office/officeart/2005/8/layout/cycle8"/>
    <dgm:cxn modelId="{82D497DB-853F-404F-9655-FCE748381D7B}" type="presParOf" srcId="{8439885B-B252-4F9E-A8D6-F20146A4C173}" destId="{B09B1659-180A-40C5-B762-DCAC55F3D75F}" srcOrd="0" destOrd="0" presId="urn:microsoft.com/office/officeart/2005/8/layout/cycle8"/>
    <dgm:cxn modelId="{676AD6A6-C871-4E1D-BF82-6452FAA8A753}" type="presParOf" srcId="{8439885B-B252-4F9E-A8D6-F20146A4C173}" destId="{21E923E4-FD24-47D1-9790-5CFD2B77BF61}" srcOrd="1" destOrd="0" presId="urn:microsoft.com/office/officeart/2005/8/layout/cycle8"/>
    <dgm:cxn modelId="{CFEE8B95-38E8-4F12-8050-80EDD1E41900}" type="presParOf" srcId="{8439885B-B252-4F9E-A8D6-F20146A4C173}" destId="{7D367A7D-7D7D-452D-AD24-29BFF80C3BD1}" srcOrd="2" destOrd="0" presId="urn:microsoft.com/office/officeart/2005/8/layout/cycle8"/>
    <dgm:cxn modelId="{E5D4C4F2-8360-4612-AEE2-3EC95AE343FE}" type="presParOf" srcId="{8439885B-B252-4F9E-A8D6-F20146A4C173}" destId="{F20F90B5-C062-4FF3-B031-F85844CDDD4C}" srcOrd="3" destOrd="0" presId="urn:microsoft.com/office/officeart/2005/8/layout/cycle8"/>
    <dgm:cxn modelId="{103A8940-6AB0-493E-A0DD-4D271F90A58F}" type="presParOf" srcId="{8439885B-B252-4F9E-A8D6-F20146A4C173}" destId="{CC35C49B-8519-44CA-89CD-ED38450E446E}" srcOrd="4" destOrd="0" presId="urn:microsoft.com/office/officeart/2005/8/layout/cycle8"/>
    <dgm:cxn modelId="{21C1D1AA-22C3-46F5-98BB-3F648F855C65}" type="presParOf" srcId="{8439885B-B252-4F9E-A8D6-F20146A4C173}" destId="{CFCD6706-9B2D-4DC7-AFD3-129858447C11}" srcOrd="5" destOrd="0" presId="urn:microsoft.com/office/officeart/2005/8/layout/cycle8"/>
    <dgm:cxn modelId="{43E36074-9336-4828-B09E-6AB42F436A68}" type="presParOf" srcId="{8439885B-B252-4F9E-A8D6-F20146A4C173}" destId="{DBD02ED9-6A71-4E51-BCC0-F7825ED1357B}" srcOrd="6" destOrd="0" presId="urn:microsoft.com/office/officeart/2005/8/layout/cycle8"/>
    <dgm:cxn modelId="{15176F03-F964-45A3-B6C9-9C0778CD6B5C}" type="presParOf" srcId="{8439885B-B252-4F9E-A8D6-F20146A4C173}" destId="{5AC04ED5-B330-4EDF-BFA6-A1302D41B2D7}" srcOrd="7" destOrd="0" presId="urn:microsoft.com/office/officeart/2005/8/layout/cycle8"/>
    <dgm:cxn modelId="{7CD5AED7-19A2-4C41-8428-BE13F56E4114}" type="presParOf" srcId="{8439885B-B252-4F9E-A8D6-F20146A4C173}" destId="{064B5D85-7574-451B-A306-816B5986B07C}" srcOrd="8" destOrd="0" presId="urn:microsoft.com/office/officeart/2005/8/layout/cycle8"/>
    <dgm:cxn modelId="{67218588-9B74-4E2E-A44E-FAF0359E6814}" type="presParOf" srcId="{8439885B-B252-4F9E-A8D6-F20146A4C173}" destId="{48FF3896-CAA1-430A-A6D4-A4C9FF41AD14}" srcOrd="9" destOrd="0" presId="urn:microsoft.com/office/officeart/2005/8/layout/cycle8"/>
    <dgm:cxn modelId="{6AD29F5B-5053-4720-B57D-2F16085CB62D}" type="presParOf" srcId="{8439885B-B252-4F9E-A8D6-F20146A4C173}" destId="{721CEDE0-BE3C-4EC6-BE9F-FFB981F62F7C}" srcOrd="10" destOrd="0" presId="urn:microsoft.com/office/officeart/2005/8/layout/cycle8"/>
    <dgm:cxn modelId="{F17FFD13-8658-4FB9-809A-F2A93C7B9B9C}" type="presParOf" srcId="{8439885B-B252-4F9E-A8D6-F20146A4C173}" destId="{F018DA83-E1EC-4E60-8699-8A7830B70A99}" srcOrd="11" destOrd="0" presId="urn:microsoft.com/office/officeart/2005/8/layout/cycle8"/>
    <dgm:cxn modelId="{DC41A8A7-0D72-4F4F-86EF-A3C96056CDDB}" type="presParOf" srcId="{8439885B-B252-4F9E-A8D6-F20146A4C173}" destId="{72EDF440-27BC-4DB9-A283-11615C086ACA}" srcOrd="12" destOrd="0" presId="urn:microsoft.com/office/officeart/2005/8/layout/cycle8"/>
    <dgm:cxn modelId="{44E3B4B3-A6B8-4F37-947F-43C4066321E8}" type="presParOf" srcId="{8439885B-B252-4F9E-A8D6-F20146A4C173}" destId="{01DF75B0-C8F6-4104-9E01-D0F3967EB8D6}" srcOrd="13" destOrd="0" presId="urn:microsoft.com/office/officeart/2005/8/layout/cycle8"/>
    <dgm:cxn modelId="{53587076-6665-4B9C-9151-0268F98B03CD}" type="presParOf" srcId="{8439885B-B252-4F9E-A8D6-F20146A4C173}" destId="{F7B7B498-9D40-4053-B471-092AABC8F737}" srcOrd="14" destOrd="0" presId="urn:microsoft.com/office/officeart/2005/8/layout/cycle8"/>
    <dgm:cxn modelId="{FFC3B6B4-834D-4C9F-AAE1-C63C4F69E714}" type="presParOf" srcId="{8439885B-B252-4F9E-A8D6-F20146A4C173}" destId="{26C44D3D-0B30-40DF-8466-C10D382C5559}" srcOrd="15" destOrd="0" presId="urn:microsoft.com/office/officeart/2005/8/layout/cycle8"/>
    <dgm:cxn modelId="{88706C38-8210-4E5B-B822-D6BD500A53F0}" type="presParOf" srcId="{8439885B-B252-4F9E-A8D6-F20146A4C173}" destId="{5881114A-3947-49EA-A715-E4417F4A493E}" srcOrd="16" destOrd="0" presId="urn:microsoft.com/office/officeart/2005/8/layout/cycle8"/>
    <dgm:cxn modelId="{972887CD-61CF-435E-B28E-A9D9D573BF07}" type="presParOf" srcId="{8439885B-B252-4F9E-A8D6-F20146A4C173}" destId="{2B44A6F5-2454-40B2-8DE1-772868E526A1}" srcOrd="17" destOrd="0" presId="urn:microsoft.com/office/officeart/2005/8/layout/cycle8"/>
    <dgm:cxn modelId="{34E1A3C9-2C28-48A3-9068-5B9C9A7C9A1B}" type="presParOf" srcId="{8439885B-B252-4F9E-A8D6-F20146A4C173}" destId="{990BD679-FC29-49FB-ABFF-77D71712FAD6}" srcOrd="18" destOrd="0" presId="urn:microsoft.com/office/officeart/2005/8/layout/cycle8"/>
    <dgm:cxn modelId="{5199F498-4265-4B12-8765-25A63F679908}" type="presParOf" srcId="{8439885B-B252-4F9E-A8D6-F20146A4C173}" destId="{63DC3B60-7127-481A-8904-088C03B4694B}" srcOrd="19" destOrd="0" presId="urn:microsoft.com/office/officeart/2005/8/layout/cycle8"/>
    <dgm:cxn modelId="{03B0A0CE-5B2A-4D4D-8C51-94AB9E2BE249}" type="presParOf" srcId="{8439885B-B252-4F9E-A8D6-F20146A4C173}" destId="{C58EFFA9-8EB1-4BE0-A1C1-746535A6571E}" srcOrd="20" destOrd="0" presId="urn:microsoft.com/office/officeart/2005/8/layout/cycle8"/>
    <dgm:cxn modelId="{A9F35695-419C-43B4-8F69-91AA7EFA6D4F}" type="presParOf" srcId="{8439885B-B252-4F9E-A8D6-F20146A4C173}" destId="{05E49929-DBAD-4AAB-A19D-830D0C30CEDC}" srcOrd="21" destOrd="0" presId="urn:microsoft.com/office/officeart/2005/8/layout/cycle8"/>
    <dgm:cxn modelId="{183243F2-095A-47AE-95D1-25DDD056F09A}" type="presParOf" srcId="{8439885B-B252-4F9E-A8D6-F20146A4C173}" destId="{B41C84BC-F5C4-40CC-8EAB-16CB9621E283}" srcOrd="22" destOrd="0" presId="urn:microsoft.com/office/officeart/2005/8/layout/cycle8"/>
    <dgm:cxn modelId="{F2C4891C-8108-4609-AC91-AFB8DB3DB9A7}" type="presParOf" srcId="{8439885B-B252-4F9E-A8D6-F20146A4C173}" destId="{C7D0AD9D-A911-4D55-BF5A-67CE939AA0E7}" srcOrd="23" destOrd="0" presId="urn:microsoft.com/office/officeart/2005/8/layout/cycle8"/>
    <dgm:cxn modelId="{F900ACE5-0652-4857-9675-BC2688404FF5}" type="presParOf" srcId="{8439885B-B252-4F9E-A8D6-F20146A4C173}" destId="{6065DB5F-5571-4160-A820-74DB52AA3597}" srcOrd="24" destOrd="0" presId="urn:microsoft.com/office/officeart/2005/8/layout/cycle8"/>
    <dgm:cxn modelId="{5F6219BC-71D6-45AD-9779-E47FACC2E10D}" type="presParOf" srcId="{8439885B-B252-4F9E-A8D6-F20146A4C173}" destId="{92B49329-DA8D-48EE-9E1F-65C0A2CF524A}" srcOrd="25" destOrd="0" presId="urn:microsoft.com/office/officeart/2005/8/layout/cycle8"/>
    <dgm:cxn modelId="{34ED0268-6B27-4771-99D7-6253DEB2062D}" type="presParOf" srcId="{8439885B-B252-4F9E-A8D6-F20146A4C173}" destId="{E359A88E-F21D-4678-994D-58AF360263C5}" srcOrd="26" destOrd="0" presId="urn:microsoft.com/office/officeart/2005/8/layout/cycle8"/>
    <dgm:cxn modelId="{61355706-B889-481A-86D5-9EFEDEB28F46}" type="presParOf" srcId="{8439885B-B252-4F9E-A8D6-F20146A4C173}" destId="{896B6F14-4F3C-4B49-97B1-6A2C583352FF}" srcOrd="27" destOrd="0" presId="urn:microsoft.com/office/officeart/2005/8/layout/cycle8"/>
    <dgm:cxn modelId="{F5D1BCDF-0788-41B5-8E80-AAE741A14130}" type="presParOf" srcId="{8439885B-B252-4F9E-A8D6-F20146A4C173}" destId="{5DF908CD-421C-4945-A9AC-3C5015B911E8}" srcOrd="28" destOrd="0" presId="urn:microsoft.com/office/officeart/2005/8/layout/cycle8"/>
    <dgm:cxn modelId="{605C5F98-2A09-40D7-AA04-67DB614E579E}" type="presParOf" srcId="{8439885B-B252-4F9E-A8D6-F20146A4C173}" destId="{213D2F39-B608-4E73-B90F-3E40994715BC}" srcOrd="29" destOrd="0" presId="urn:microsoft.com/office/officeart/2005/8/layout/cycle8"/>
    <dgm:cxn modelId="{B7FD83F8-EFAD-4DE7-A2DD-3E35E34EAA44}" type="presParOf" srcId="{8439885B-B252-4F9E-A8D6-F20146A4C173}" destId="{C76ED546-ACFC-417F-A9F4-6B55055379AD}" srcOrd="30" destOrd="0" presId="urn:microsoft.com/office/officeart/2005/8/layout/cycle8"/>
    <dgm:cxn modelId="{FA92F6CA-0452-4B4D-88FB-79620FD7894E}" type="presParOf" srcId="{8439885B-B252-4F9E-A8D6-F20146A4C173}" destId="{627A57EA-8704-4B32-B6DE-351330611A47}" srcOrd="31" destOrd="0" presId="urn:microsoft.com/office/officeart/2005/8/layout/cycle8"/>
    <dgm:cxn modelId="{BA1820E6-C240-4462-BEF3-A85245E481C2}" type="presParOf" srcId="{8439885B-B252-4F9E-A8D6-F20146A4C173}" destId="{32B5F1F0-64F0-41B6-A072-7C1D66C05664}" srcOrd="32" destOrd="0" presId="urn:microsoft.com/office/officeart/2005/8/layout/cycle8"/>
    <dgm:cxn modelId="{F347F376-46B6-4037-B7F2-A5B0228E8154}" type="presParOf" srcId="{8439885B-B252-4F9E-A8D6-F20146A4C173}" destId="{DE5C71A7-2C28-4F21-86BB-7A086E0565C2}" srcOrd="33" destOrd="0" presId="urn:microsoft.com/office/officeart/2005/8/layout/cycle8"/>
    <dgm:cxn modelId="{0EFC3BD5-0FEE-4042-9798-8C3D42CB69BE}" type="presParOf" srcId="{8439885B-B252-4F9E-A8D6-F20146A4C173}" destId="{7ACCDF3B-9658-465E-A1F6-D078679D7D41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4BE52-D225-48A1-ABDA-A2F4BEBB6201}" type="doc">
      <dgm:prSet loTypeId="urn:microsoft.com/office/officeart/2005/8/layout/matrix3" loCatId="matrix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CCD42D4-B176-448E-AF85-5CDE1702E527}">
      <dgm:prSet phldrT="[文字]" custT="1"/>
      <dgm:spPr>
        <a:xfrm>
          <a:off x="338957" y="173852"/>
          <a:ext cx="713712" cy="713712"/>
        </a:xfr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40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團</a:t>
          </a:r>
          <a:endParaRPr lang="zh-TW" altLang="en-US" sz="40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F8F7D325-D68C-4D64-8AF3-892FE90738F3}" type="parTrans" cxnId="{90A07914-A343-454D-8541-54F4A4EBCBA3}">
      <dgm:prSet/>
      <dgm:spPr/>
      <dgm:t>
        <a:bodyPr/>
        <a:lstStyle/>
        <a:p>
          <a:endParaRPr lang="zh-TW" alt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2198BBCB-4925-49AB-ABF7-A3849EAE176F}" type="sibTrans" cxnId="{90A07914-A343-454D-8541-54F4A4EBCBA3}">
      <dgm:prSet/>
      <dgm:spPr/>
      <dgm:t>
        <a:bodyPr/>
        <a:lstStyle/>
        <a:p>
          <a:endParaRPr lang="zh-TW" altLang="en-US" sz="4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</a:endParaRPr>
        </a:p>
      </dgm:t>
    </dgm:pt>
    <dgm:pt modelId="{327A4908-50D6-49C4-915D-B421B3FC83D3}">
      <dgm:prSet phldrT="[文字]" custT="1"/>
      <dgm:spPr>
        <a:xfrm>
          <a:off x="1107570" y="173852"/>
          <a:ext cx="713712" cy="713712"/>
        </a:xfr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40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隊</a:t>
          </a:r>
          <a:endParaRPr lang="zh-TW" altLang="en-US" sz="40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917B5A5E-B7FE-4902-9A96-13204EA09ACC}" type="parTrans" cxnId="{02AAF311-F81E-49E3-9E38-BF404E3924B5}">
      <dgm:prSet/>
      <dgm:spPr/>
      <dgm:t>
        <a:bodyPr/>
        <a:lstStyle/>
        <a:p>
          <a:endParaRPr lang="zh-TW" altLang="en-US" sz="4000"/>
        </a:p>
      </dgm:t>
    </dgm:pt>
    <dgm:pt modelId="{07C1EE3A-27EC-47F6-A068-2151AA81CF44}" type="sibTrans" cxnId="{02AAF311-F81E-49E3-9E38-BF404E3924B5}">
      <dgm:prSet/>
      <dgm:spPr/>
      <dgm:t>
        <a:bodyPr/>
        <a:lstStyle/>
        <a:p>
          <a:endParaRPr lang="zh-TW" altLang="en-US" sz="4000"/>
        </a:p>
      </dgm:t>
    </dgm:pt>
    <dgm:pt modelId="{17456ADB-84F6-4600-965D-0E755E7DB205}">
      <dgm:prSet phldrT="[文字]" custT="1"/>
      <dgm:spPr>
        <a:xfrm>
          <a:off x="338957" y="942465"/>
          <a:ext cx="713712" cy="713712"/>
        </a:xfr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40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優</a:t>
          </a:r>
          <a:endParaRPr lang="zh-TW" altLang="en-US" sz="40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1DF76125-0556-48BE-94CC-9FC81E28F4ED}" type="parTrans" cxnId="{8FE08F64-D30D-4C9E-BA46-57D3DED05CE3}">
      <dgm:prSet/>
      <dgm:spPr/>
      <dgm:t>
        <a:bodyPr/>
        <a:lstStyle/>
        <a:p>
          <a:endParaRPr lang="zh-TW" altLang="en-US" sz="4000"/>
        </a:p>
      </dgm:t>
    </dgm:pt>
    <dgm:pt modelId="{5D8187DF-366A-4521-B8FF-ACB3437A8D78}" type="sibTrans" cxnId="{8FE08F64-D30D-4C9E-BA46-57D3DED05CE3}">
      <dgm:prSet/>
      <dgm:spPr/>
      <dgm:t>
        <a:bodyPr/>
        <a:lstStyle/>
        <a:p>
          <a:endParaRPr lang="zh-TW" altLang="en-US" sz="4000"/>
        </a:p>
      </dgm:t>
    </dgm:pt>
    <dgm:pt modelId="{AFA2A953-03ED-47E3-B570-2CC2C8584FC9}">
      <dgm:prSet phldrT="[文字]" custT="1"/>
      <dgm:spPr>
        <a:xfrm>
          <a:off x="1107570" y="942465"/>
          <a:ext cx="713712" cy="713712"/>
        </a:xfr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zh-TW" altLang="en-US" sz="40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勢</a:t>
          </a:r>
          <a:endParaRPr lang="zh-TW" altLang="en-US" sz="40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gm:t>
    </dgm:pt>
    <dgm:pt modelId="{5A57C175-6796-448F-9EF9-6C83C77B6EB1}" type="parTrans" cxnId="{A8619E13-24D0-4397-873B-4DBC867E29A1}">
      <dgm:prSet/>
      <dgm:spPr/>
      <dgm:t>
        <a:bodyPr/>
        <a:lstStyle/>
        <a:p>
          <a:endParaRPr lang="zh-TW" altLang="en-US" sz="4000"/>
        </a:p>
      </dgm:t>
    </dgm:pt>
    <dgm:pt modelId="{62C2F5E1-6FA1-4ECD-AC96-0E35ACC239E0}" type="sibTrans" cxnId="{A8619E13-24D0-4397-873B-4DBC867E29A1}">
      <dgm:prSet/>
      <dgm:spPr/>
      <dgm:t>
        <a:bodyPr/>
        <a:lstStyle/>
        <a:p>
          <a:endParaRPr lang="zh-TW" altLang="en-US" sz="4000"/>
        </a:p>
      </dgm:t>
    </dgm:pt>
    <dgm:pt modelId="{92ABB00A-9EDE-40CE-838F-CE44F2839BAC}" type="pres">
      <dgm:prSet presAssocID="{5D34BE52-D225-48A1-ABDA-A2F4BEBB620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0CD19FF-EB1B-4B25-ADCF-126B8387EC73}" type="pres">
      <dgm:prSet presAssocID="{5D34BE52-D225-48A1-ABDA-A2F4BEBB6201}" presName="diamond" presStyleLbl="bgShp" presStyleIdx="0" presStyleCnt="1"/>
      <dgm:spPr>
        <a:xfrm>
          <a:off x="165104" y="0"/>
          <a:ext cx="1830031" cy="1830031"/>
        </a:xfrm>
        <a:prstGeom prst="diamond">
          <a:avLst/>
        </a:prstGeom>
        <a:gradFill rotWithShape="0">
          <a:gsLst>
            <a:gs pos="0">
              <a:srgbClr val="C0504D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gm:spPr>
      <dgm:t>
        <a:bodyPr/>
        <a:lstStyle/>
        <a:p>
          <a:endParaRPr lang="zh-TW" altLang="en-US"/>
        </a:p>
      </dgm:t>
    </dgm:pt>
    <dgm:pt modelId="{0AADC9D1-D518-451D-9561-81D786DCBFBE}" type="pres">
      <dgm:prSet presAssocID="{5D34BE52-D225-48A1-ABDA-A2F4BEBB6201}" presName="quad1" presStyleLbl="node1" presStyleIdx="0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EE49D8D-542E-46D5-8BF5-FBA2F5F8964A}" type="pres">
      <dgm:prSet presAssocID="{5D34BE52-D225-48A1-ABDA-A2F4BEBB6201}" presName="quad2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CE83288-B62F-4A7E-B628-7488BB58FBC9}" type="pres">
      <dgm:prSet presAssocID="{5D34BE52-D225-48A1-ABDA-A2F4BEBB6201}" presName="quad3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4299E85-C8D3-4FD9-93A3-56D94FF9D7FC}" type="pres">
      <dgm:prSet presAssocID="{5D34BE52-D225-48A1-ABDA-A2F4BEBB6201}" presName="quad4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90A07914-A343-454D-8541-54F4A4EBCBA3}" srcId="{5D34BE52-D225-48A1-ABDA-A2F4BEBB6201}" destId="{ACCD42D4-B176-448E-AF85-5CDE1702E527}" srcOrd="0" destOrd="0" parTransId="{F8F7D325-D68C-4D64-8AF3-892FE90738F3}" sibTransId="{2198BBCB-4925-49AB-ABF7-A3849EAE176F}"/>
    <dgm:cxn modelId="{77330D62-16A0-48C7-96DA-867AF0D5D257}" type="presOf" srcId="{17456ADB-84F6-4600-965D-0E755E7DB205}" destId="{5CE83288-B62F-4A7E-B628-7488BB58FBC9}" srcOrd="0" destOrd="0" presId="urn:microsoft.com/office/officeart/2005/8/layout/matrix3"/>
    <dgm:cxn modelId="{D67D0912-B44E-46F6-A4D3-440529F7A5C2}" type="presOf" srcId="{AFA2A953-03ED-47E3-B570-2CC2C8584FC9}" destId="{14299E85-C8D3-4FD9-93A3-56D94FF9D7FC}" srcOrd="0" destOrd="0" presId="urn:microsoft.com/office/officeart/2005/8/layout/matrix3"/>
    <dgm:cxn modelId="{8FE08F64-D30D-4C9E-BA46-57D3DED05CE3}" srcId="{5D34BE52-D225-48A1-ABDA-A2F4BEBB6201}" destId="{17456ADB-84F6-4600-965D-0E755E7DB205}" srcOrd="2" destOrd="0" parTransId="{1DF76125-0556-48BE-94CC-9FC81E28F4ED}" sibTransId="{5D8187DF-366A-4521-B8FF-ACB3437A8D78}"/>
    <dgm:cxn modelId="{02AAF311-F81E-49E3-9E38-BF404E3924B5}" srcId="{5D34BE52-D225-48A1-ABDA-A2F4BEBB6201}" destId="{327A4908-50D6-49C4-915D-B421B3FC83D3}" srcOrd="1" destOrd="0" parTransId="{917B5A5E-B7FE-4902-9A96-13204EA09ACC}" sibTransId="{07C1EE3A-27EC-47F6-A068-2151AA81CF44}"/>
    <dgm:cxn modelId="{B36A2236-9DEF-4EF1-9282-C159EAF5EC2A}" type="presOf" srcId="{327A4908-50D6-49C4-915D-B421B3FC83D3}" destId="{3EE49D8D-542E-46D5-8BF5-FBA2F5F8964A}" srcOrd="0" destOrd="0" presId="urn:microsoft.com/office/officeart/2005/8/layout/matrix3"/>
    <dgm:cxn modelId="{7A7B25EA-4F46-4129-A5FE-67B18626D91B}" type="presOf" srcId="{5D34BE52-D225-48A1-ABDA-A2F4BEBB6201}" destId="{92ABB00A-9EDE-40CE-838F-CE44F2839BAC}" srcOrd="0" destOrd="0" presId="urn:microsoft.com/office/officeart/2005/8/layout/matrix3"/>
    <dgm:cxn modelId="{970959B7-2387-40A5-BF96-C701CB201C48}" type="presOf" srcId="{ACCD42D4-B176-448E-AF85-5CDE1702E527}" destId="{0AADC9D1-D518-451D-9561-81D786DCBFBE}" srcOrd="0" destOrd="0" presId="urn:microsoft.com/office/officeart/2005/8/layout/matrix3"/>
    <dgm:cxn modelId="{A8619E13-24D0-4397-873B-4DBC867E29A1}" srcId="{5D34BE52-D225-48A1-ABDA-A2F4BEBB6201}" destId="{AFA2A953-03ED-47E3-B570-2CC2C8584FC9}" srcOrd="3" destOrd="0" parTransId="{5A57C175-6796-448F-9EF9-6C83C77B6EB1}" sibTransId="{62C2F5E1-6FA1-4ECD-AC96-0E35ACC239E0}"/>
    <dgm:cxn modelId="{D23F4B27-5F3D-4F9D-A4E3-BA4EE9708A83}" type="presParOf" srcId="{92ABB00A-9EDE-40CE-838F-CE44F2839BAC}" destId="{60CD19FF-EB1B-4B25-ADCF-126B8387EC73}" srcOrd="0" destOrd="0" presId="urn:microsoft.com/office/officeart/2005/8/layout/matrix3"/>
    <dgm:cxn modelId="{8969A85B-F377-4BEA-BCDE-B1494EE01A10}" type="presParOf" srcId="{92ABB00A-9EDE-40CE-838F-CE44F2839BAC}" destId="{0AADC9D1-D518-451D-9561-81D786DCBFBE}" srcOrd="1" destOrd="0" presId="urn:microsoft.com/office/officeart/2005/8/layout/matrix3"/>
    <dgm:cxn modelId="{C38334E8-1236-48CD-9744-607675182D4A}" type="presParOf" srcId="{92ABB00A-9EDE-40CE-838F-CE44F2839BAC}" destId="{3EE49D8D-542E-46D5-8BF5-FBA2F5F8964A}" srcOrd="2" destOrd="0" presId="urn:microsoft.com/office/officeart/2005/8/layout/matrix3"/>
    <dgm:cxn modelId="{AC81E820-1510-43DF-BD1B-E459E82E1969}" type="presParOf" srcId="{92ABB00A-9EDE-40CE-838F-CE44F2839BAC}" destId="{5CE83288-B62F-4A7E-B628-7488BB58FBC9}" srcOrd="3" destOrd="0" presId="urn:microsoft.com/office/officeart/2005/8/layout/matrix3"/>
    <dgm:cxn modelId="{DED21C2A-5EC2-4F4B-A84D-5FB1EA67052A}" type="presParOf" srcId="{92ABB00A-9EDE-40CE-838F-CE44F2839BAC}" destId="{14299E85-C8D3-4FD9-93A3-56D94FF9D7F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B1659-180A-40C5-B762-DCAC55F3D75F}">
      <dsp:nvSpPr>
        <dsp:cNvPr id="0" name=""/>
        <dsp:cNvSpPr/>
      </dsp:nvSpPr>
      <dsp:spPr>
        <a:xfrm>
          <a:off x="1769663" y="333798"/>
          <a:ext cx="4596574" cy="4596574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專業團隊</a:t>
          </a:r>
          <a:endParaRPr lang="zh-TW" altLang="en-US" sz="2000" b="1" i="1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4184507" y="760623"/>
        <a:ext cx="1094422" cy="875538"/>
      </dsp:txXfrm>
    </dsp:sp>
    <dsp:sp modelId="{CC35C49B-8519-44CA-89CD-ED38450E446E}">
      <dsp:nvSpPr>
        <dsp:cNvPr id="0" name=""/>
        <dsp:cNvSpPr/>
      </dsp:nvSpPr>
      <dsp:spPr>
        <a:xfrm>
          <a:off x="1828762" y="407672"/>
          <a:ext cx="4596574" cy="4596574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rgbClr val="C0504D">
                <a:hueOff val="780253"/>
                <a:satOff val="-973"/>
                <a:lumOff val="229"/>
                <a:alphaOff val="0"/>
                <a:shade val="51000"/>
                <a:satMod val="130000"/>
              </a:srgbClr>
            </a:gs>
            <a:gs pos="80000">
              <a:srgbClr val="C0504D">
                <a:hueOff val="780253"/>
                <a:satOff val="-973"/>
                <a:lumOff val="229"/>
                <a:alphaOff val="0"/>
                <a:shade val="93000"/>
                <a:satMod val="130000"/>
              </a:srgbClr>
            </a:gs>
            <a:gs pos="100000">
              <a:srgbClr val="C0504D">
                <a:hueOff val="780253"/>
                <a:satOff val="-973"/>
                <a:lumOff val="2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經驗豐富技術能力</a:t>
          </a:r>
          <a:endParaRPr lang="zh-TW" altLang="en-US" sz="2000" kern="1200" dirty="0">
            <a:solidFill>
              <a:sysClr val="window" lastClr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4950603" y="2073930"/>
        <a:ext cx="1258585" cy="766095"/>
      </dsp:txXfrm>
    </dsp:sp>
    <dsp:sp modelId="{064B5D85-7574-451B-A306-816B5986B07C}">
      <dsp:nvSpPr>
        <dsp:cNvPr id="0" name=""/>
        <dsp:cNvSpPr/>
      </dsp:nvSpPr>
      <dsp:spPr>
        <a:xfrm>
          <a:off x="1807421" y="500698"/>
          <a:ext cx="4596574" cy="4596574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e</a:t>
          </a: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化專案管理</a:t>
          </a:r>
          <a:endParaRPr lang="zh-TW" altLang="en-US" sz="2000" kern="1200" dirty="0">
            <a:solidFill>
              <a:sysClr val="window" lastClr="FFFFFF"/>
            </a:solidFill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4759079" y="3223074"/>
        <a:ext cx="1094422" cy="848177"/>
      </dsp:txXfrm>
    </dsp:sp>
    <dsp:sp modelId="{72EDF440-27BC-4DB9-A283-11615C086ACA}">
      <dsp:nvSpPr>
        <dsp:cNvPr id="0" name=""/>
        <dsp:cNvSpPr/>
      </dsp:nvSpPr>
      <dsp:spPr>
        <a:xfrm>
          <a:off x="1722056" y="541739"/>
          <a:ext cx="4596574" cy="4596574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專案管理流程與品質控管</a:t>
          </a:r>
        </a:p>
      </dsp:txBody>
      <dsp:txXfrm>
        <a:off x="3486812" y="4153333"/>
        <a:ext cx="1067062" cy="766095"/>
      </dsp:txXfrm>
    </dsp:sp>
    <dsp:sp modelId="{5881114A-3947-49EA-A715-E4417F4A493E}">
      <dsp:nvSpPr>
        <dsp:cNvPr id="0" name=""/>
        <dsp:cNvSpPr/>
      </dsp:nvSpPr>
      <dsp:spPr>
        <a:xfrm>
          <a:off x="1636691" y="500698"/>
          <a:ext cx="4596574" cy="4596574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完整規劃</a:t>
          </a:r>
          <a:endParaRPr lang="zh-TW" altLang="en-US" sz="2000" b="1" i="1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2187186" y="3223074"/>
        <a:ext cx="1094422" cy="848177"/>
      </dsp:txXfrm>
    </dsp:sp>
    <dsp:sp modelId="{C58EFFA9-8EB1-4BE0-A1C1-746535A6571E}">
      <dsp:nvSpPr>
        <dsp:cNvPr id="0" name=""/>
        <dsp:cNvSpPr/>
      </dsp:nvSpPr>
      <dsp:spPr>
        <a:xfrm>
          <a:off x="1615350" y="407672"/>
          <a:ext cx="4596574" cy="4596574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rgbClr val="C0504D">
                <a:hueOff val="3901266"/>
                <a:satOff val="-4866"/>
                <a:lumOff val="1144"/>
                <a:alphaOff val="0"/>
                <a:shade val="51000"/>
                <a:satMod val="130000"/>
              </a:srgbClr>
            </a:gs>
            <a:gs pos="80000">
              <a:srgbClr val="C0504D">
                <a:hueOff val="3901266"/>
                <a:satOff val="-4866"/>
                <a:lumOff val="1144"/>
                <a:alphaOff val="0"/>
                <a:shade val="93000"/>
                <a:satMod val="130000"/>
              </a:srgbClr>
            </a:gs>
            <a:gs pos="100000">
              <a:srgbClr val="C0504D">
                <a:hueOff val="3901266"/>
                <a:satOff val="-4866"/>
                <a:lumOff val="114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良好實績</a:t>
          </a:r>
          <a:endParaRPr lang="zh-TW" altLang="en-US" sz="2000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1831498" y="2073930"/>
        <a:ext cx="1258585" cy="766095"/>
      </dsp:txXfrm>
    </dsp:sp>
    <dsp:sp modelId="{6065DB5F-5571-4160-A820-74DB52AA3597}">
      <dsp:nvSpPr>
        <dsp:cNvPr id="0" name=""/>
        <dsp:cNvSpPr/>
      </dsp:nvSpPr>
      <dsp:spPr>
        <a:xfrm>
          <a:off x="1674449" y="333798"/>
          <a:ext cx="4596574" cy="4596574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1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對本案的充分瞭解</a:t>
          </a:r>
          <a:endParaRPr lang="zh-TW" altLang="en-US" sz="2000" kern="1200" dirty="0">
            <a:solidFill>
              <a:sysClr val="window" lastClr="FFFFFF"/>
            </a:solidFill>
            <a:latin typeface="Calibri"/>
            <a:ea typeface="新細明體"/>
            <a:cs typeface="+mn-cs"/>
          </a:endParaRPr>
        </a:p>
      </dsp:txBody>
      <dsp:txXfrm>
        <a:off x="2761758" y="760623"/>
        <a:ext cx="1094422" cy="875538"/>
      </dsp:txXfrm>
    </dsp:sp>
    <dsp:sp modelId="{5DF908CD-421C-4945-A9AC-3C5015B911E8}">
      <dsp:nvSpPr>
        <dsp:cNvPr id="0" name=""/>
        <dsp:cNvSpPr/>
      </dsp:nvSpPr>
      <dsp:spPr>
        <a:xfrm>
          <a:off x="1484884" y="49249"/>
          <a:ext cx="5165674" cy="5165674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D2F39-B608-4E73-B90F-3E40994715BC}">
      <dsp:nvSpPr>
        <dsp:cNvPr id="0" name=""/>
        <dsp:cNvSpPr/>
      </dsp:nvSpPr>
      <dsp:spPr>
        <a:xfrm>
          <a:off x="1544355" y="123449"/>
          <a:ext cx="5165674" cy="5165674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rgbClr val="C0504D">
                <a:hueOff val="780253"/>
                <a:satOff val="-973"/>
                <a:lumOff val="229"/>
                <a:alphaOff val="0"/>
                <a:shade val="51000"/>
                <a:satMod val="130000"/>
              </a:srgbClr>
            </a:gs>
            <a:gs pos="80000">
              <a:srgbClr val="C0504D">
                <a:hueOff val="780253"/>
                <a:satOff val="-973"/>
                <a:lumOff val="229"/>
                <a:alphaOff val="0"/>
                <a:shade val="93000"/>
                <a:satMod val="130000"/>
              </a:srgbClr>
            </a:gs>
            <a:gs pos="100000">
              <a:srgbClr val="C0504D">
                <a:hueOff val="780253"/>
                <a:satOff val="-973"/>
                <a:lumOff val="2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6ED546-ACFC-417F-A9F4-6B55055379AD}">
      <dsp:nvSpPr>
        <dsp:cNvPr id="0" name=""/>
        <dsp:cNvSpPr/>
      </dsp:nvSpPr>
      <dsp:spPr>
        <a:xfrm>
          <a:off x="1522938" y="216259"/>
          <a:ext cx="5165674" cy="5165674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rgbClr val="C0504D">
                <a:hueOff val="1560506"/>
                <a:satOff val="-1946"/>
                <a:lumOff val="458"/>
                <a:alphaOff val="0"/>
                <a:shade val="51000"/>
                <a:satMod val="130000"/>
              </a:srgbClr>
            </a:gs>
            <a:gs pos="80000">
              <a:srgbClr val="C0504D">
                <a:hueOff val="1560506"/>
                <a:satOff val="-1946"/>
                <a:lumOff val="458"/>
                <a:alphaOff val="0"/>
                <a:shade val="93000"/>
                <a:satMod val="130000"/>
              </a:srgbClr>
            </a:gs>
            <a:gs pos="100000">
              <a:srgbClr val="C0504D">
                <a:hueOff val="1560506"/>
                <a:satOff val="-1946"/>
                <a:lumOff val="45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A57EA-8704-4B32-B6DE-351330611A47}">
      <dsp:nvSpPr>
        <dsp:cNvPr id="0" name=""/>
        <dsp:cNvSpPr/>
      </dsp:nvSpPr>
      <dsp:spPr>
        <a:xfrm>
          <a:off x="1437506" y="257069"/>
          <a:ext cx="5165674" cy="5165674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rgbClr val="C0504D">
                <a:hueOff val="2340759"/>
                <a:satOff val="-2919"/>
                <a:lumOff val="686"/>
                <a:alphaOff val="0"/>
                <a:shade val="51000"/>
                <a:satMod val="130000"/>
              </a:srgbClr>
            </a:gs>
            <a:gs pos="80000">
              <a:srgbClr val="C0504D">
                <a:hueOff val="2340759"/>
                <a:satOff val="-2919"/>
                <a:lumOff val="686"/>
                <a:alphaOff val="0"/>
                <a:shade val="93000"/>
                <a:satMod val="130000"/>
              </a:srgbClr>
            </a:gs>
            <a:gs pos="100000">
              <a:srgbClr val="C0504D">
                <a:hueOff val="2340759"/>
                <a:satOff val="-2919"/>
                <a:lumOff val="68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5F1F0-64F0-41B6-A072-7C1D66C05664}">
      <dsp:nvSpPr>
        <dsp:cNvPr id="0" name=""/>
        <dsp:cNvSpPr/>
      </dsp:nvSpPr>
      <dsp:spPr>
        <a:xfrm>
          <a:off x="1352074" y="216259"/>
          <a:ext cx="5165674" cy="5165674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rgbClr val="C0504D">
                <a:hueOff val="3121013"/>
                <a:satOff val="-3893"/>
                <a:lumOff val="915"/>
                <a:alphaOff val="0"/>
                <a:shade val="51000"/>
                <a:satMod val="130000"/>
              </a:srgbClr>
            </a:gs>
            <a:gs pos="80000">
              <a:srgbClr val="C0504D">
                <a:hueOff val="3121013"/>
                <a:satOff val="-3893"/>
                <a:lumOff val="915"/>
                <a:alphaOff val="0"/>
                <a:shade val="93000"/>
                <a:satMod val="130000"/>
              </a:srgbClr>
            </a:gs>
            <a:gs pos="100000">
              <a:srgbClr val="C0504D">
                <a:hueOff val="3121013"/>
                <a:satOff val="-3893"/>
                <a:lumOff val="91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5C71A7-2C28-4F21-86BB-7A086E0565C2}">
      <dsp:nvSpPr>
        <dsp:cNvPr id="0" name=""/>
        <dsp:cNvSpPr/>
      </dsp:nvSpPr>
      <dsp:spPr>
        <a:xfrm>
          <a:off x="1330657" y="123449"/>
          <a:ext cx="5165674" cy="5165674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rgbClr val="C0504D">
                <a:hueOff val="3901266"/>
                <a:satOff val="-4866"/>
                <a:lumOff val="1144"/>
                <a:alphaOff val="0"/>
                <a:shade val="51000"/>
                <a:satMod val="130000"/>
              </a:srgbClr>
            </a:gs>
            <a:gs pos="80000">
              <a:srgbClr val="C0504D">
                <a:hueOff val="3901266"/>
                <a:satOff val="-4866"/>
                <a:lumOff val="1144"/>
                <a:alphaOff val="0"/>
                <a:shade val="93000"/>
                <a:satMod val="130000"/>
              </a:srgbClr>
            </a:gs>
            <a:gs pos="100000">
              <a:srgbClr val="C0504D">
                <a:hueOff val="3901266"/>
                <a:satOff val="-4866"/>
                <a:lumOff val="114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CDF3B-9658-465E-A1F6-D078679D7D41}">
      <dsp:nvSpPr>
        <dsp:cNvPr id="0" name=""/>
        <dsp:cNvSpPr/>
      </dsp:nvSpPr>
      <dsp:spPr>
        <a:xfrm>
          <a:off x="1390128" y="49249"/>
          <a:ext cx="5165674" cy="5165674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rgbClr val="C0504D">
                <a:hueOff val="4681519"/>
                <a:satOff val="-5839"/>
                <a:lumOff val="1373"/>
                <a:alphaOff val="0"/>
                <a:shade val="51000"/>
                <a:satMod val="130000"/>
              </a:srgbClr>
            </a:gs>
            <a:gs pos="80000">
              <a:srgbClr val="C0504D">
                <a:hueOff val="4681519"/>
                <a:satOff val="-5839"/>
                <a:lumOff val="1373"/>
                <a:alphaOff val="0"/>
                <a:shade val="93000"/>
                <a:satMod val="130000"/>
              </a:srgbClr>
            </a:gs>
            <a:gs pos="100000">
              <a:srgbClr val="C0504D">
                <a:hueOff val="4681519"/>
                <a:satOff val="-5839"/>
                <a:lumOff val="137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D19FF-EB1B-4B25-ADCF-126B8387EC73}">
      <dsp:nvSpPr>
        <dsp:cNvPr id="0" name=""/>
        <dsp:cNvSpPr/>
      </dsp:nvSpPr>
      <dsp:spPr>
        <a:xfrm>
          <a:off x="165251" y="0"/>
          <a:ext cx="1829864" cy="1829864"/>
        </a:xfrm>
        <a:prstGeom prst="diamond">
          <a:avLst/>
        </a:prstGeom>
        <a:gradFill rotWithShape="0">
          <a:gsLst>
            <a:gs pos="0">
              <a:srgbClr val="C0504D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AADC9D1-D518-451D-9561-81D786DCBFBE}">
      <dsp:nvSpPr>
        <dsp:cNvPr id="0" name=""/>
        <dsp:cNvSpPr/>
      </dsp:nvSpPr>
      <dsp:spPr>
        <a:xfrm>
          <a:off x="339088" y="173837"/>
          <a:ext cx="713647" cy="713647"/>
        </a:xfrm>
        <a:prstGeom prst="round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團</a:t>
          </a:r>
          <a:endParaRPr lang="zh-TW" altLang="en-US" sz="4000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373925" y="208674"/>
        <a:ext cx="643973" cy="643973"/>
      </dsp:txXfrm>
    </dsp:sp>
    <dsp:sp modelId="{3EE49D8D-542E-46D5-8BF5-FBA2F5F8964A}">
      <dsp:nvSpPr>
        <dsp:cNvPr id="0" name=""/>
        <dsp:cNvSpPr/>
      </dsp:nvSpPr>
      <dsp:spPr>
        <a:xfrm>
          <a:off x="1107631" y="173837"/>
          <a:ext cx="713647" cy="713647"/>
        </a:xfrm>
        <a:prstGeom prst="round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隊</a:t>
          </a:r>
          <a:endParaRPr lang="zh-TW" altLang="en-US" sz="4000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42468" y="208674"/>
        <a:ext cx="643973" cy="643973"/>
      </dsp:txXfrm>
    </dsp:sp>
    <dsp:sp modelId="{5CE83288-B62F-4A7E-B628-7488BB58FBC9}">
      <dsp:nvSpPr>
        <dsp:cNvPr id="0" name=""/>
        <dsp:cNvSpPr/>
      </dsp:nvSpPr>
      <dsp:spPr>
        <a:xfrm>
          <a:off x="339088" y="942380"/>
          <a:ext cx="713647" cy="713647"/>
        </a:xfrm>
        <a:prstGeom prst="round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優</a:t>
          </a:r>
          <a:endParaRPr lang="zh-TW" altLang="en-US" sz="4000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373925" y="977217"/>
        <a:ext cx="643973" cy="643973"/>
      </dsp:txXfrm>
    </dsp:sp>
    <dsp:sp modelId="{14299E85-C8D3-4FD9-93A3-56D94FF9D7FC}">
      <dsp:nvSpPr>
        <dsp:cNvPr id="0" name=""/>
        <dsp:cNvSpPr/>
      </dsp:nvSpPr>
      <dsp:spPr>
        <a:xfrm>
          <a:off x="1107631" y="942380"/>
          <a:ext cx="713647" cy="713647"/>
        </a:xfrm>
        <a:prstGeom prst="round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rPr>
            <a:t>勢</a:t>
          </a:r>
          <a:endParaRPr lang="zh-TW" altLang="en-US" sz="4000" kern="1200" dirty="0">
            <a:solidFill>
              <a:sysClr val="window" lastClr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itchFamily="34" charset="-120"/>
            <a:ea typeface="微軟正黑體" pitchFamily="34" charset="-120"/>
            <a:cs typeface="+mn-cs"/>
          </a:endParaRPr>
        </a:p>
      </dsp:txBody>
      <dsp:txXfrm>
        <a:off x="1142468" y="977217"/>
        <a:ext cx="643973" cy="64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8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15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6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0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2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78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C897-E0D9-4C9B-8949-BFAC8E5161F3}" type="datetimeFigureOut">
              <a:rPr lang="zh-TW" altLang="en-US" smtClean="0"/>
              <a:t>2014/11/28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07758-A903-4B4C-9DC3-62540E32E1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549625" y="3471419"/>
            <a:ext cx="3302295" cy="1973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計畫主持人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陳美心 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主持人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羅文珊 助理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635896" y="3480218"/>
            <a:ext cx="381642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2200" b="1" dirty="0" smtClean="0">
                <a:solidFill>
                  <a:schemeClr val="tx1"/>
                </a:solidFill>
              </a:rPr>
              <a:t>土地管理專家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顧問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zh-TW" altLang="en-US" sz="2800" b="1" dirty="0" smtClean="0">
                <a:solidFill>
                  <a:schemeClr val="tx1"/>
                </a:solidFill>
              </a:rPr>
              <a:t>陳建元  副教授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TW" sz="1700" b="1" dirty="0" smtClean="0">
                <a:solidFill>
                  <a:srgbClr val="000099"/>
                </a:solidFill>
              </a:rPr>
              <a:t>《</a:t>
            </a:r>
            <a:r>
              <a:rPr lang="zh-TW" altLang="en-US" sz="1700" b="1" dirty="0" smtClean="0">
                <a:solidFill>
                  <a:srgbClr val="000099"/>
                </a:solidFill>
              </a:rPr>
              <a:t>逢甲大學土地管理學系系主任</a:t>
            </a:r>
            <a:r>
              <a:rPr lang="en-US" altLang="zh-TW" sz="1700" b="1" dirty="0" smtClean="0">
                <a:solidFill>
                  <a:srgbClr val="000099"/>
                </a:solidFill>
              </a:rPr>
              <a:t>》</a:t>
            </a:r>
            <a:endParaRPr lang="en-US" altLang="zh-TW" sz="1700" b="1" dirty="0" smtClean="0">
              <a:solidFill>
                <a:srgbClr val="000099"/>
              </a:solidFill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2735796" y="2300930"/>
            <a:ext cx="446449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評 選 簡 報</a:t>
            </a:r>
            <a:endParaRPr lang="en-US" altLang="zh-TW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27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6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10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flipH="1" flipV="1">
            <a:off x="3699299" y="2396810"/>
            <a:ext cx="4763" cy="4413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5" name="AutoShape 1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flipH="1" flipV="1">
            <a:off x="3699299" y="2396810"/>
            <a:ext cx="4763" cy="4413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6" name="AutoShape 12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 flipV="1">
            <a:off x="3699299" y="2396810"/>
            <a:ext cx="4763" cy="4413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7" name="AutoShape 23"/>
          <p:cNvCxnSpPr>
            <a:cxnSpLocks noChangeShapeType="1"/>
            <a:stCxn id="22" idx="0"/>
          </p:cNvCxnSpPr>
          <p:nvPr>
            <p:custDataLst>
              <p:tags r:id="rId4"/>
            </p:custDataLst>
          </p:nvPr>
        </p:nvCxnSpPr>
        <p:spPr bwMode="auto">
          <a:xfrm flipV="1">
            <a:off x="2157190" y="4889520"/>
            <a:ext cx="778808" cy="279400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25"/>
          <p:cNvCxnSpPr>
            <a:cxnSpLocks noChangeShapeType="1"/>
            <a:stCxn id="23" idx="0"/>
          </p:cNvCxnSpPr>
          <p:nvPr>
            <p:custDataLst>
              <p:tags r:id="rId5"/>
            </p:custDataLst>
          </p:nvPr>
        </p:nvCxnSpPr>
        <p:spPr bwMode="auto">
          <a:xfrm flipV="1">
            <a:off x="5919431" y="4881584"/>
            <a:ext cx="579277" cy="287336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26"/>
          <p:cNvCxnSpPr>
            <a:cxnSpLocks noChangeShapeType="1"/>
            <a:stCxn id="24" idx="0"/>
          </p:cNvCxnSpPr>
          <p:nvPr>
            <p:custDataLst>
              <p:tags r:id="rId6"/>
            </p:custDataLst>
          </p:nvPr>
        </p:nvCxnSpPr>
        <p:spPr bwMode="auto">
          <a:xfrm flipV="1">
            <a:off x="4609199" y="4881584"/>
            <a:ext cx="714164" cy="287336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27"/>
          <p:cNvCxnSpPr>
            <a:cxnSpLocks noChangeShapeType="1"/>
            <a:endCxn id="12" idx="2"/>
          </p:cNvCxnSpPr>
          <p:nvPr>
            <p:custDataLst>
              <p:tags r:id="rId7"/>
            </p:custDataLst>
          </p:nvPr>
        </p:nvCxnSpPr>
        <p:spPr bwMode="auto">
          <a:xfrm flipV="1">
            <a:off x="4434642" y="2618982"/>
            <a:ext cx="7211" cy="2275301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2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32447" y="3922485"/>
            <a:ext cx="2204391" cy="5270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8623E"/>
              </a:gs>
              <a:gs pos="50000">
                <a:srgbClr val="996600"/>
              </a:gs>
              <a:gs pos="100000">
                <a:srgbClr val="78623E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8623E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專案經理</a:t>
            </a:r>
          </a:p>
          <a:p>
            <a:pPr algn="ctr" latinLnBrk="1"/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陳思云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AutoShape 3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86153" y="2065329"/>
            <a:ext cx="2311400" cy="55365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9966"/>
              </a:gs>
              <a:gs pos="50000">
                <a:srgbClr val="216543"/>
              </a:gs>
              <a:gs pos="100000">
                <a:srgbClr val="339966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9966"/>
            </a:extrusionClr>
          </a:sp3d>
        </p:spPr>
        <p:txBody>
          <a:bodyPr wrap="none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執行單位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逢甲大學</a:t>
            </a:r>
            <a:r>
              <a:rPr kumimoji="0" lang="en-US" altLang="zh-TW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GIS</a:t>
            </a:r>
            <a:r>
              <a:rPr kumimoji="0" lang="zh-TW" alt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中心</a:t>
            </a:r>
          </a:p>
        </p:txBody>
      </p:sp>
      <p:sp>
        <p:nvSpPr>
          <p:cNvPr id="13" name="AutoShape 3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32447" y="3000296"/>
            <a:ext cx="2265106" cy="5461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6C8C"/>
              </a:gs>
              <a:gs pos="50000">
                <a:srgbClr val="CC6C8C">
                  <a:gamma/>
                  <a:shade val="66275"/>
                  <a:invGamma/>
                </a:srgbClr>
              </a:gs>
              <a:gs pos="100000">
                <a:srgbClr val="CC6C8C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6C8C"/>
            </a:extrusionClr>
          </a:sp3d>
        </p:spPr>
        <p:txBody>
          <a:bodyPr wrap="none" anchor="ctr">
            <a:flatTx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計畫主持人</a:t>
            </a: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陳美心 </a:t>
            </a:r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博士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AutoShape 40"/>
          <p:cNvCxnSpPr>
            <a:cxnSpLocks noChangeShapeType="1"/>
            <a:stCxn id="27" idx="0"/>
          </p:cNvCxnSpPr>
          <p:nvPr>
            <p:custDataLst>
              <p:tags r:id="rId11"/>
            </p:custDataLst>
          </p:nvPr>
        </p:nvCxnSpPr>
        <p:spPr bwMode="auto">
          <a:xfrm flipV="1">
            <a:off x="3424822" y="4889520"/>
            <a:ext cx="708464" cy="279400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5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 rot="5400000" flipH="1" flipV="1">
            <a:off x="8312871" y="4781571"/>
            <a:ext cx="287337" cy="512762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V="1">
            <a:off x="921471" y="4889520"/>
            <a:ext cx="711200" cy="279400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5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1624734" y="4883170"/>
            <a:ext cx="7088187" cy="7938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42263" y="5608658"/>
            <a:ext cx="1051139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簡嘉良</a:t>
            </a: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 林青偉                 </a:t>
            </a:r>
          </a:p>
        </p:txBody>
      </p:sp>
      <p:sp>
        <p:nvSpPr>
          <p:cNvPr id="19" name="AutoShap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06508" y="5608658"/>
            <a:ext cx="1051139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林育生</a:t>
            </a:r>
            <a:endParaRPr lang="en-US" altLang="zh-TW" sz="1400" b="1" spc="-15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 陳智偉</a:t>
            </a:r>
          </a:p>
        </p:txBody>
      </p:sp>
      <p:sp>
        <p:nvSpPr>
          <p:cNvPr id="20" name="AutoShap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10436" y="5608658"/>
            <a:ext cx="1051139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林嘉韋</a:t>
            </a: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 王姿仁</a:t>
            </a: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             葉怡君          </a:t>
            </a:r>
          </a:p>
        </p:txBody>
      </p:sp>
      <p:sp>
        <p:nvSpPr>
          <p:cNvPr id="21" name="AutoShape 1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221" y="5608658"/>
            <a:ext cx="1097433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kumimoji="0"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</a:t>
            </a:r>
            <a:r>
              <a:rPr lang="zh-TW" altLang="en-US" sz="1400" b="1" spc="-15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郝振宇</a:t>
            </a:r>
            <a:endParaRPr kumimoji="0" lang="zh-TW" altLang="zh-TW" sz="1400" b="1" spc="-15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atinLnBrk="1">
              <a:lnSpc>
                <a:spcPct val="120000"/>
              </a:lnSpc>
            </a:pPr>
            <a:r>
              <a:rPr kumimoji="0"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 </a:t>
            </a:r>
            <a:r>
              <a:rPr kumimoji="0" lang="zh-TW" altLang="en-US" sz="1400" spc="-15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張幃杰</a:t>
            </a:r>
            <a:endParaRPr kumimoji="0" lang="en-US" altLang="zh-TW" sz="1400" spc="-15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             黃裘恩</a:t>
            </a:r>
            <a:endParaRPr kumimoji="0" lang="zh-TW" altLang="en-US" sz="1400" spc="-15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AutoShape 1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35836" y="5168920"/>
            <a:ext cx="1042707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系統分析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AutoShape 1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406509" y="5168920"/>
            <a:ext cx="1025844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資訊安全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AutoShape 1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066064" y="5168920"/>
            <a:ext cx="1086270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資料處理</a:t>
            </a:r>
          </a:p>
        </p:txBody>
      </p:sp>
      <p:sp>
        <p:nvSpPr>
          <p:cNvPr id="25" name="AutoShape 2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56310" y="5168920"/>
            <a:ext cx="1159344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需求規劃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AutoShape 3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869636" y="5608658"/>
            <a:ext cx="1051139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何京典</a:t>
            </a: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 蕭欣永</a:t>
            </a:r>
            <a:endParaRPr lang="en-US" altLang="zh-TW" sz="1400" spc="-15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atinLnBrk="1">
              <a:lnSpc>
                <a:spcPct val="120000"/>
              </a:lnSpc>
            </a:pPr>
            <a:r>
              <a:rPr lang="en-US" altLang="zh-TW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              </a:t>
            </a: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邱俊銘</a:t>
            </a:r>
            <a:endParaRPr lang="en-US" altLang="zh-TW" sz="1400" spc="-15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atinLnBrk="1">
              <a:lnSpc>
                <a:spcPct val="120000"/>
              </a:lnSpc>
            </a:pPr>
            <a:r>
              <a:rPr lang="en-US" altLang="zh-TW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               </a:t>
            </a:r>
            <a:endParaRPr lang="zh-TW" altLang="en-US" sz="1400" b="1" spc="-15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AutoShape 39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895036" y="5168920"/>
            <a:ext cx="1059571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系統開發</a:t>
            </a:r>
          </a:p>
        </p:txBody>
      </p:sp>
      <p:sp>
        <p:nvSpPr>
          <p:cNvPr id="28" name="AutoShap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656472" y="5622945"/>
            <a:ext cx="1051139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孔祥芝</a:t>
            </a: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 張鈺弦</a:t>
            </a:r>
          </a:p>
        </p:txBody>
      </p:sp>
      <p:sp>
        <p:nvSpPr>
          <p:cNvPr id="29" name="AutoShape 1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656473" y="5183208"/>
            <a:ext cx="1025844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視覺設計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AutoShape 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089575" y="3139922"/>
            <a:ext cx="2623345" cy="50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9CC00"/>
              </a:gs>
              <a:gs pos="50000">
                <a:srgbClr val="658700"/>
              </a:gs>
              <a:gs pos="100000">
                <a:srgbClr val="99CC00"/>
              </a:gs>
            </a:gsLst>
            <a:lin ang="270000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wrap="none" lIns="0" tIns="0" rIns="0" bIns="0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協同</a:t>
            </a:r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主持人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羅文珊 兼任助理教授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AutoShape 45"/>
          <p:cNvCxnSpPr>
            <a:cxnSpLocks noChangeShapeType="1"/>
            <a:endCxn id="30" idx="1"/>
          </p:cNvCxnSpPr>
          <p:nvPr>
            <p:custDataLst>
              <p:tags r:id="rId28"/>
            </p:custDataLst>
          </p:nvPr>
        </p:nvCxnSpPr>
        <p:spPr bwMode="auto">
          <a:xfrm>
            <a:off x="5655657" y="3393922"/>
            <a:ext cx="433918" cy="0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5"/>
          <p:cNvCxnSpPr>
            <a:cxnSpLocks noChangeShapeType="1"/>
            <a:stCxn id="12" idx="0"/>
          </p:cNvCxnSpPr>
          <p:nvPr>
            <p:custDataLst>
              <p:tags r:id="rId29"/>
            </p:custDataLst>
          </p:nvPr>
        </p:nvCxnSpPr>
        <p:spPr bwMode="auto">
          <a:xfrm flipV="1">
            <a:off x="4441853" y="1678269"/>
            <a:ext cx="0" cy="387060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34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335365" y="1137167"/>
            <a:ext cx="2262188" cy="58552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業   主</a:t>
            </a:r>
            <a:endParaRPr kumimoji="0" lang="en-US" altLang="zh-TW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經濟部水利署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4" name="Picture 4" descr="D:\專案資料\水利署\水利署委辦\圖檔\Logo4拷貝.png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55" y="1066143"/>
            <a:ext cx="611909" cy="61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utoShape 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906436" y="5619912"/>
            <a:ext cx="1051139" cy="974407"/>
          </a:xfrm>
          <a:prstGeom prst="roundRect">
            <a:avLst>
              <a:gd name="adj" fmla="val 10699"/>
            </a:avLst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39999">
                <a:schemeClr val="accent4">
                  <a:lumMod val="20000"/>
                  <a:lumOff val="80000"/>
                </a:schemeClr>
              </a:gs>
              <a:gs pos="7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0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>
            <a:flatTx/>
          </a:bodyPr>
          <a:lstStyle/>
          <a:p>
            <a:pPr latinLnBrk="1">
              <a:lnSpc>
                <a:spcPct val="120000"/>
              </a:lnSpc>
            </a:pPr>
            <a:r>
              <a:rPr lang="zh-TW" altLang="en-US" sz="1400" b="1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組長 王貞文</a:t>
            </a:r>
          </a:p>
          <a:p>
            <a:pPr latinLnBrk="1">
              <a:lnSpc>
                <a:spcPct val="120000"/>
              </a:lnSpc>
            </a:pPr>
            <a:r>
              <a:rPr lang="zh-TW" altLang="en-US" sz="1400" spc="-15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組員陳雅玲</a:t>
            </a:r>
          </a:p>
        </p:txBody>
      </p:sp>
      <p:sp>
        <p:nvSpPr>
          <p:cNvPr id="36" name="AutoShape 1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906437" y="5180175"/>
            <a:ext cx="1025844" cy="4889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7067AF"/>
              </a:gs>
              <a:gs pos="50000">
                <a:srgbClr val="7067AF">
                  <a:gamma/>
                  <a:shade val="66275"/>
                  <a:invGamma/>
                </a:srgbClr>
              </a:gs>
              <a:gs pos="100000">
                <a:srgbClr val="7067A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7067AF"/>
            </a:extrusionClr>
          </a:sp3d>
        </p:spPr>
        <p:txBody>
          <a:bodyPr wrap="none" anchor="ctr">
            <a:flatTx/>
          </a:bodyPr>
          <a:lstStyle/>
          <a:p>
            <a:pPr algn="ctr" latinLnBrk="1"/>
            <a:r>
              <a:rPr kumimoji="0" lang="zh-TW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行政事務</a:t>
            </a:r>
          </a:p>
        </p:txBody>
      </p:sp>
      <p:cxnSp>
        <p:nvCxnSpPr>
          <p:cNvPr id="37" name="AutoShape 25"/>
          <p:cNvCxnSpPr>
            <a:cxnSpLocks noChangeShapeType="1"/>
          </p:cNvCxnSpPr>
          <p:nvPr>
            <p:custDataLst>
              <p:tags r:id="rId33"/>
            </p:custDataLst>
          </p:nvPr>
        </p:nvCxnSpPr>
        <p:spPr bwMode="auto">
          <a:xfrm rot="5400000" flipH="1" flipV="1">
            <a:off x="7198200" y="4768870"/>
            <a:ext cx="287337" cy="512762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AutoShape 8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59054" y="3017762"/>
            <a:ext cx="2110582" cy="50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</a:gra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tx2">
                <a:lumMod val="60000"/>
                <a:lumOff val="40000"/>
              </a:schemeClr>
            </a:extrusionClr>
          </a:sp3d>
        </p:spPr>
        <p:txBody>
          <a:bodyPr wrap="none" lIns="0" tIns="0" rIns="0" bIns="0" anchor="ctr">
            <a:flatTx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專業顧問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陳建元 副教授</a:t>
            </a:r>
            <a:endParaRPr kumimoji="0" lang="zh-TW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9" name="AutoShape 45"/>
          <p:cNvCxnSpPr>
            <a:cxnSpLocks noChangeShapeType="1"/>
          </p:cNvCxnSpPr>
          <p:nvPr>
            <p:custDataLst>
              <p:tags r:id="rId35"/>
            </p:custDataLst>
          </p:nvPr>
        </p:nvCxnSpPr>
        <p:spPr bwMode="auto">
          <a:xfrm>
            <a:off x="2895036" y="3379121"/>
            <a:ext cx="433919" cy="0"/>
          </a:xfrm>
          <a:prstGeom prst="straightConnector1">
            <a:avLst/>
          </a:prstGeom>
          <a:noFill/>
          <a:ln w="19050">
            <a:solidFill>
              <a:srgbClr val="00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0"/>
          <p:cNvCxnSpPr>
            <a:cxnSpLocks noChangeShapeType="1"/>
          </p:cNvCxnSpPr>
          <p:nvPr>
            <p:custDataLst>
              <p:tags r:id="rId36"/>
            </p:custDataLst>
          </p:nvPr>
        </p:nvCxnSpPr>
        <p:spPr bwMode="auto">
          <a:xfrm flipH="1" flipV="1">
            <a:off x="3699300" y="1432738"/>
            <a:ext cx="4763" cy="4413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41" name="AutoShape 11"/>
          <p:cNvCxnSpPr>
            <a:cxnSpLocks noChangeShapeType="1"/>
          </p:cNvCxnSpPr>
          <p:nvPr>
            <p:custDataLst>
              <p:tags r:id="rId37"/>
            </p:custDataLst>
          </p:nvPr>
        </p:nvCxnSpPr>
        <p:spPr bwMode="auto">
          <a:xfrm flipH="1" flipV="1">
            <a:off x="3699300" y="1432738"/>
            <a:ext cx="4763" cy="4413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42" name="AutoShape 12"/>
          <p:cNvCxnSpPr>
            <a:cxnSpLocks noChangeShapeType="1"/>
          </p:cNvCxnSpPr>
          <p:nvPr>
            <p:custDataLst>
              <p:tags r:id="rId38"/>
            </p:custDataLst>
          </p:nvPr>
        </p:nvCxnSpPr>
        <p:spPr bwMode="auto">
          <a:xfrm flipH="1" flipV="1">
            <a:off x="3699300" y="1432738"/>
            <a:ext cx="4763" cy="4413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43" name="AutoShape 13"/>
          <p:cNvCxnSpPr>
            <a:cxnSpLocks noChangeShapeType="1"/>
          </p:cNvCxnSpPr>
          <p:nvPr>
            <p:custDataLst>
              <p:tags r:id="rId39"/>
            </p:custDataLst>
          </p:nvPr>
        </p:nvCxnSpPr>
        <p:spPr bwMode="auto">
          <a:xfrm>
            <a:off x="2564602" y="3935767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4"/>
          <p:cNvCxnSpPr>
            <a:cxnSpLocks noChangeShapeType="1"/>
          </p:cNvCxnSpPr>
          <p:nvPr>
            <p:custDataLst>
              <p:tags r:id="rId40"/>
            </p:custDataLst>
          </p:nvPr>
        </p:nvCxnSpPr>
        <p:spPr bwMode="auto">
          <a:xfrm>
            <a:off x="2564602" y="3935767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直線圖說文字 2 (加上框線和強調線) 44"/>
          <p:cNvSpPr/>
          <p:nvPr/>
        </p:nvSpPr>
        <p:spPr>
          <a:xfrm>
            <a:off x="421774" y="3732894"/>
            <a:ext cx="2681162" cy="590091"/>
          </a:xfrm>
          <a:prstGeom prst="accentBorderCallout2">
            <a:avLst>
              <a:gd name="adj1" fmla="val 3175"/>
              <a:gd name="adj2" fmla="val -2386"/>
              <a:gd name="adj3" fmla="val -76502"/>
              <a:gd name="adj4" fmla="val -2331"/>
              <a:gd name="adj5" fmla="val -77559"/>
              <a:gd name="adj6" fmla="val 6992"/>
            </a:avLst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diamond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endParaRPr kumimoji="0" lang="zh-TW" altLang="en-US" sz="1600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矩形 46"/>
          <p:cNvSpPr/>
          <p:nvPr/>
        </p:nvSpPr>
        <p:spPr>
          <a:xfrm>
            <a:off x="401804" y="3761468"/>
            <a:ext cx="2711307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4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逢甲大學</a:t>
            </a:r>
            <a:r>
              <a:rPr lang="zh-TW" altLang="en-US" sz="14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副教授</a:t>
            </a:r>
            <a:endParaRPr lang="en-US" altLang="zh-TW" sz="1400" b="1" kern="0" dirty="0" smtClean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400" b="1" kern="0" dirty="0" smtClean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rPr>
              <a:t>逢甲大學</a:t>
            </a:r>
            <a:r>
              <a:rPr lang="zh-TW" altLang="en-US" sz="14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土地管理</a:t>
            </a:r>
            <a:r>
              <a:rPr lang="zh-TW" altLang="en-US" sz="1400" b="1" kern="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學系</a:t>
            </a:r>
            <a:r>
              <a:rPr lang="zh-TW" altLang="en-US" sz="1400" b="1" kern="0" dirty="0" smtClean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rPr>
              <a:t>系主任</a:t>
            </a:r>
            <a:endParaRPr lang="en-US" altLang="zh-TW" sz="1400" b="1" kern="0" dirty="0" smtClean="0">
              <a:solidFill>
                <a:srgbClr val="000099"/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7" name="AutoShape 13"/>
          <p:cNvCxnSpPr>
            <a:cxnSpLocks noChangeShapeType="1"/>
          </p:cNvCxnSpPr>
          <p:nvPr>
            <p:custDataLst>
              <p:tags r:id="rId41"/>
            </p:custDataLst>
          </p:nvPr>
        </p:nvCxnSpPr>
        <p:spPr bwMode="auto">
          <a:xfrm>
            <a:off x="2741312" y="3227733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4"/>
          <p:cNvCxnSpPr>
            <a:cxnSpLocks noChangeShapeType="1"/>
          </p:cNvCxnSpPr>
          <p:nvPr>
            <p:custDataLst>
              <p:tags r:id="rId42"/>
            </p:custDataLst>
          </p:nvPr>
        </p:nvCxnSpPr>
        <p:spPr bwMode="auto">
          <a:xfrm>
            <a:off x="2741312" y="3227733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229417" y="2947759"/>
            <a:ext cx="526792" cy="651173"/>
          </a:xfrm>
          <a:prstGeom prst="rect">
            <a:avLst/>
          </a:prstGeom>
        </p:spPr>
      </p:pic>
      <p:cxnSp>
        <p:nvCxnSpPr>
          <p:cNvPr id="50" name="AutoShape 13"/>
          <p:cNvCxnSpPr>
            <a:cxnSpLocks noChangeShapeType="1"/>
          </p:cNvCxnSpPr>
          <p:nvPr>
            <p:custDataLst>
              <p:tags r:id="rId43"/>
            </p:custDataLst>
          </p:nvPr>
        </p:nvCxnSpPr>
        <p:spPr bwMode="auto">
          <a:xfrm>
            <a:off x="2372124" y="3130289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4"/>
          <p:cNvCxnSpPr>
            <a:cxnSpLocks noChangeShapeType="1"/>
          </p:cNvCxnSpPr>
          <p:nvPr>
            <p:custDataLst>
              <p:tags r:id="rId44"/>
            </p:custDataLst>
          </p:nvPr>
        </p:nvCxnSpPr>
        <p:spPr bwMode="auto">
          <a:xfrm>
            <a:off x="2372124" y="3130289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3"/>
          <p:cNvCxnSpPr>
            <a:cxnSpLocks noChangeShapeType="1"/>
          </p:cNvCxnSpPr>
          <p:nvPr>
            <p:custDataLst>
              <p:tags r:id="rId45"/>
            </p:custDataLst>
          </p:nvPr>
        </p:nvCxnSpPr>
        <p:spPr bwMode="auto">
          <a:xfrm>
            <a:off x="8523320" y="1937963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4"/>
          <p:cNvCxnSpPr>
            <a:cxnSpLocks noChangeShapeType="1"/>
          </p:cNvCxnSpPr>
          <p:nvPr>
            <p:custDataLst>
              <p:tags r:id="rId46"/>
            </p:custDataLst>
          </p:nvPr>
        </p:nvCxnSpPr>
        <p:spPr bwMode="auto">
          <a:xfrm>
            <a:off x="8523320" y="1937963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二十四角星形 53"/>
          <p:cNvSpPr/>
          <p:nvPr/>
        </p:nvSpPr>
        <p:spPr>
          <a:xfrm>
            <a:off x="6021567" y="347025"/>
            <a:ext cx="2922589" cy="1724492"/>
          </a:xfrm>
          <a:prstGeom prst="star24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6457647" y="664058"/>
            <a:ext cx="223224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5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本團隊內有</a:t>
            </a:r>
            <a:r>
              <a:rPr lang="en-US" altLang="zh-TW" sz="1500" b="1" dirty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5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1500" b="1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博士、</a:t>
            </a:r>
            <a:r>
              <a:rPr lang="en-US" altLang="zh-TW" sz="1500" b="1" dirty="0" err="1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PMP</a:t>
            </a:r>
            <a:r>
              <a:rPr lang="zh-TW" altLang="en-US" sz="15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國際專案管理師，以及本</a:t>
            </a:r>
            <a:r>
              <a:rPr lang="zh-TW" altLang="en-US" sz="1500" b="1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計畫土地管理、資訊技術等領域專長</a:t>
            </a:r>
            <a:endParaRPr lang="en-US" altLang="zh-TW" sz="15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500" b="1" dirty="0" smtClean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人員</a:t>
            </a:r>
            <a:endParaRPr lang="zh-TW" altLang="en-US" sz="1500" b="1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" name="直線圖說文字 2 (加上框線和強調線) 55"/>
          <p:cNvSpPr/>
          <p:nvPr/>
        </p:nvSpPr>
        <p:spPr>
          <a:xfrm flipH="1">
            <a:off x="6276474" y="2230316"/>
            <a:ext cx="2336627" cy="737399"/>
          </a:xfrm>
          <a:prstGeom prst="accentBorderCallout2">
            <a:avLst>
              <a:gd name="adj1" fmla="val 101330"/>
              <a:gd name="adj2" fmla="val 105236"/>
              <a:gd name="adj3" fmla="val 120474"/>
              <a:gd name="adj4" fmla="val 105391"/>
              <a:gd name="adj5" fmla="val 128162"/>
              <a:gd name="adj6" fmla="val 105102"/>
            </a:avLst>
          </a:prstGeom>
          <a:ln>
            <a:tailEnd type="diamond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endParaRPr kumimoji="0" lang="zh-TW" altLang="en-US" sz="1600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13420" y="2674179"/>
            <a:ext cx="22996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kumimoji="0" lang="zh-TW" altLang="en-US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kumimoji="0" lang="zh-TW" altLang="en-US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土地管理</a:t>
            </a:r>
            <a:r>
              <a:rPr kumimoji="0" lang="zh-TW" altLang="zh-TW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規劃</a:t>
            </a:r>
            <a:r>
              <a:rPr kumimoji="0" lang="zh-TW" altLang="en-US" sz="13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豐富</a:t>
            </a:r>
            <a:r>
              <a:rPr kumimoji="0" lang="zh-TW" altLang="en-US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經驗</a:t>
            </a:r>
            <a:endParaRPr kumimoji="0" lang="zh-TW" altLang="en-US" sz="1200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8" name="矩形 47"/>
          <p:cNvSpPr/>
          <p:nvPr/>
        </p:nvSpPr>
        <p:spPr>
          <a:xfrm>
            <a:off x="6311832" y="2260064"/>
            <a:ext cx="2262158" cy="490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逢甲大學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都計系  兼任</a:t>
            </a:r>
            <a:r>
              <a:rPr kumimoji="0"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助理教授</a:t>
            </a:r>
            <a:endParaRPr kumimoji="0" lang="en-US" altLang="zh-TW" sz="1200" b="1" kern="0" dirty="0" smtClean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</a:t>
            </a:r>
            <a:r>
              <a:rPr lang="en-US" altLang="zh-TW" sz="1200" b="1" dirty="0" err="1"/>
              <a:t>PMP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師</a:t>
            </a:r>
            <a:endParaRPr kumimoji="0" lang="zh-TW" altLang="en-US" sz="1200" b="1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9" name="直線圖說文字 2 (加上框線和強調線) 58"/>
          <p:cNvSpPr/>
          <p:nvPr/>
        </p:nvSpPr>
        <p:spPr>
          <a:xfrm flipH="1">
            <a:off x="6021327" y="3964204"/>
            <a:ext cx="2691097" cy="600365"/>
          </a:xfrm>
          <a:prstGeom prst="accentBorderCallout2">
            <a:avLst>
              <a:gd name="adj1" fmla="val 7929"/>
              <a:gd name="adj2" fmla="val 104017"/>
              <a:gd name="adj3" fmla="val 8542"/>
              <a:gd name="adj4" fmla="val 107203"/>
              <a:gd name="adj5" fmla="val 8764"/>
              <a:gd name="adj6" fmla="val 115521"/>
            </a:avLst>
          </a:prstGeom>
          <a:ln>
            <a:tailEnd type="diamond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endParaRPr kumimoji="0" lang="zh-TW" altLang="en-US" sz="1600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21567" y="4233511"/>
            <a:ext cx="282190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kumimoji="0" lang="zh-TW" altLang="en-US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kumimoji="0" lang="zh-TW" altLang="en-US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資訊系統</a:t>
            </a:r>
            <a:r>
              <a:rPr kumimoji="0" lang="zh-TW" altLang="zh-TW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規劃</a:t>
            </a:r>
            <a:r>
              <a:rPr kumimoji="0" lang="zh-TW" altLang="en-US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與開發</a:t>
            </a:r>
            <a:r>
              <a:rPr kumimoji="0" lang="zh-TW" altLang="en-US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豐富經驗</a:t>
            </a:r>
            <a:endParaRPr kumimoji="0" lang="zh-TW" altLang="en-US" sz="1200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" name="矩形 47"/>
          <p:cNvSpPr/>
          <p:nvPr/>
        </p:nvSpPr>
        <p:spPr>
          <a:xfrm>
            <a:off x="6035159" y="4016284"/>
            <a:ext cx="1914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國際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敏捷</a:t>
            </a:r>
            <a:r>
              <a:rPr lang="en-US" altLang="zh-TW" sz="1200" b="1" kern="0" dirty="0" err="1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CSM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專案</a:t>
            </a:r>
            <a:r>
              <a:rPr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師</a:t>
            </a:r>
            <a:endParaRPr kumimoji="0" lang="zh-TW" altLang="en-US" sz="1200" b="1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2" name="AutoShape 13"/>
          <p:cNvCxnSpPr>
            <a:cxnSpLocks noChangeShapeType="1"/>
          </p:cNvCxnSpPr>
          <p:nvPr>
            <p:custDataLst>
              <p:tags r:id="rId47"/>
            </p:custDataLst>
          </p:nvPr>
        </p:nvCxnSpPr>
        <p:spPr bwMode="auto">
          <a:xfrm>
            <a:off x="2452417" y="1993384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4"/>
          <p:cNvCxnSpPr>
            <a:cxnSpLocks noChangeShapeType="1"/>
          </p:cNvCxnSpPr>
          <p:nvPr>
            <p:custDataLst>
              <p:tags r:id="rId48"/>
            </p:custDataLst>
          </p:nvPr>
        </p:nvCxnSpPr>
        <p:spPr bwMode="auto">
          <a:xfrm>
            <a:off x="2452417" y="1993384"/>
            <a:ext cx="0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直線圖說文字 2 (加上框線和強調線) 63"/>
          <p:cNvSpPr/>
          <p:nvPr/>
        </p:nvSpPr>
        <p:spPr>
          <a:xfrm>
            <a:off x="309589" y="1766696"/>
            <a:ext cx="2681162" cy="988793"/>
          </a:xfrm>
          <a:prstGeom prst="accentBorderCallout2">
            <a:avLst>
              <a:gd name="adj1" fmla="val 39077"/>
              <a:gd name="adj2" fmla="val 102769"/>
              <a:gd name="adj3" fmla="val 39458"/>
              <a:gd name="adj4" fmla="val 107799"/>
              <a:gd name="adj5" fmla="val 118302"/>
              <a:gd name="adj6" fmla="val 107885"/>
            </a:avLst>
          </a:prstGeom>
          <a:ln>
            <a:tailEnd type="diamond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endParaRPr kumimoji="0" lang="zh-TW" altLang="en-US" sz="1600" kern="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1208" y="2424700"/>
            <a:ext cx="282190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kumimoji="0" lang="zh-TW" altLang="en-US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kumimoji="0" lang="zh-TW" altLang="en-US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空間與管考資訊</a:t>
            </a:r>
            <a:r>
              <a:rPr kumimoji="0" lang="zh-TW" altLang="zh-TW" sz="1300" b="1" kern="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規劃</a:t>
            </a:r>
            <a:r>
              <a:rPr kumimoji="0" lang="zh-TW" altLang="en-US" sz="13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豐富</a:t>
            </a:r>
            <a:r>
              <a:rPr kumimoji="0" lang="zh-TW" altLang="en-US" sz="13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經驗</a:t>
            </a:r>
            <a:endParaRPr kumimoji="0" lang="zh-TW" altLang="en-US" sz="1200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6" name="矩形 46"/>
          <p:cNvSpPr/>
          <p:nvPr/>
        </p:nvSpPr>
        <p:spPr>
          <a:xfrm>
            <a:off x="289620" y="1790510"/>
            <a:ext cx="2069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中興大學</a:t>
            </a:r>
            <a:r>
              <a:rPr kumimoji="0"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水土保持學系 博士</a:t>
            </a:r>
            <a:endParaRPr kumimoji="0" lang="zh-TW" altLang="en-US" sz="1200" b="1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7" name="矩形 47"/>
          <p:cNvSpPr/>
          <p:nvPr/>
        </p:nvSpPr>
        <p:spPr>
          <a:xfrm>
            <a:off x="289620" y="2010830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逢甲大學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都計系  </a:t>
            </a:r>
            <a:r>
              <a:rPr kumimoji="0"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助理</a:t>
            </a:r>
            <a:r>
              <a:rPr kumimoji="0"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教授</a:t>
            </a:r>
          </a:p>
        </p:txBody>
      </p:sp>
      <p:sp>
        <p:nvSpPr>
          <p:cNvPr id="68" name="矩形 47"/>
          <p:cNvSpPr/>
          <p:nvPr/>
        </p:nvSpPr>
        <p:spPr>
          <a:xfrm>
            <a:off x="304800" y="2207473"/>
            <a:ext cx="1914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國際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敏捷</a:t>
            </a:r>
            <a:r>
              <a:rPr lang="en-US" altLang="zh-TW" sz="1200" b="1" kern="0" dirty="0" err="1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CSM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專案</a:t>
            </a:r>
            <a:r>
              <a:rPr lang="zh-TW" altLang="en-US" sz="1200" b="1" kern="0" dirty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管理</a:t>
            </a:r>
            <a:r>
              <a:rPr lang="zh-TW" altLang="en-US" sz="1200" b="1" kern="0" dirty="0" smtClean="0">
                <a:solidFill>
                  <a:schemeClr val="accent4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師</a:t>
            </a:r>
            <a:endParaRPr kumimoji="0" lang="zh-TW" altLang="en-US" sz="1200" b="1" kern="0" dirty="0">
              <a:solidFill>
                <a:schemeClr val="accent4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" y="2923925"/>
            <a:ext cx="413436" cy="6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69" y="3085874"/>
            <a:ext cx="469972" cy="5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113510"/>
            <a:ext cx="9144000" cy="770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pc="50" dirty="0">
                <a:ln w="11430"/>
                <a:solidFill>
                  <a:srgbClr val="1105F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執行本計畫之信心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6804248" y="2601985"/>
            <a:ext cx="1800200" cy="978335"/>
          </a:xfrm>
          <a:custGeom>
            <a:avLst/>
            <a:gdLst>
              <a:gd name="T0" fmla="*/ 0 w 989"/>
              <a:gd name="T1" fmla="*/ 2147483647 h 418"/>
              <a:gd name="T2" fmla="*/ 2147483647 w 989"/>
              <a:gd name="T3" fmla="*/ 0 h 418"/>
              <a:gd name="T4" fmla="*/ 2147483647 w 989"/>
              <a:gd name="T5" fmla="*/ 2147483647 h 418"/>
              <a:gd name="T6" fmla="*/ 0 60000 65536"/>
              <a:gd name="T7" fmla="*/ 0 60000 65536"/>
              <a:gd name="T8" fmla="*/ 0 60000 65536"/>
              <a:gd name="T9" fmla="*/ 0 w 989"/>
              <a:gd name="T10" fmla="*/ 0 h 418"/>
              <a:gd name="T11" fmla="*/ 989 w 989"/>
              <a:gd name="T12" fmla="*/ 418 h 4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9" h="418">
                <a:moveTo>
                  <a:pt x="0" y="418"/>
                </a:moveTo>
                <a:lnTo>
                  <a:pt x="200" y="0"/>
                </a:lnTo>
                <a:lnTo>
                  <a:pt x="989" y="6"/>
                </a:ln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289567" y="1203212"/>
            <a:ext cx="2837570" cy="533400"/>
          </a:xfrm>
          <a:custGeom>
            <a:avLst/>
            <a:gdLst>
              <a:gd name="T0" fmla="*/ 2147483647 w 1496"/>
              <a:gd name="T1" fmla="*/ 2147483647 h 336"/>
              <a:gd name="T2" fmla="*/ 2147483647 w 1496"/>
              <a:gd name="T3" fmla="*/ 0 h 336"/>
              <a:gd name="T4" fmla="*/ 0 w 1496"/>
              <a:gd name="T5" fmla="*/ 0 h 336"/>
              <a:gd name="T6" fmla="*/ 0 60000 65536"/>
              <a:gd name="T7" fmla="*/ 0 60000 65536"/>
              <a:gd name="T8" fmla="*/ 0 60000 65536"/>
              <a:gd name="T9" fmla="*/ 0 w 1496"/>
              <a:gd name="T10" fmla="*/ 0 h 336"/>
              <a:gd name="T11" fmla="*/ 1496 w 149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6" h="336">
                <a:moveTo>
                  <a:pt x="1496" y="336"/>
                </a:moveTo>
                <a:lnTo>
                  <a:pt x="1136" y="0"/>
                </a:ln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580112" y="4780443"/>
            <a:ext cx="1584176" cy="9831"/>
          </a:xfrm>
          <a:prstGeom prst="lin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5053363" y="5434661"/>
            <a:ext cx="1343482" cy="698787"/>
          </a:xfrm>
          <a:custGeom>
            <a:avLst/>
            <a:gdLst>
              <a:gd name="T0" fmla="*/ 0 w 667"/>
              <a:gd name="T1" fmla="*/ 0 h 256"/>
              <a:gd name="T2" fmla="*/ 2147483647 w 667"/>
              <a:gd name="T3" fmla="*/ 2147483647 h 256"/>
              <a:gd name="T4" fmla="*/ 2147483647 w 667"/>
              <a:gd name="T5" fmla="*/ 2147483647 h 256"/>
              <a:gd name="T6" fmla="*/ 0 60000 65536"/>
              <a:gd name="T7" fmla="*/ 0 60000 65536"/>
              <a:gd name="T8" fmla="*/ 0 60000 65536"/>
              <a:gd name="T9" fmla="*/ 0 w 667"/>
              <a:gd name="T10" fmla="*/ 0 h 256"/>
              <a:gd name="T11" fmla="*/ 667 w 667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" h="256">
                <a:moveTo>
                  <a:pt x="0" y="0"/>
                </a:moveTo>
                <a:lnTo>
                  <a:pt x="256" y="256"/>
                </a:lnTo>
                <a:lnTo>
                  <a:pt x="667" y="256"/>
                </a:ln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648715" y="4780443"/>
            <a:ext cx="2581944" cy="406400"/>
          </a:xfrm>
          <a:custGeom>
            <a:avLst/>
            <a:gdLst>
              <a:gd name="T0" fmla="*/ 0 w 667"/>
              <a:gd name="T1" fmla="*/ 0 h 256"/>
              <a:gd name="T2" fmla="*/ 2147483647 w 667"/>
              <a:gd name="T3" fmla="*/ 2147483647 h 256"/>
              <a:gd name="T4" fmla="*/ 2147483647 w 667"/>
              <a:gd name="T5" fmla="*/ 2147483647 h 256"/>
              <a:gd name="T6" fmla="*/ 0 60000 65536"/>
              <a:gd name="T7" fmla="*/ 0 60000 65536"/>
              <a:gd name="T8" fmla="*/ 0 60000 65536"/>
              <a:gd name="T9" fmla="*/ 0 w 667"/>
              <a:gd name="T10" fmla="*/ 0 h 256"/>
              <a:gd name="T11" fmla="*/ 667 w 667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" h="256">
                <a:moveTo>
                  <a:pt x="0" y="0"/>
                </a:moveTo>
                <a:lnTo>
                  <a:pt x="256" y="256"/>
                </a:lnTo>
                <a:lnTo>
                  <a:pt x="667" y="256"/>
                </a:ln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>
            <a:off x="289567" y="2990074"/>
            <a:ext cx="2063750" cy="406400"/>
          </a:xfrm>
          <a:custGeom>
            <a:avLst/>
            <a:gdLst>
              <a:gd name="T0" fmla="*/ 0 w 667"/>
              <a:gd name="T1" fmla="*/ 0 h 256"/>
              <a:gd name="T2" fmla="*/ 2147483647 w 667"/>
              <a:gd name="T3" fmla="*/ 2147483647 h 256"/>
              <a:gd name="T4" fmla="*/ 2147483647 w 667"/>
              <a:gd name="T5" fmla="*/ 2147483647 h 256"/>
              <a:gd name="T6" fmla="*/ 0 60000 65536"/>
              <a:gd name="T7" fmla="*/ 0 60000 65536"/>
              <a:gd name="T8" fmla="*/ 0 60000 65536"/>
              <a:gd name="T9" fmla="*/ 0 w 667"/>
              <a:gd name="T10" fmla="*/ 0 h 256"/>
              <a:gd name="T11" fmla="*/ 667 w 667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7" h="256">
                <a:moveTo>
                  <a:pt x="0" y="0"/>
                </a:moveTo>
                <a:lnTo>
                  <a:pt x="256" y="256"/>
                </a:lnTo>
                <a:lnTo>
                  <a:pt x="667" y="256"/>
                </a:ln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364088" y="1522138"/>
            <a:ext cx="1603040" cy="489168"/>
          </a:xfrm>
          <a:custGeom>
            <a:avLst/>
            <a:gdLst>
              <a:gd name="T0" fmla="*/ 0 w 989"/>
              <a:gd name="T1" fmla="*/ 2147483647 h 418"/>
              <a:gd name="T2" fmla="*/ 2147483647 w 989"/>
              <a:gd name="T3" fmla="*/ 0 h 418"/>
              <a:gd name="T4" fmla="*/ 2147483647 w 989"/>
              <a:gd name="T5" fmla="*/ 2147483647 h 418"/>
              <a:gd name="T6" fmla="*/ 0 60000 65536"/>
              <a:gd name="T7" fmla="*/ 0 60000 65536"/>
              <a:gd name="T8" fmla="*/ 0 60000 65536"/>
              <a:gd name="T9" fmla="*/ 0 w 989"/>
              <a:gd name="T10" fmla="*/ 0 h 418"/>
              <a:gd name="T11" fmla="*/ 989 w 989"/>
              <a:gd name="T12" fmla="*/ 418 h 4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9" h="418">
                <a:moveTo>
                  <a:pt x="0" y="418"/>
                </a:moveTo>
                <a:lnTo>
                  <a:pt x="200" y="0"/>
                </a:lnTo>
                <a:lnTo>
                  <a:pt x="989" y="6"/>
                </a:lnTo>
              </a:path>
            </a:pathLst>
          </a:custGeom>
          <a:noFill/>
          <a:ln w="28575" cap="sq">
            <a:solidFill>
              <a:srgbClr val="0000FF"/>
            </a:solidFill>
            <a:round/>
            <a:headEnd type="none" w="sm" len="sm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2" name="群組 3"/>
          <p:cNvGrpSpPr>
            <a:grpSpLocks/>
          </p:cNvGrpSpPr>
          <p:nvPr/>
        </p:nvGrpSpPr>
        <p:grpSpPr bwMode="auto">
          <a:xfrm>
            <a:off x="564325" y="963784"/>
            <a:ext cx="8040688" cy="5472113"/>
            <a:chOff x="539552" y="836712"/>
            <a:chExt cx="8040216" cy="5472608"/>
          </a:xfrm>
        </p:grpSpPr>
        <p:graphicFrame>
          <p:nvGraphicFramePr>
            <p:cNvPr id="13" name="資料庫圖表 12"/>
            <p:cNvGraphicFramePr/>
            <p:nvPr>
              <p:extLst>
                <p:ext uri="{D42A27DB-BD31-4B8C-83A1-F6EECF244321}">
                  <p14:modId xmlns:p14="http://schemas.microsoft.com/office/powerpoint/2010/main" val="660505099"/>
                </p:ext>
              </p:extLst>
            </p:nvPr>
          </p:nvGraphicFramePr>
          <p:xfrm>
            <a:off x="539552" y="836712"/>
            <a:ext cx="8040216" cy="5472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4" name="資料庫圖表 13"/>
            <p:cNvGraphicFramePr/>
            <p:nvPr/>
          </p:nvGraphicFramePr>
          <p:xfrm>
            <a:off x="3491880" y="2607081"/>
            <a:ext cx="2160240" cy="18300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47334" y="1324162"/>
            <a:ext cx="2046288" cy="150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177800" indent="-177800" eaLnBrk="1" hangingPunct="1">
              <a:lnSpc>
                <a:spcPts val="2200"/>
              </a:lnSpc>
              <a:buFont typeface="Wingdings" pitchFamily="2" charset="2"/>
              <a:buChar char="l"/>
            </a:pP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已具</a:t>
            </a:r>
            <a:r>
              <a:rPr lang="en-US" altLang="zh-TW" sz="1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1600" b="1" dirty="0" smtClean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zh-TW" altLang="en-US" sz="16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委</a:t>
            </a:r>
            <a:r>
              <a:rPr lang="zh-TW" altLang="en-US" sz="1600" b="1" dirty="0">
                <a:solidFill>
                  <a:srgbClr val="0000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辦計畫</a:t>
            </a:r>
            <a:r>
              <a:rPr lang="zh-TW" altLang="en-US" sz="1600" b="1" dirty="0" smtClean="0">
                <a:solidFill>
                  <a:srgbClr val="0000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管理系統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</a:t>
            </a:r>
            <a:r>
              <a:rPr lang="zh-TW" altLang="en-US" sz="1600" b="1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年</a:t>
            </a:r>
            <a:r>
              <a:rPr lang="zh-TW" altLang="en-US" sz="1600" b="1" dirty="0">
                <a:solidFill>
                  <a:srgbClr val="0000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受託單位計畫暨績效指標填報管理系統</a:t>
            </a:r>
            <a:r>
              <a:rPr lang="zh-TW" altLang="en-US" sz="16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之開發與維運經驗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113380" y="1352737"/>
            <a:ext cx="20306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800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逢甲大學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GIS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中心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資訊管理系統執行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經驗豐富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22018" y="4430234"/>
            <a:ext cx="16325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800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專案管理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資訊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化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TW" sz="16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OGC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認證</a:t>
            </a:r>
          </a:p>
          <a:p>
            <a:pPr eaLnBrk="1" hangingPunct="1">
              <a:buFont typeface="Wingdings" pitchFamily="2" charset="2"/>
              <a:buChar char="l"/>
            </a:pPr>
            <a:endParaRPr lang="en-US" altLang="zh-TW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467466" y="5294330"/>
            <a:ext cx="265871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800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indent="-285750" eaLnBrk="1" hangingPunct="1">
              <a:buFont typeface="Wingdings" pitchFamily="2" charset="2"/>
              <a:buChar char="l"/>
            </a:pP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PMP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國際專案管理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認證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285750"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國際敏捷專案管理師 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 (</a:t>
            </a:r>
            <a:r>
              <a:rPr lang="en-US" altLang="zh-TW" sz="16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CSM</a:t>
            </a:r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認證</a:t>
            </a:r>
          </a:p>
          <a:p>
            <a:pPr indent="-285750" eaLnBrk="1" hangingPunct="1">
              <a:buFont typeface="Wingdings" pitchFamily="2" charset="2"/>
              <a:buChar char="l"/>
            </a:pP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indent="-285750" eaLnBrk="1" hangingPunct="1">
              <a:buFont typeface="Wingdings" pitchFamily="2" charset="2"/>
              <a:buChar char="l"/>
            </a:pPr>
            <a:endParaRPr lang="zh-TW" altLang="en-US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1160" y="3562109"/>
            <a:ext cx="2260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800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專案經驗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豐富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協助眾多政府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機關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有關平台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建置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或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規劃之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計畫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成果獲致好評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99592" y="5307445"/>
            <a:ext cx="1800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800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需求分析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客製化服務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整合性解決方案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7177554" y="2811699"/>
            <a:ext cx="17769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800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擁有豐富資訊系  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統開發經驗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開發人員具備國</a:t>
            </a:r>
            <a:endParaRPr lang="en-US" altLang="zh-TW" sz="1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zh-TW" altLang="en-US" sz="1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際技術專業證照</a:t>
            </a:r>
            <a:endParaRPr lang="zh-TW" altLang="en-US" sz="1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YpeftwHNUsgjy5ANXcJ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AQPulkkF4jSwDEPeJVx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eFvInqU69c2lHxfbbh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lLCV5wsFajSRHKgivOJ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aQmj2fWZ2ZpD5ip3URD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Ere4oezqLD0sh0DWe3q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tjehLOp6TUh4HNI087L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8qYtzhYYgDPTyFQHl7j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lQ4Vk67gQ1kQebOjhf87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eOe39rMELj2MzTxeaQ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2kt2o4SbKhHdQ753YP4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R3e36YXoJovmaH4OqOYh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cofpJ0Ygce1JMUz73HM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K5l3q87SSlgWu85MYkRc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b6lbtQLmzYZriTljRR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MhMul4nUn3GDaW4XD26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vGMSD00l7Kzqk4oZvGY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8qYtzhYYgDPTyFQHl7j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cofpJ0Ygce1JMUz73H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itPL1aVWJSGjpB7hQYa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Ere4oezqLD0sh0DWe3q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Ere4oezqLD0sh0DWe3q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2ejcENqxuhVdxb0qqJQ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VzKcvPbv4L9hY86Rj0q4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8qYtzhYYgDPTyFQHl7j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cofpJ0Ygce1JMUz73HM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lLCV5wsFajSRHKgivOJ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itPL1aVWJSGjpB7hQYa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Ere4oezqLD0sh0DWe3q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YpeftwHNUsgjy5ANXcJ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R3e36YXoJovmaH4OqOY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2ejcENqxuhVdxb0qqJQ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ObVSI9LUgtBc10KTj9X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aQmj2fWZ2ZpD5ip3URD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rX9TOZnfqDW9q7hL5hLz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ObVSI9LUgtBc10KTj9X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rX9TOZnfqDW9q7hL5hLz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ObVSI9LUgtBc10KTj9X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rX9TOZnfqDW9q7hL5hLz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ObVSI9LUgtBc10KTj9X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rX9TOZnfqDW9q7hL5hL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ObVSI9LUgtBc10KTj9X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rX9TOZnfqDW9q7hL5hL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GlLCV5wsFajSRHKgivOJ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zHJrpfWZ5eituAH7apw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KdAENBlP7Fq7cUbE7dJ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ydfGBnDkUTotXvQKsk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xJJXGNmLoyXxVaTiOs71B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346</Words>
  <Application>Microsoft Office PowerPoint</Application>
  <PresentationFormat>如螢幕大小 (4:3)</PresentationFormat>
  <Paragraphs>91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lucky</dc:creator>
  <cp:lastModifiedBy>lucky</cp:lastModifiedBy>
  <cp:revision>6</cp:revision>
  <dcterms:created xsi:type="dcterms:W3CDTF">2014-11-25T03:19:36Z</dcterms:created>
  <dcterms:modified xsi:type="dcterms:W3CDTF">2014-11-28T12:09:27Z</dcterms:modified>
</cp:coreProperties>
</file>