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77" r:id="rId2"/>
    <p:sldId id="354" r:id="rId3"/>
    <p:sldId id="353" r:id="rId4"/>
    <p:sldId id="334" r:id="rId5"/>
    <p:sldId id="355" r:id="rId6"/>
    <p:sldId id="356" r:id="rId7"/>
    <p:sldId id="358" r:id="rId8"/>
    <p:sldId id="357" r:id="rId9"/>
    <p:sldId id="359" r:id="rId10"/>
    <p:sldId id="360" r:id="rId11"/>
    <p:sldId id="361" r:id="rId12"/>
    <p:sldId id="366" r:id="rId13"/>
    <p:sldId id="371" r:id="rId14"/>
    <p:sldId id="373" r:id="rId15"/>
    <p:sldId id="362" r:id="rId16"/>
    <p:sldId id="370" r:id="rId17"/>
    <p:sldId id="367" r:id="rId18"/>
    <p:sldId id="368" r:id="rId19"/>
    <p:sldId id="372" r:id="rId20"/>
    <p:sldId id="374" r:id="rId21"/>
    <p:sldId id="369" r:id="rId22"/>
    <p:sldId id="345" r:id="rId23"/>
    <p:sldId id="350" r:id="rId24"/>
    <p:sldId id="375" r:id="rId25"/>
    <p:sldId id="336" r:id="rId26"/>
    <p:sldId id="342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4F"/>
    <a:srgbClr val="80BE56"/>
    <a:srgbClr val="90C66C"/>
    <a:srgbClr val="7BC171"/>
    <a:srgbClr val="B9C171"/>
    <a:srgbClr val="A0B67C"/>
    <a:srgbClr val="8AAB87"/>
    <a:srgbClr val="6699FF"/>
    <a:srgbClr val="5FB4FB"/>
    <a:srgbClr val="2A373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 autoAdjust="0"/>
    <p:restoredTop sz="89825" autoAdjust="0"/>
  </p:normalViewPr>
  <p:slideViewPr>
    <p:cSldViewPr>
      <p:cViewPr>
        <p:scale>
          <a:sx n="95" d="100"/>
          <a:sy n="95" d="100"/>
        </p:scale>
        <p:origin x="-59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0F830A1-3891-4B82-A120-081866556DA0}" type="datetimeFigureOut">
              <a:pPr/>
              <a:t>2015/6/11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58CC9574-A819-4FE4-99A7-1E27AD09ADC2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671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zh-TW" smtClean="0"/>
              <a:pPr/>
              <a:t>1</a:t>
            </a:fld>
            <a:endParaRPr 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6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6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TW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6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TW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6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TW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6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TW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6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TW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6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TW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6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2015/6/11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TW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TW" altLang="en-US" dirty="0" smtClean="0"/>
              <a:t>按一下以編輯母片標題樣式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77C8-DA09-44F6-9BD7-EEE3ABE78A41}" type="datetimeFigureOut">
              <a:rPr lang="zh-CN" altLang="en-US" smtClean="0"/>
              <a:pPr/>
              <a:t>2015/6/11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098A-26D6-45BF-80CF-FD78CE497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0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  <p:sp>
        <p:nvSpPr>
          <p:cNvPr id="7" name="Oval 6"/>
          <p:cNvSpPr/>
          <p:nvPr userDrawn="1"/>
        </p:nvSpPr>
        <p:spPr>
          <a:xfrm>
            <a:off x="251520" y="1052736"/>
            <a:ext cx="3960440" cy="39604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TW"/>
              <a:t>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597409"/>
            <a:ext cx="5867400" cy="72008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eaLnBrk="1" latinLnBrk="0" hangingPunct="1">
              <a:defRPr kumimoji="0" lang="zh-TW" sz="3000" b="1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latinLnBrk="0" hangingPunct="1"/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064" y="4365104"/>
            <a:ext cx="5631160" cy="375787"/>
          </a:xfrm>
        </p:spPr>
        <p:txBody>
          <a:bodyPr anchor="b">
            <a:normAutofit/>
          </a:bodyPr>
          <a:lstStyle>
            <a:lvl1pPr marL="0" indent="0" algn="l" eaLnBrk="1" latinLnBrk="0" hangingPunct="1">
              <a:buNone/>
              <a:defRPr kumimoji="0" lang="zh-TW" sz="18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eaLnBrk="1" latinLnBrk="0" hangingPunct="1">
              <a:buNone/>
              <a:defRPr kumimoji="0"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TW" sz="3000">
                <a:solidFill>
                  <a:schemeClr val="bg1"/>
                </a:solidFill>
                <a:latin typeface="+mn-ea"/>
                <a:ea typeface="+mn-ea"/>
              </a:defRPr>
            </a:lvl1pPr>
            <a:lvl2pPr eaLnBrk="1" latinLnBrk="0" hangingPunct="1">
              <a:defRPr kumimoji="0" lang="zh-TW">
                <a:solidFill>
                  <a:schemeClr val="bg1"/>
                </a:solidFill>
                <a:latin typeface="+mn-ea"/>
                <a:ea typeface="+mn-ea"/>
              </a:defRPr>
            </a:lvl2pPr>
            <a:lvl3pPr eaLnBrk="1" latinLnBrk="0" hangingPunct="1">
              <a:defRPr kumimoji="0" lang="zh-TW">
                <a:solidFill>
                  <a:schemeClr val="bg1"/>
                </a:solidFill>
                <a:latin typeface="+mn-ea"/>
                <a:ea typeface="+mn-ea"/>
              </a:defRPr>
            </a:lvl3pPr>
            <a:lvl4pPr eaLnBrk="1" latinLnBrk="0" hangingPunct="1">
              <a:defRPr kumimoji="0" lang="zh-TW">
                <a:solidFill>
                  <a:schemeClr val="bg1"/>
                </a:solidFill>
                <a:latin typeface="+mn-ea"/>
                <a:ea typeface="+mn-ea"/>
              </a:defRPr>
            </a:lvl4pPr>
            <a:lvl5pPr eaLnBrk="1" latinLnBrk="0" hangingPunct="1">
              <a:defRPr kumimoji="0" lang="zh-TW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2015/6/11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latin typeface="+mj-ea"/>
                <a:ea typeface="+mj-ea"/>
              </a:defRPr>
            </a:lvl1pPr>
          </a:lstStyle>
          <a:p>
            <a:pPr eaLnBrk="1" latinLnBrk="0" hangingPunct="1"/>
            <a:r>
              <a:rPr kumimoji="0" lang="zh-TW" altLang="en-US" dirty="0" smtClean="0"/>
              <a:t>按一下以編輯母片標題樣式</a:t>
            </a:r>
            <a:endParaRPr kumimoji="0" lang="en-US" dirty="0" smtClean="0"/>
          </a:p>
        </p:txBody>
      </p:sp>
      <p:sp>
        <p:nvSpPr>
          <p:cNvPr id="9" name="圓角矩形 8"/>
          <p:cNvSpPr/>
          <p:nvPr userDrawn="1"/>
        </p:nvSpPr>
        <p:spPr>
          <a:xfrm>
            <a:off x="323528" y="548680"/>
            <a:ext cx="288032" cy="4320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: 強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1" latinLnBrk="0" hangingPunct="1">
              <a:defRPr kumimoji="0" lang="zh-TW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2015/6/11</a:t>
            </a:fld>
            <a:endParaRPr kumimoji="0" lang="zh-TW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eaLnBrk="1" latinLnBrk="0" hangingPunct="1">
              <a:defRPr kumimoji="0" lang="zh-TW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eaLnBrk="1" latinLnBrk="0" hangingPunct="1">
              <a:defRPr kumimoji="0" lang="zh-TW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latin typeface="+mj-ea"/>
                <a:ea typeface="+mj-ea"/>
              </a:defRPr>
            </a:lvl1pPr>
          </a:lstStyle>
          <a:p>
            <a:pPr eaLnBrk="1" latinLnBrk="0" hangingPunct="1"/>
            <a:r>
              <a:rPr kumimoji="0" lang="zh-TW" altLang="en-US" dirty="0" smtClean="0"/>
              <a:t>按一下以編輯母片標題樣式</a:t>
            </a:r>
            <a:endParaRPr kumimoji="0" lang="en-US" dirty="0" smtClean="0"/>
          </a:p>
        </p:txBody>
      </p:sp>
      <p:sp>
        <p:nvSpPr>
          <p:cNvPr id="22" name="圓角矩形 21"/>
          <p:cNvSpPr/>
          <p:nvPr userDrawn="1"/>
        </p:nvSpPr>
        <p:spPr>
          <a:xfrm>
            <a:off x="323528" y="548680"/>
            <a:ext cx="288032" cy="4320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eaLnBrk="1" latinLnBrk="0" hangingPunct="1">
              <a:defRPr kumimoji="0" lang="zh-TW" sz="2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latinLnBrk="0" hangingPunct="1"/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TW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TW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TW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TW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TW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TW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TW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TW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TW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TW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2015/6/11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2015/6/11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1368152" cy="1944216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lang="zh-TW" b="1">
                <a:latin typeface="+mj-ea"/>
                <a:ea typeface="+mj-ea"/>
              </a:defRPr>
            </a:lvl1pPr>
          </a:lstStyle>
          <a:p>
            <a:pPr eaLnBrk="1" latinLnBrk="0" hangingPunct="1"/>
            <a:r>
              <a:rPr lang="zh-TW" altLang="en-US" dirty="0" smtClean="0"/>
              <a:t>按一下以編輯母片標題樣式</a:t>
            </a:r>
            <a:endParaRPr dirty="0"/>
          </a:p>
        </p:txBody>
      </p:sp>
      <p:cxnSp>
        <p:nvCxnSpPr>
          <p:cNvPr id="7" name="直接连接符 40"/>
          <p:cNvCxnSpPr/>
          <p:nvPr userDrawn="1"/>
        </p:nvCxnSpPr>
        <p:spPr>
          <a:xfrm>
            <a:off x="1763688" y="462552"/>
            <a:ext cx="0" cy="1230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704" y="462553"/>
            <a:ext cx="3888432" cy="1454280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kumimoji="0" lang="zh-TW" sz="2000">
                <a:solidFill>
                  <a:schemeClr val="bg1"/>
                </a:solidFill>
              </a:defRPr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文字的標題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2015/6/11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TW" sz="40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eaLnBrk="1" latinLnBrk="0" hangingPunct="1"/>
            <a:r>
              <a:rPr lang="zh-TW" altLang="en-US" dirty="0" smtClean="0"/>
              <a:t>按一下以編輯母片標題樣式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  <a:prstGeom prst="rect">
            <a:avLst/>
          </a:prstGeo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zh-TW" sz="2800">
                <a:solidFill>
                  <a:schemeClr val="bg1"/>
                </a:solidFill>
              </a:defRPr>
            </a:lvl1pPr>
            <a:lvl2pPr eaLnBrk="1" latinLnBrk="0" hangingPunct="1">
              <a:defRPr kumimoji="0" lang="zh-TW" sz="2800">
                <a:solidFill>
                  <a:schemeClr val="bg1"/>
                </a:solidFill>
              </a:defRPr>
            </a:lvl2pPr>
            <a:lvl3pPr eaLnBrk="1" latinLnBrk="0" hangingPunct="1">
              <a:defRPr kumimoji="0" lang="zh-TW" sz="2400">
                <a:solidFill>
                  <a:schemeClr val="bg1"/>
                </a:solidFill>
              </a:defRPr>
            </a:lvl3pPr>
            <a:lvl4pPr eaLnBrk="1" latinLnBrk="0" hangingPunct="1">
              <a:defRPr kumimoji="0" lang="zh-TW" sz="2000">
                <a:solidFill>
                  <a:schemeClr val="bg1"/>
                </a:solidFill>
              </a:defRPr>
            </a:lvl4pPr>
            <a:lvl5pPr eaLnBrk="1" latinLnBrk="0" hangingPunct="1">
              <a:defRPr kumimoji="0" lang="zh-TW" sz="2000">
                <a:solidFill>
                  <a:schemeClr val="bg1"/>
                </a:solidFill>
              </a:defRPr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zh-TW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2015/6/11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體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2015/6/11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TW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TW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eaLnBrk="1" latinLnBrk="0" hangingPunct="1">
              <a:defRPr kumimoji="0" lang="zh-TW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按一下圖示以新增多媒體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TW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2015/6/11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60" r:id="rId7"/>
    <p:sldLayoutId id="2147483656" r:id="rId8"/>
    <p:sldLayoutId id="2147483676" r:id="rId9"/>
    <p:sldLayoutId id="2147483677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3600" kern="1200">
          <a:solidFill>
            <a:schemeClr val="bg1"/>
          </a:solidFill>
          <a:latin typeface="+mj-lt"/>
          <a:ea typeface="超研澤粗黑" panose="02010609010101010101" pitchFamily="49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32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/?noredir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/?noredir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ps.google.com/maps/api/js?sensor=tru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套索 9"/>
          <p:cNvSpPr/>
          <p:nvPr/>
        </p:nvSpPr>
        <p:spPr>
          <a:xfrm rot="15146432" flipH="1">
            <a:off x="5857703" y="4259131"/>
            <a:ext cx="1579058" cy="5159821"/>
          </a:xfrm>
          <a:custGeom>
            <a:avLst/>
            <a:gdLst>
              <a:gd name="connsiteX0" fmla="*/ 2799570 w 3131030"/>
              <a:gd name="connsiteY0" fmla="*/ 3178780 h 3935779"/>
              <a:gd name="connsiteX1" fmla="*/ 654811 w 3131030"/>
              <a:gd name="connsiteY1" fmla="*/ 3568538 h 3935779"/>
              <a:gd name="connsiteX2" fmla="*/ 33564 w 3131030"/>
              <a:gd name="connsiteY2" fmla="*/ 1562585 h 3935779"/>
              <a:gd name="connsiteX3" fmla="*/ 1565515 w 3131030"/>
              <a:gd name="connsiteY3" fmla="*/ -1 h 3935779"/>
              <a:gd name="connsiteX4" fmla="*/ 2799570 w 3131030"/>
              <a:gd name="connsiteY4" fmla="*/ 3178780 h 3935779"/>
              <a:gd name="connsiteX0" fmla="*/ 2806764 w 2806764"/>
              <a:gd name="connsiteY0" fmla="*/ 3178781 h 3706152"/>
              <a:gd name="connsiteX1" fmla="*/ 589130 w 2806764"/>
              <a:gd name="connsiteY1" fmla="*/ 3138404 h 3706152"/>
              <a:gd name="connsiteX2" fmla="*/ 40758 w 2806764"/>
              <a:gd name="connsiteY2" fmla="*/ 1562586 h 3706152"/>
              <a:gd name="connsiteX3" fmla="*/ 1572709 w 2806764"/>
              <a:gd name="connsiteY3" fmla="*/ 0 h 3706152"/>
              <a:gd name="connsiteX4" fmla="*/ 2806764 w 2806764"/>
              <a:gd name="connsiteY4" fmla="*/ 3178781 h 3706152"/>
              <a:gd name="connsiteX0" fmla="*/ 2512725 w 2512725"/>
              <a:gd name="connsiteY0" fmla="*/ 3659399 h 4164780"/>
              <a:gd name="connsiteX1" fmla="*/ 295091 w 2512725"/>
              <a:gd name="connsiteY1" fmla="*/ 3619022 h 4164780"/>
              <a:gd name="connsiteX2" fmla="*/ 105815 w 2512725"/>
              <a:gd name="connsiteY2" fmla="*/ 380273 h 4164780"/>
              <a:gd name="connsiteX3" fmla="*/ 1278670 w 2512725"/>
              <a:gd name="connsiteY3" fmla="*/ 480618 h 4164780"/>
              <a:gd name="connsiteX4" fmla="*/ 2512725 w 2512725"/>
              <a:gd name="connsiteY4" fmla="*/ 3659399 h 4164780"/>
              <a:gd name="connsiteX0" fmla="*/ 2512725 w 2512725"/>
              <a:gd name="connsiteY0" fmla="*/ 6145225 h 6650606"/>
              <a:gd name="connsiteX1" fmla="*/ 295091 w 2512725"/>
              <a:gd name="connsiteY1" fmla="*/ 6104848 h 6650606"/>
              <a:gd name="connsiteX2" fmla="*/ 105815 w 2512725"/>
              <a:gd name="connsiteY2" fmla="*/ 2866099 h 6650606"/>
              <a:gd name="connsiteX3" fmla="*/ 561296 w 2512725"/>
              <a:gd name="connsiteY3" fmla="*/ 0 h 6650606"/>
              <a:gd name="connsiteX4" fmla="*/ 2512725 w 2512725"/>
              <a:gd name="connsiteY4" fmla="*/ 6145225 h 6650606"/>
              <a:gd name="connsiteX0" fmla="*/ 2512725 w 2512725"/>
              <a:gd name="connsiteY0" fmla="*/ 6145225 h 6650606"/>
              <a:gd name="connsiteX1" fmla="*/ 295091 w 2512725"/>
              <a:gd name="connsiteY1" fmla="*/ 6104848 h 6650606"/>
              <a:gd name="connsiteX2" fmla="*/ 105815 w 2512725"/>
              <a:gd name="connsiteY2" fmla="*/ 2866099 h 6650606"/>
              <a:gd name="connsiteX3" fmla="*/ 561296 w 2512725"/>
              <a:gd name="connsiteY3" fmla="*/ 0 h 6650606"/>
              <a:gd name="connsiteX4" fmla="*/ 2512725 w 2512725"/>
              <a:gd name="connsiteY4" fmla="*/ 6145225 h 6650606"/>
              <a:gd name="connsiteX0" fmla="*/ 2474971 w 2474971"/>
              <a:gd name="connsiteY0" fmla="*/ 6145225 h 6696903"/>
              <a:gd name="connsiteX1" fmla="*/ 257337 w 2474971"/>
              <a:gd name="connsiteY1" fmla="*/ 6104848 h 6696903"/>
              <a:gd name="connsiteX2" fmla="*/ 131617 w 2474971"/>
              <a:gd name="connsiteY2" fmla="*/ 2034450 h 6696903"/>
              <a:gd name="connsiteX3" fmla="*/ 523542 w 2474971"/>
              <a:gd name="connsiteY3" fmla="*/ 0 h 6696903"/>
              <a:gd name="connsiteX4" fmla="*/ 2474971 w 2474971"/>
              <a:gd name="connsiteY4" fmla="*/ 6145225 h 6696903"/>
              <a:gd name="connsiteX0" fmla="*/ 2448819 w 2448819"/>
              <a:gd name="connsiteY0" fmla="*/ 6145225 h 6362489"/>
              <a:gd name="connsiteX1" fmla="*/ 287234 w 2448819"/>
              <a:gd name="connsiteY1" fmla="*/ 4516736 h 6362489"/>
              <a:gd name="connsiteX2" fmla="*/ 105465 w 2448819"/>
              <a:gd name="connsiteY2" fmla="*/ 2034450 h 6362489"/>
              <a:gd name="connsiteX3" fmla="*/ 497390 w 2448819"/>
              <a:gd name="connsiteY3" fmla="*/ 0 h 6362489"/>
              <a:gd name="connsiteX4" fmla="*/ 2448819 w 2448819"/>
              <a:gd name="connsiteY4" fmla="*/ 6145225 h 6362489"/>
              <a:gd name="connsiteX0" fmla="*/ 2437334 w 2437334"/>
              <a:gd name="connsiteY0" fmla="*/ 6145225 h 6368199"/>
              <a:gd name="connsiteX1" fmla="*/ 275749 w 2437334"/>
              <a:gd name="connsiteY1" fmla="*/ 4516736 h 6368199"/>
              <a:gd name="connsiteX2" fmla="*/ 93980 w 2437334"/>
              <a:gd name="connsiteY2" fmla="*/ 2034450 h 6368199"/>
              <a:gd name="connsiteX3" fmla="*/ 485905 w 2437334"/>
              <a:gd name="connsiteY3" fmla="*/ 0 h 6368199"/>
              <a:gd name="connsiteX4" fmla="*/ 2437334 w 2437334"/>
              <a:gd name="connsiteY4" fmla="*/ 6145225 h 6368199"/>
              <a:gd name="connsiteX0" fmla="*/ 2381620 w 2381620"/>
              <a:gd name="connsiteY0" fmla="*/ 6145225 h 6370646"/>
              <a:gd name="connsiteX1" fmla="*/ 470694 w 2381620"/>
              <a:gd name="connsiteY1" fmla="*/ 4542812 h 6370646"/>
              <a:gd name="connsiteX2" fmla="*/ 38266 w 2381620"/>
              <a:gd name="connsiteY2" fmla="*/ 2034450 h 6370646"/>
              <a:gd name="connsiteX3" fmla="*/ 430191 w 2381620"/>
              <a:gd name="connsiteY3" fmla="*/ 0 h 6370646"/>
              <a:gd name="connsiteX4" fmla="*/ 2381620 w 2381620"/>
              <a:gd name="connsiteY4" fmla="*/ 6145225 h 6370646"/>
              <a:gd name="connsiteX0" fmla="*/ 2232600 w 2232600"/>
              <a:gd name="connsiteY0" fmla="*/ 6145225 h 6382584"/>
              <a:gd name="connsiteX1" fmla="*/ 321674 w 2232600"/>
              <a:gd name="connsiteY1" fmla="*/ 4542812 h 6382584"/>
              <a:gd name="connsiteX2" fmla="*/ 72618 w 2232600"/>
              <a:gd name="connsiteY2" fmla="*/ 848703 h 6382584"/>
              <a:gd name="connsiteX3" fmla="*/ 281171 w 2232600"/>
              <a:gd name="connsiteY3" fmla="*/ 0 h 6382584"/>
              <a:gd name="connsiteX4" fmla="*/ 2232600 w 2232600"/>
              <a:gd name="connsiteY4" fmla="*/ 6145225 h 6382584"/>
              <a:gd name="connsiteX0" fmla="*/ 2204753 w 2204753"/>
              <a:gd name="connsiteY0" fmla="*/ 6145225 h 6382584"/>
              <a:gd name="connsiteX1" fmla="*/ 293827 w 2204753"/>
              <a:gd name="connsiteY1" fmla="*/ 4542812 h 6382584"/>
              <a:gd name="connsiteX2" fmla="*/ 44771 w 2204753"/>
              <a:gd name="connsiteY2" fmla="*/ 848703 h 6382584"/>
              <a:gd name="connsiteX3" fmla="*/ 253324 w 2204753"/>
              <a:gd name="connsiteY3" fmla="*/ 0 h 6382584"/>
              <a:gd name="connsiteX4" fmla="*/ 2204753 w 2204753"/>
              <a:gd name="connsiteY4" fmla="*/ 6145225 h 6382584"/>
              <a:gd name="connsiteX0" fmla="*/ 2195278 w 2195278"/>
              <a:gd name="connsiteY0" fmla="*/ 6116485 h 6356403"/>
              <a:gd name="connsiteX1" fmla="*/ 293446 w 2195278"/>
              <a:gd name="connsiteY1" fmla="*/ 4542812 h 6356403"/>
              <a:gd name="connsiteX2" fmla="*/ 44390 w 2195278"/>
              <a:gd name="connsiteY2" fmla="*/ 848703 h 6356403"/>
              <a:gd name="connsiteX3" fmla="*/ 252943 w 2195278"/>
              <a:gd name="connsiteY3" fmla="*/ 0 h 6356403"/>
              <a:gd name="connsiteX4" fmla="*/ 2195278 w 2195278"/>
              <a:gd name="connsiteY4" fmla="*/ 6116485 h 6356403"/>
              <a:gd name="connsiteX0" fmla="*/ 2195278 w 2195278"/>
              <a:gd name="connsiteY0" fmla="*/ 6116485 h 6259856"/>
              <a:gd name="connsiteX1" fmla="*/ 293446 w 2195278"/>
              <a:gd name="connsiteY1" fmla="*/ 4542812 h 6259856"/>
              <a:gd name="connsiteX2" fmla="*/ 44390 w 2195278"/>
              <a:gd name="connsiteY2" fmla="*/ 848703 h 6259856"/>
              <a:gd name="connsiteX3" fmla="*/ 252943 w 2195278"/>
              <a:gd name="connsiteY3" fmla="*/ 0 h 6259856"/>
              <a:gd name="connsiteX4" fmla="*/ 2195278 w 2195278"/>
              <a:gd name="connsiteY4" fmla="*/ 6116485 h 6259856"/>
              <a:gd name="connsiteX0" fmla="*/ 2221214 w 2221214"/>
              <a:gd name="connsiteY0" fmla="*/ 6116485 h 6248707"/>
              <a:gd name="connsiteX1" fmla="*/ 319382 w 2221214"/>
              <a:gd name="connsiteY1" fmla="*/ 4542812 h 6248707"/>
              <a:gd name="connsiteX2" fmla="*/ 36599 w 2221214"/>
              <a:gd name="connsiteY2" fmla="*/ 1807924 h 6248707"/>
              <a:gd name="connsiteX3" fmla="*/ 278879 w 2221214"/>
              <a:gd name="connsiteY3" fmla="*/ 0 h 6248707"/>
              <a:gd name="connsiteX4" fmla="*/ 2221214 w 2221214"/>
              <a:gd name="connsiteY4" fmla="*/ 6116485 h 6248707"/>
              <a:gd name="connsiteX0" fmla="*/ 2208026 w 2208026"/>
              <a:gd name="connsiteY0" fmla="*/ 6116485 h 6248707"/>
              <a:gd name="connsiteX1" fmla="*/ 306194 w 2208026"/>
              <a:gd name="connsiteY1" fmla="*/ 4542812 h 6248707"/>
              <a:gd name="connsiteX2" fmla="*/ 23411 w 2208026"/>
              <a:gd name="connsiteY2" fmla="*/ 1807924 h 6248707"/>
              <a:gd name="connsiteX3" fmla="*/ 265691 w 2208026"/>
              <a:gd name="connsiteY3" fmla="*/ 0 h 6248707"/>
              <a:gd name="connsiteX4" fmla="*/ 2208026 w 2208026"/>
              <a:gd name="connsiteY4" fmla="*/ 6116485 h 6248707"/>
              <a:gd name="connsiteX0" fmla="*/ 2208026 w 2208026"/>
              <a:gd name="connsiteY0" fmla="*/ 6116485 h 6248707"/>
              <a:gd name="connsiteX1" fmla="*/ 306194 w 2208026"/>
              <a:gd name="connsiteY1" fmla="*/ 4542812 h 6248707"/>
              <a:gd name="connsiteX2" fmla="*/ 23411 w 2208026"/>
              <a:gd name="connsiteY2" fmla="*/ 1807924 h 6248707"/>
              <a:gd name="connsiteX3" fmla="*/ 265691 w 2208026"/>
              <a:gd name="connsiteY3" fmla="*/ 0 h 6248707"/>
              <a:gd name="connsiteX4" fmla="*/ 2208026 w 2208026"/>
              <a:gd name="connsiteY4" fmla="*/ 6116485 h 6248707"/>
              <a:gd name="connsiteX0" fmla="*/ 2298843 w 2298843"/>
              <a:gd name="connsiteY0" fmla="*/ 6272923 h 6405145"/>
              <a:gd name="connsiteX1" fmla="*/ 397011 w 2298843"/>
              <a:gd name="connsiteY1" fmla="*/ 4699250 h 6405145"/>
              <a:gd name="connsiteX2" fmla="*/ 114228 w 2298843"/>
              <a:gd name="connsiteY2" fmla="*/ 1964362 h 6405145"/>
              <a:gd name="connsiteX3" fmla="*/ 9376 w 2298843"/>
              <a:gd name="connsiteY3" fmla="*/ 1762632 h 6405145"/>
              <a:gd name="connsiteX4" fmla="*/ 356508 w 2298843"/>
              <a:gd name="connsiteY4" fmla="*/ 156438 h 6405145"/>
              <a:gd name="connsiteX5" fmla="*/ 2298843 w 2298843"/>
              <a:gd name="connsiteY5" fmla="*/ 6272923 h 6405145"/>
              <a:gd name="connsiteX0" fmla="*/ 2207112 w 2207112"/>
              <a:gd name="connsiteY0" fmla="*/ 6284555 h 6416777"/>
              <a:gd name="connsiteX1" fmla="*/ 305280 w 2207112"/>
              <a:gd name="connsiteY1" fmla="*/ 4710882 h 6416777"/>
              <a:gd name="connsiteX2" fmla="*/ 22497 w 2207112"/>
              <a:gd name="connsiteY2" fmla="*/ 1975994 h 6416777"/>
              <a:gd name="connsiteX3" fmla="*/ 264777 w 2207112"/>
              <a:gd name="connsiteY3" fmla="*/ 168070 h 6416777"/>
              <a:gd name="connsiteX4" fmla="*/ 2207112 w 2207112"/>
              <a:gd name="connsiteY4" fmla="*/ 6284555 h 6416777"/>
              <a:gd name="connsiteX0" fmla="*/ 2163150 w 2163150"/>
              <a:gd name="connsiteY0" fmla="*/ 6129473 h 6284155"/>
              <a:gd name="connsiteX1" fmla="*/ 261318 w 2163150"/>
              <a:gd name="connsiteY1" fmla="*/ 4555800 h 6284155"/>
              <a:gd name="connsiteX2" fmla="*/ 220815 w 2163150"/>
              <a:gd name="connsiteY2" fmla="*/ 12988 h 6284155"/>
              <a:gd name="connsiteX3" fmla="*/ 2163150 w 2163150"/>
              <a:gd name="connsiteY3" fmla="*/ 6129473 h 6284155"/>
              <a:gd name="connsiteX0" fmla="*/ 2060879 w 2060879"/>
              <a:gd name="connsiteY0" fmla="*/ 6116485 h 6271167"/>
              <a:gd name="connsiteX1" fmla="*/ 159047 w 2060879"/>
              <a:gd name="connsiteY1" fmla="*/ 4542812 h 6271167"/>
              <a:gd name="connsiteX2" fmla="*/ 118544 w 2060879"/>
              <a:gd name="connsiteY2" fmla="*/ 0 h 6271167"/>
              <a:gd name="connsiteX3" fmla="*/ 2060879 w 2060879"/>
              <a:gd name="connsiteY3" fmla="*/ 6116485 h 6271167"/>
              <a:gd name="connsiteX0" fmla="*/ 2029678 w 2029678"/>
              <a:gd name="connsiteY0" fmla="*/ 6116485 h 6293774"/>
              <a:gd name="connsiteX1" fmla="*/ 175379 w 2029678"/>
              <a:gd name="connsiteY1" fmla="*/ 4759638 h 6293774"/>
              <a:gd name="connsiteX2" fmla="*/ 87343 w 2029678"/>
              <a:gd name="connsiteY2" fmla="*/ 0 h 6293774"/>
              <a:gd name="connsiteX3" fmla="*/ 2029678 w 2029678"/>
              <a:gd name="connsiteY3" fmla="*/ 6116485 h 6293774"/>
              <a:gd name="connsiteX0" fmla="*/ 2095412 w 2095412"/>
              <a:gd name="connsiteY0" fmla="*/ 6116485 h 6294761"/>
              <a:gd name="connsiteX1" fmla="*/ 241113 w 2095412"/>
              <a:gd name="connsiteY1" fmla="*/ 4759638 h 6294761"/>
              <a:gd name="connsiteX2" fmla="*/ 153077 w 2095412"/>
              <a:gd name="connsiteY2" fmla="*/ 0 h 6294761"/>
              <a:gd name="connsiteX3" fmla="*/ 2095412 w 2095412"/>
              <a:gd name="connsiteY3" fmla="*/ 6116485 h 6294761"/>
              <a:gd name="connsiteX0" fmla="*/ 2095412 w 2119260"/>
              <a:gd name="connsiteY0" fmla="*/ 6116485 h 6640751"/>
              <a:gd name="connsiteX1" fmla="*/ 1172803 w 2119260"/>
              <a:gd name="connsiteY1" fmla="*/ 6158821 h 6640751"/>
              <a:gd name="connsiteX2" fmla="*/ 241113 w 2119260"/>
              <a:gd name="connsiteY2" fmla="*/ 4759638 h 6640751"/>
              <a:gd name="connsiteX3" fmla="*/ 153077 w 2119260"/>
              <a:gd name="connsiteY3" fmla="*/ 0 h 6640751"/>
              <a:gd name="connsiteX4" fmla="*/ 2095412 w 2119260"/>
              <a:gd name="connsiteY4" fmla="*/ 6116485 h 6640751"/>
              <a:gd name="connsiteX0" fmla="*/ 2095412 w 2119705"/>
              <a:gd name="connsiteY0" fmla="*/ 6116485 h 6564841"/>
              <a:gd name="connsiteX1" fmla="*/ 1172803 w 2119705"/>
              <a:gd name="connsiteY1" fmla="*/ 6158821 h 6564841"/>
              <a:gd name="connsiteX2" fmla="*/ 241113 w 2119705"/>
              <a:gd name="connsiteY2" fmla="*/ 4759638 h 6564841"/>
              <a:gd name="connsiteX3" fmla="*/ 153077 w 2119705"/>
              <a:gd name="connsiteY3" fmla="*/ 0 h 6564841"/>
              <a:gd name="connsiteX4" fmla="*/ 2095412 w 2119705"/>
              <a:gd name="connsiteY4" fmla="*/ 6116485 h 6564841"/>
              <a:gd name="connsiteX0" fmla="*/ 1963319 w 1985614"/>
              <a:gd name="connsiteY0" fmla="*/ 6116485 h 6659891"/>
              <a:gd name="connsiteX1" fmla="*/ 959699 w 1985614"/>
              <a:gd name="connsiteY1" fmla="*/ 6469020 h 6659891"/>
              <a:gd name="connsiteX2" fmla="*/ 109020 w 1985614"/>
              <a:gd name="connsiteY2" fmla="*/ 4759638 h 6659891"/>
              <a:gd name="connsiteX3" fmla="*/ 20984 w 1985614"/>
              <a:gd name="connsiteY3" fmla="*/ 0 h 6659891"/>
              <a:gd name="connsiteX4" fmla="*/ 1963319 w 1985614"/>
              <a:gd name="connsiteY4" fmla="*/ 6116485 h 6659891"/>
              <a:gd name="connsiteX0" fmla="*/ 1963319 w 1963340"/>
              <a:gd name="connsiteY0" fmla="*/ 6116485 h 6469020"/>
              <a:gd name="connsiteX1" fmla="*/ 959699 w 1963340"/>
              <a:gd name="connsiteY1" fmla="*/ 6469020 h 6469020"/>
              <a:gd name="connsiteX2" fmla="*/ 109020 w 1963340"/>
              <a:gd name="connsiteY2" fmla="*/ 4759638 h 6469020"/>
              <a:gd name="connsiteX3" fmla="*/ 20984 w 1963340"/>
              <a:gd name="connsiteY3" fmla="*/ 0 h 6469020"/>
              <a:gd name="connsiteX4" fmla="*/ 1963319 w 1963340"/>
              <a:gd name="connsiteY4" fmla="*/ 6116485 h 6469020"/>
              <a:gd name="connsiteX0" fmla="*/ 1981995 w 1982016"/>
              <a:gd name="connsiteY0" fmla="*/ 6142194 h 6469020"/>
              <a:gd name="connsiteX1" fmla="*/ 959699 w 1982016"/>
              <a:gd name="connsiteY1" fmla="*/ 6469020 h 6469020"/>
              <a:gd name="connsiteX2" fmla="*/ 109020 w 1982016"/>
              <a:gd name="connsiteY2" fmla="*/ 4759638 h 6469020"/>
              <a:gd name="connsiteX3" fmla="*/ 20984 w 1982016"/>
              <a:gd name="connsiteY3" fmla="*/ 0 h 6469020"/>
              <a:gd name="connsiteX4" fmla="*/ 1981995 w 1982016"/>
              <a:gd name="connsiteY4" fmla="*/ 6142194 h 6469020"/>
              <a:gd name="connsiteX0" fmla="*/ 1971487 w 1971502"/>
              <a:gd name="connsiteY0" fmla="*/ 6142194 h 6538746"/>
              <a:gd name="connsiteX1" fmla="*/ 728847 w 1971502"/>
              <a:gd name="connsiteY1" fmla="*/ 6538746 h 6538746"/>
              <a:gd name="connsiteX2" fmla="*/ 98512 w 1971502"/>
              <a:gd name="connsiteY2" fmla="*/ 4759638 h 6538746"/>
              <a:gd name="connsiteX3" fmla="*/ 10476 w 1971502"/>
              <a:gd name="connsiteY3" fmla="*/ 0 h 6538746"/>
              <a:gd name="connsiteX4" fmla="*/ 1971487 w 1971502"/>
              <a:gd name="connsiteY4" fmla="*/ 6142194 h 6538746"/>
              <a:gd name="connsiteX0" fmla="*/ 1971487 w 1971502"/>
              <a:gd name="connsiteY0" fmla="*/ 6142194 h 6538746"/>
              <a:gd name="connsiteX1" fmla="*/ 728847 w 1971502"/>
              <a:gd name="connsiteY1" fmla="*/ 6538746 h 6538746"/>
              <a:gd name="connsiteX2" fmla="*/ 98512 w 1971502"/>
              <a:gd name="connsiteY2" fmla="*/ 4759638 h 6538746"/>
              <a:gd name="connsiteX3" fmla="*/ 10476 w 1971502"/>
              <a:gd name="connsiteY3" fmla="*/ 0 h 6538746"/>
              <a:gd name="connsiteX4" fmla="*/ 1971487 w 1971502"/>
              <a:gd name="connsiteY4" fmla="*/ 6142194 h 6538746"/>
              <a:gd name="connsiteX0" fmla="*/ 2026168 w 2026183"/>
              <a:gd name="connsiteY0" fmla="*/ 6142194 h 6538746"/>
              <a:gd name="connsiteX1" fmla="*/ 783528 w 2026183"/>
              <a:gd name="connsiteY1" fmla="*/ 6538746 h 6538746"/>
              <a:gd name="connsiteX2" fmla="*/ 53543 w 2026183"/>
              <a:gd name="connsiteY2" fmla="*/ 2546270 h 6538746"/>
              <a:gd name="connsiteX3" fmla="*/ 65157 w 2026183"/>
              <a:gd name="connsiteY3" fmla="*/ 0 h 6538746"/>
              <a:gd name="connsiteX4" fmla="*/ 2026168 w 2026183"/>
              <a:gd name="connsiteY4" fmla="*/ 6142194 h 6538746"/>
              <a:gd name="connsiteX0" fmla="*/ 2066132 w 2066170"/>
              <a:gd name="connsiteY0" fmla="*/ 6142194 h 6378559"/>
              <a:gd name="connsiteX1" fmla="*/ 1363011 w 2066170"/>
              <a:gd name="connsiteY1" fmla="*/ 6378559 h 6378559"/>
              <a:gd name="connsiteX2" fmla="*/ 93507 w 2066170"/>
              <a:gd name="connsiteY2" fmla="*/ 2546270 h 6378559"/>
              <a:gd name="connsiteX3" fmla="*/ 105121 w 2066170"/>
              <a:gd name="connsiteY3" fmla="*/ 0 h 6378559"/>
              <a:gd name="connsiteX4" fmla="*/ 2066132 w 2066170"/>
              <a:gd name="connsiteY4" fmla="*/ 6142194 h 6378559"/>
              <a:gd name="connsiteX0" fmla="*/ 2066132 w 2066156"/>
              <a:gd name="connsiteY0" fmla="*/ 6142194 h 6378559"/>
              <a:gd name="connsiteX1" fmla="*/ 1363011 w 2066156"/>
              <a:gd name="connsiteY1" fmla="*/ 6378559 h 6378559"/>
              <a:gd name="connsiteX2" fmla="*/ 93507 w 2066156"/>
              <a:gd name="connsiteY2" fmla="*/ 2546270 h 6378559"/>
              <a:gd name="connsiteX3" fmla="*/ 105121 w 2066156"/>
              <a:gd name="connsiteY3" fmla="*/ 0 h 6378559"/>
              <a:gd name="connsiteX4" fmla="*/ 2066132 w 2066156"/>
              <a:gd name="connsiteY4" fmla="*/ 6142194 h 6378559"/>
              <a:gd name="connsiteX0" fmla="*/ 2016458 w 2016482"/>
              <a:gd name="connsiteY0" fmla="*/ 6142194 h 6378559"/>
              <a:gd name="connsiteX1" fmla="*/ 1313337 w 2016482"/>
              <a:gd name="connsiteY1" fmla="*/ 6378559 h 6378559"/>
              <a:gd name="connsiteX2" fmla="*/ 642725 w 2016482"/>
              <a:gd name="connsiteY2" fmla="*/ 4925443 h 6378559"/>
              <a:gd name="connsiteX3" fmla="*/ 43833 w 2016482"/>
              <a:gd name="connsiteY3" fmla="*/ 2546270 h 6378559"/>
              <a:gd name="connsiteX4" fmla="*/ 55447 w 2016482"/>
              <a:gd name="connsiteY4" fmla="*/ 0 h 6378559"/>
              <a:gd name="connsiteX5" fmla="*/ 2016458 w 2016482"/>
              <a:gd name="connsiteY5" fmla="*/ 6142194 h 6378559"/>
              <a:gd name="connsiteX0" fmla="*/ 1968501 w 1968525"/>
              <a:gd name="connsiteY0" fmla="*/ 6142194 h 6378559"/>
              <a:gd name="connsiteX1" fmla="*/ 1265380 w 1968525"/>
              <a:gd name="connsiteY1" fmla="*/ 6378559 h 6378559"/>
              <a:gd name="connsiteX2" fmla="*/ 594768 w 1968525"/>
              <a:gd name="connsiteY2" fmla="*/ 4925443 h 6378559"/>
              <a:gd name="connsiteX3" fmla="*/ 89250 w 1968525"/>
              <a:gd name="connsiteY3" fmla="*/ 2674815 h 6378559"/>
              <a:gd name="connsiteX4" fmla="*/ 7490 w 1968525"/>
              <a:gd name="connsiteY4" fmla="*/ 0 h 6378559"/>
              <a:gd name="connsiteX5" fmla="*/ 1968501 w 1968525"/>
              <a:gd name="connsiteY5" fmla="*/ 6142194 h 6378559"/>
              <a:gd name="connsiteX0" fmla="*/ 1968501 w 1968516"/>
              <a:gd name="connsiteY0" fmla="*/ 6142194 h 6506855"/>
              <a:gd name="connsiteX1" fmla="*/ 926558 w 1968516"/>
              <a:gd name="connsiteY1" fmla="*/ 6506855 h 6506855"/>
              <a:gd name="connsiteX2" fmla="*/ 594768 w 1968516"/>
              <a:gd name="connsiteY2" fmla="*/ 4925443 h 6506855"/>
              <a:gd name="connsiteX3" fmla="*/ 89250 w 1968516"/>
              <a:gd name="connsiteY3" fmla="*/ 2674815 h 6506855"/>
              <a:gd name="connsiteX4" fmla="*/ 7490 w 1968516"/>
              <a:gd name="connsiteY4" fmla="*/ 0 h 6506855"/>
              <a:gd name="connsiteX5" fmla="*/ 1968501 w 1968516"/>
              <a:gd name="connsiteY5" fmla="*/ 6142194 h 6506855"/>
              <a:gd name="connsiteX0" fmla="*/ 1968501 w 1968522"/>
              <a:gd name="connsiteY0" fmla="*/ 6142194 h 6506855"/>
              <a:gd name="connsiteX1" fmla="*/ 926558 w 1968522"/>
              <a:gd name="connsiteY1" fmla="*/ 6506855 h 6506855"/>
              <a:gd name="connsiteX2" fmla="*/ 594768 w 1968522"/>
              <a:gd name="connsiteY2" fmla="*/ 4925443 h 6506855"/>
              <a:gd name="connsiteX3" fmla="*/ 89250 w 1968522"/>
              <a:gd name="connsiteY3" fmla="*/ 2674815 h 6506855"/>
              <a:gd name="connsiteX4" fmla="*/ 7490 w 1968522"/>
              <a:gd name="connsiteY4" fmla="*/ 0 h 6506855"/>
              <a:gd name="connsiteX5" fmla="*/ 1968501 w 1968522"/>
              <a:gd name="connsiteY5" fmla="*/ 6142194 h 6506855"/>
              <a:gd name="connsiteX0" fmla="*/ 1968501 w 1968524"/>
              <a:gd name="connsiteY0" fmla="*/ 6142194 h 6482116"/>
              <a:gd name="connsiteX1" fmla="*/ 971428 w 1968524"/>
              <a:gd name="connsiteY1" fmla="*/ 6482116 h 6482116"/>
              <a:gd name="connsiteX2" fmla="*/ 594768 w 1968524"/>
              <a:gd name="connsiteY2" fmla="*/ 4925443 h 6482116"/>
              <a:gd name="connsiteX3" fmla="*/ 89250 w 1968524"/>
              <a:gd name="connsiteY3" fmla="*/ 2674815 h 6482116"/>
              <a:gd name="connsiteX4" fmla="*/ 7490 w 1968524"/>
              <a:gd name="connsiteY4" fmla="*/ 0 h 6482116"/>
              <a:gd name="connsiteX5" fmla="*/ 1968501 w 1968524"/>
              <a:gd name="connsiteY5" fmla="*/ 6142194 h 6482116"/>
              <a:gd name="connsiteX0" fmla="*/ 1968501 w 1968516"/>
              <a:gd name="connsiteY0" fmla="*/ 6142194 h 6482116"/>
              <a:gd name="connsiteX1" fmla="*/ 971428 w 1968516"/>
              <a:gd name="connsiteY1" fmla="*/ 6482116 h 6482116"/>
              <a:gd name="connsiteX2" fmla="*/ 594768 w 1968516"/>
              <a:gd name="connsiteY2" fmla="*/ 4925443 h 6482116"/>
              <a:gd name="connsiteX3" fmla="*/ 89250 w 1968516"/>
              <a:gd name="connsiteY3" fmla="*/ 2674815 h 6482116"/>
              <a:gd name="connsiteX4" fmla="*/ 7490 w 1968516"/>
              <a:gd name="connsiteY4" fmla="*/ 0 h 6482116"/>
              <a:gd name="connsiteX5" fmla="*/ 1968501 w 1968516"/>
              <a:gd name="connsiteY5" fmla="*/ 6142194 h 6482116"/>
              <a:gd name="connsiteX0" fmla="*/ 1968501 w 1968522"/>
              <a:gd name="connsiteY0" fmla="*/ 6142194 h 6397233"/>
              <a:gd name="connsiteX1" fmla="*/ 1239672 w 1968522"/>
              <a:gd name="connsiteY1" fmla="*/ 6397233 h 6397233"/>
              <a:gd name="connsiteX2" fmla="*/ 594768 w 1968522"/>
              <a:gd name="connsiteY2" fmla="*/ 4925443 h 6397233"/>
              <a:gd name="connsiteX3" fmla="*/ 89250 w 1968522"/>
              <a:gd name="connsiteY3" fmla="*/ 2674815 h 6397233"/>
              <a:gd name="connsiteX4" fmla="*/ 7490 w 1968522"/>
              <a:gd name="connsiteY4" fmla="*/ 0 h 6397233"/>
              <a:gd name="connsiteX5" fmla="*/ 1968501 w 1968522"/>
              <a:gd name="connsiteY5" fmla="*/ 6142194 h 6397233"/>
              <a:gd name="connsiteX0" fmla="*/ 1965626 w 1965647"/>
              <a:gd name="connsiteY0" fmla="*/ 6142194 h 6397233"/>
              <a:gd name="connsiteX1" fmla="*/ 1236797 w 1965647"/>
              <a:gd name="connsiteY1" fmla="*/ 6397233 h 6397233"/>
              <a:gd name="connsiteX2" fmla="*/ 463597 w 1965647"/>
              <a:gd name="connsiteY2" fmla="*/ 4586620 h 6397233"/>
              <a:gd name="connsiteX3" fmla="*/ 86375 w 1965647"/>
              <a:gd name="connsiteY3" fmla="*/ 2674815 h 6397233"/>
              <a:gd name="connsiteX4" fmla="*/ 4615 w 1965647"/>
              <a:gd name="connsiteY4" fmla="*/ 0 h 6397233"/>
              <a:gd name="connsiteX5" fmla="*/ 1965626 w 1965647"/>
              <a:gd name="connsiteY5" fmla="*/ 6142194 h 6397233"/>
              <a:gd name="connsiteX0" fmla="*/ 1965967 w 1965988"/>
              <a:gd name="connsiteY0" fmla="*/ 6142194 h 6397233"/>
              <a:gd name="connsiteX1" fmla="*/ 1237138 w 1965988"/>
              <a:gd name="connsiteY1" fmla="*/ 6397233 h 6397233"/>
              <a:gd name="connsiteX2" fmla="*/ 484070 w 1965988"/>
              <a:gd name="connsiteY2" fmla="*/ 4517013 h 6397233"/>
              <a:gd name="connsiteX3" fmla="*/ 86716 w 1965988"/>
              <a:gd name="connsiteY3" fmla="*/ 2674815 h 6397233"/>
              <a:gd name="connsiteX4" fmla="*/ 4956 w 1965988"/>
              <a:gd name="connsiteY4" fmla="*/ 0 h 6397233"/>
              <a:gd name="connsiteX5" fmla="*/ 1965967 w 1965988"/>
              <a:gd name="connsiteY5" fmla="*/ 6142194 h 6397233"/>
              <a:gd name="connsiteX0" fmla="*/ 1963713 w 1963734"/>
              <a:gd name="connsiteY0" fmla="*/ 6142194 h 6397233"/>
              <a:gd name="connsiteX1" fmla="*/ 1234884 w 1963734"/>
              <a:gd name="connsiteY1" fmla="*/ 6397233 h 6397233"/>
              <a:gd name="connsiteX2" fmla="*/ 481816 w 1963734"/>
              <a:gd name="connsiteY2" fmla="*/ 4517013 h 6397233"/>
              <a:gd name="connsiteX3" fmla="*/ 116600 w 1963734"/>
              <a:gd name="connsiteY3" fmla="*/ 2443316 h 6397233"/>
              <a:gd name="connsiteX4" fmla="*/ 2702 w 1963734"/>
              <a:gd name="connsiteY4" fmla="*/ 0 h 6397233"/>
              <a:gd name="connsiteX5" fmla="*/ 1963713 w 1963734"/>
              <a:gd name="connsiteY5" fmla="*/ 6142194 h 6397233"/>
              <a:gd name="connsiteX0" fmla="*/ 1965526 w 1965547"/>
              <a:gd name="connsiteY0" fmla="*/ 6142194 h 6397233"/>
              <a:gd name="connsiteX1" fmla="*/ 1236697 w 1965547"/>
              <a:gd name="connsiteY1" fmla="*/ 6397233 h 6397233"/>
              <a:gd name="connsiteX2" fmla="*/ 665522 w 1965547"/>
              <a:gd name="connsiteY2" fmla="*/ 5091821 h 6397233"/>
              <a:gd name="connsiteX3" fmla="*/ 118413 w 1965547"/>
              <a:gd name="connsiteY3" fmla="*/ 2443316 h 6397233"/>
              <a:gd name="connsiteX4" fmla="*/ 4515 w 1965547"/>
              <a:gd name="connsiteY4" fmla="*/ 0 h 6397233"/>
              <a:gd name="connsiteX5" fmla="*/ 1965526 w 1965547"/>
              <a:gd name="connsiteY5" fmla="*/ 6142194 h 6397233"/>
              <a:gd name="connsiteX0" fmla="*/ 1963790 w 1963811"/>
              <a:gd name="connsiteY0" fmla="*/ 6142194 h 6397233"/>
              <a:gd name="connsiteX1" fmla="*/ 1234961 w 1963811"/>
              <a:gd name="connsiteY1" fmla="*/ 6397233 h 6397233"/>
              <a:gd name="connsiteX2" fmla="*/ 493535 w 1963811"/>
              <a:gd name="connsiteY2" fmla="*/ 4587106 h 6397233"/>
              <a:gd name="connsiteX3" fmla="*/ 116677 w 1963811"/>
              <a:gd name="connsiteY3" fmla="*/ 2443316 h 6397233"/>
              <a:gd name="connsiteX4" fmla="*/ 2779 w 1963811"/>
              <a:gd name="connsiteY4" fmla="*/ 0 h 6397233"/>
              <a:gd name="connsiteX5" fmla="*/ 1963790 w 1963811"/>
              <a:gd name="connsiteY5" fmla="*/ 6142194 h 6397233"/>
              <a:gd name="connsiteX0" fmla="*/ 1963790 w 1963811"/>
              <a:gd name="connsiteY0" fmla="*/ 6142194 h 6397233"/>
              <a:gd name="connsiteX1" fmla="*/ 1234961 w 1963811"/>
              <a:gd name="connsiteY1" fmla="*/ 6397233 h 6397233"/>
              <a:gd name="connsiteX2" fmla="*/ 493535 w 1963811"/>
              <a:gd name="connsiteY2" fmla="*/ 4587106 h 6397233"/>
              <a:gd name="connsiteX3" fmla="*/ 116677 w 1963811"/>
              <a:gd name="connsiteY3" fmla="*/ 2443316 h 6397233"/>
              <a:gd name="connsiteX4" fmla="*/ 2779 w 1963811"/>
              <a:gd name="connsiteY4" fmla="*/ 0 h 6397233"/>
              <a:gd name="connsiteX5" fmla="*/ 1963790 w 1963811"/>
              <a:gd name="connsiteY5" fmla="*/ 6142194 h 6397233"/>
              <a:gd name="connsiteX0" fmla="*/ 1963790 w 1963811"/>
              <a:gd name="connsiteY0" fmla="*/ 6142194 h 6397233"/>
              <a:gd name="connsiteX1" fmla="*/ 1234961 w 1963811"/>
              <a:gd name="connsiteY1" fmla="*/ 6397233 h 6397233"/>
              <a:gd name="connsiteX2" fmla="*/ 493535 w 1963811"/>
              <a:gd name="connsiteY2" fmla="*/ 4587106 h 6397233"/>
              <a:gd name="connsiteX3" fmla="*/ 116677 w 1963811"/>
              <a:gd name="connsiteY3" fmla="*/ 2443316 h 6397233"/>
              <a:gd name="connsiteX4" fmla="*/ 2779 w 1963811"/>
              <a:gd name="connsiteY4" fmla="*/ 0 h 6397233"/>
              <a:gd name="connsiteX5" fmla="*/ 1963790 w 1963811"/>
              <a:gd name="connsiteY5" fmla="*/ 6142194 h 6397233"/>
              <a:gd name="connsiteX0" fmla="*/ 1964300 w 1964321"/>
              <a:gd name="connsiteY0" fmla="*/ 6142194 h 6397233"/>
              <a:gd name="connsiteX1" fmla="*/ 1235471 w 1964321"/>
              <a:gd name="connsiteY1" fmla="*/ 6397233 h 6397233"/>
              <a:gd name="connsiteX2" fmla="*/ 559282 w 1964321"/>
              <a:gd name="connsiteY2" fmla="*/ 4893185 h 6397233"/>
              <a:gd name="connsiteX3" fmla="*/ 117187 w 1964321"/>
              <a:gd name="connsiteY3" fmla="*/ 2443316 h 6397233"/>
              <a:gd name="connsiteX4" fmla="*/ 3289 w 1964321"/>
              <a:gd name="connsiteY4" fmla="*/ 0 h 6397233"/>
              <a:gd name="connsiteX5" fmla="*/ 1964300 w 1964321"/>
              <a:gd name="connsiteY5" fmla="*/ 6142194 h 6397233"/>
              <a:gd name="connsiteX0" fmla="*/ 1964300 w 1964321"/>
              <a:gd name="connsiteY0" fmla="*/ 6142194 h 6397233"/>
              <a:gd name="connsiteX1" fmla="*/ 1235471 w 1964321"/>
              <a:gd name="connsiteY1" fmla="*/ 6397233 h 6397233"/>
              <a:gd name="connsiteX2" fmla="*/ 559282 w 1964321"/>
              <a:gd name="connsiteY2" fmla="*/ 4893185 h 6397233"/>
              <a:gd name="connsiteX3" fmla="*/ 117187 w 1964321"/>
              <a:gd name="connsiteY3" fmla="*/ 2443316 h 6397233"/>
              <a:gd name="connsiteX4" fmla="*/ 3289 w 1964321"/>
              <a:gd name="connsiteY4" fmla="*/ 0 h 6397233"/>
              <a:gd name="connsiteX5" fmla="*/ 1964300 w 1964321"/>
              <a:gd name="connsiteY5" fmla="*/ 6142194 h 6397233"/>
              <a:gd name="connsiteX0" fmla="*/ 1964300 w 1964321"/>
              <a:gd name="connsiteY0" fmla="*/ 6142194 h 6397233"/>
              <a:gd name="connsiteX1" fmla="*/ 1235471 w 1964321"/>
              <a:gd name="connsiteY1" fmla="*/ 6397233 h 6397233"/>
              <a:gd name="connsiteX2" fmla="*/ 559282 w 1964321"/>
              <a:gd name="connsiteY2" fmla="*/ 4893185 h 6397233"/>
              <a:gd name="connsiteX3" fmla="*/ 117187 w 1964321"/>
              <a:gd name="connsiteY3" fmla="*/ 2443316 h 6397233"/>
              <a:gd name="connsiteX4" fmla="*/ 3289 w 1964321"/>
              <a:gd name="connsiteY4" fmla="*/ 0 h 6397233"/>
              <a:gd name="connsiteX5" fmla="*/ 1964300 w 1964321"/>
              <a:gd name="connsiteY5" fmla="*/ 6142194 h 6397233"/>
              <a:gd name="connsiteX0" fmla="*/ 1963555 w 1963576"/>
              <a:gd name="connsiteY0" fmla="*/ 6142194 h 6397233"/>
              <a:gd name="connsiteX1" fmla="*/ 1234726 w 1963576"/>
              <a:gd name="connsiteY1" fmla="*/ 6397233 h 6397233"/>
              <a:gd name="connsiteX2" fmla="*/ 455831 w 1963576"/>
              <a:gd name="connsiteY2" fmla="*/ 4335476 h 6397233"/>
              <a:gd name="connsiteX3" fmla="*/ 116442 w 1963576"/>
              <a:gd name="connsiteY3" fmla="*/ 2443316 h 6397233"/>
              <a:gd name="connsiteX4" fmla="*/ 2544 w 1963576"/>
              <a:gd name="connsiteY4" fmla="*/ 0 h 6397233"/>
              <a:gd name="connsiteX5" fmla="*/ 1963555 w 1963576"/>
              <a:gd name="connsiteY5" fmla="*/ 6142194 h 6397233"/>
              <a:gd name="connsiteX0" fmla="*/ 1962764 w 1962785"/>
              <a:gd name="connsiteY0" fmla="*/ 6142194 h 6397233"/>
              <a:gd name="connsiteX1" fmla="*/ 1233935 w 1962785"/>
              <a:gd name="connsiteY1" fmla="*/ 6397233 h 6397233"/>
              <a:gd name="connsiteX2" fmla="*/ 455040 w 1962785"/>
              <a:gd name="connsiteY2" fmla="*/ 4335476 h 6397233"/>
              <a:gd name="connsiteX3" fmla="*/ 146819 w 1962785"/>
              <a:gd name="connsiteY3" fmla="*/ 2275362 h 6397233"/>
              <a:gd name="connsiteX4" fmla="*/ 1753 w 1962785"/>
              <a:gd name="connsiteY4" fmla="*/ 0 h 6397233"/>
              <a:gd name="connsiteX5" fmla="*/ 1962764 w 1962785"/>
              <a:gd name="connsiteY5" fmla="*/ 6142194 h 6397233"/>
              <a:gd name="connsiteX0" fmla="*/ 1816384 w 1816405"/>
              <a:gd name="connsiteY0" fmla="*/ 4935097 h 5190136"/>
              <a:gd name="connsiteX1" fmla="*/ 1087555 w 1816405"/>
              <a:gd name="connsiteY1" fmla="*/ 5190136 h 5190136"/>
              <a:gd name="connsiteX2" fmla="*/ 308660 w 1816405"/>
              <a:gd name="connsiteY2" fmla="*/ 3128379 h 5190136"/>
              <a:gd name="connsiteX3" fmla="*/ 439 w 1816405"/>
              <a:gd name="connsiteY3" fmla="*/ 1068265 h 5190136"/>
              <a:gd name="connsiteX4" fmla="*/ 237348 w 1816405"/>
              <a:gd name="connsiteY4" fmla="*/ 0 h 5190136"/>
              <a:gd name="connsiteX5" fmla="*/ 1816384 w 1816405"/>
              <a:gd name="connsiteY5" fmla="*/ 4935097 h 5190136"/>
              <a:gd name="connsiteX0" fmla="*/ 1725218 w 1725239"/>
              <a:gd name="connsiteY0" fmla="*/ 4935097 h 5190136"/>
              <a:gd name="connsiteX1" fmla="*/ 996389 w 1725239"/>
              <a:gd name="connsiteY1" fmla="*/ 5190136 h 5190136"/>
              <a:gd name="connsiteX2" fmla="*/ 217494 w 1725239"/>
              <a:gd name="connsiteY2" fmla="*/ 3128379 h 5190136"/>
              <a:gd name="connsiteX3" fmla="*/ 705 w 1725239"/>
              <a:gd name="connsiteY3" fmla="*/ 1323897 h 5190136"/>
              <a:gd name="connsiteX4" fmla="*/ 146182 w 1725239"/>
              <a:gd name="connsiteY4" fmla="*/ 0 h 5190136"/>
              <a:gd name="connsiteX5" fmla="*/ 1725218 w 1725239"/>
              <a:gd name="connsiteY5" fmla="*/ 4935097 h 5190136"/>
              <a:gd name="connsiteX0" fmla="*/ 1704390 w 1704411"/>
              <a:gd name="connsiteY0" fmla="*/ 4959536 h 5214575"/>
              <a:gd name="connsiteX1" fmla="*/ 975561 w 1704411"/>
              <a:gd name="connsiteY1" fmla="*/ 5214575 h 5214575"/>
              <a:gd name="connsiteX2" fmla="*/ 196666 w 1704411"/>
              <a:gd name="connsiteY2" fmla="*/ 3152818 h 5214575"/>
              <a:gd name="connsiteX3" fmla="*/ 125354 w 1704411"/>
              <a:gd name="connsiteY3" fmla="*/ 24439 h 5214575"/>
              <a:gd name="connsiteX4" fmla="*/ 1704390 w 1704411"/>
              <a:gd name="connsiteY4" fmla="*/ 4959536 h 5214575"/>
              <a:gd name="connsiteX0" fmla="*/ 1685740 w 1685761"/>
              <a:gd name="connsiteY0" fmla="*/ 4962896 h 5217935"/>
              <a:gd name="connsiteX1" fmla="*/ 956911 w 1685761"/>
              <a:gd name="connsiteY1" fmla="*/ 5217935 h 5217935"/>
              <a:gd name="connsiteX2" fmla="*/ 249932 w 1685761"/>
              <a:gd name="connsiteY2" fmla="*/ 2817237 h 5217935"/>
              <a:gd name="connsiteX3" fmla="*/ 106704 w 1685761"/>
              <a:gd name="connsiteY3" fmla="*/ 27799 h 5217935"/>
              <a:gd name="connsiteX4" fmla="*/ 1685740 w 1685761"/>
              <a:gd name="connsiteY4" fmla="*/ 4962896 h 5217935"/>
              <a:gd name="connsiteX0" fmla="*/ 1579036 w 1579057"/>
              <a:gd name="connsiteY0" fmla="*/ 4935097 h 5190136"/>
              <a:gd name="connsiteX1" fmla="*/ 850207 w 1579057"/>
              <a:gd name="connsiteY1" fmla="*/ 5190136 h 5190136"/>
              <a:gd name="connsiteX2" fmla="*/ 143228 w 1579057"/>
              <a:gd name="connsiteY2" fmla="*/ 2789438 h 5190136"/>
              <a:gd name="connsiteX3" fmla="*/ 0 w 1579057"/>
              <a:gd name="connsiteY3" fmla="*/ 0 h 5190136"/>
              <a:gd name="connsiteX4" fmla="*/ 1579036 w 1579057"/>
              <a:gd name="connsiteY4" fmla="*/ 4935097 h 5190136"/>
              <a:gd name="connsiteX0" fmla="*/ 1579036 w 1579057"/>
              <a:gd name="connsiteY0" fmla="*/ 4935097 h 5190136"/>
              <a:gd name="connsiteX1" fmla="*/ 850207 w 1579057"/>
              <a:gd name="connsiteY1" fmla="*/ 5190136 h 5190136"/>
              <a:gd name="connsiteX2" fmla="*/ 250422 w 1579057"/>
              <a:gd name="connsiteY2" fmla="*/ 3261411 h 5190136"/>
              <a:gd name="connsiteX3" fmla="*/ 0 w 1579057"/>
              <a:gd name="connsiteY3" fmla="*/ 0 h 5190136"/>
              <a:gd name="connsiteX4" fmla="*/ 1579036 w 1579057"/>
              <a:gd name="connsiteY4" fmla="*/ 4935097 h 5190136"/>
              <a:gd name="connsiteX0" fmla="*/ 1647515 w 1647536"/>
              <a:gd name="connsiteY0" fmla="*/ 4958508 h 5213547"/>
              <a:gd name="connsiteX1" fmla="*/ 918686 w 1647536"/>
              <a:gd name="connsiteY1" fmla="*/ 5213547 h 5213547"/>
              <a:gd name="connsiteX2" fmla="*/ 318901 w 1647536"/>
              <a:gd name="connsiteY2" fmla="*/ 3284822 h 5213547"/>
              <a:gd name="connsiteX3" fmla="*/ 276218 w 1647536"/>
              <a:gd name="connsiteY3" fmla="*/ 2750277 h 5213547"/>
              <a:gd name="connsiteX4" fmla="*/ 68479 w 1647536"/>
              <a:gd name="connsiteY4" fmla="*/ 23411 h 5213547"/>
              <a:gd name="connsiteX5" fmla="*/ 1647515 w 1647536"/>
              <a:gd name="connsiteY5" fmla="*/ 4958508 h 5213547"/>
              <a:gd name="connsiteX0" fmla="*/ 1647515 w 1647536"/>
              <a:gd name="connsiteY0" fmla="*/ 4958508 h 5213547"/>
              <a:gd name="connsiteX1" fmla="*/ 918686 w 1647536"/>
              <a:gd name="connsiteY1" fmla="*/ 5213547 h 5213547"/>
              <a:gd name="connsiteX2" fmla="*/ 387655 w 1647536"/>
              <a:gd name="connsiteY2" fmla="*/ 3568709 h 5213547"/>
              <a:gd name="connsiteX3" fmla="*/ 276218 w 1647536"/>
              <a:gd name="connsiteY3" fmla="*/ 2750277 h 5213547"/>
              <a:gd name="connsiteX4" fmla="*/ 68479 w 1647536"/>
              <a:gd name="connsiteY4" fmla="*/ 23411 h 5213547"/>
              <a:gd name="connsiteX5" fmla="*/ 1647515 w 1647536"/>
              <a:gd name="connsiteY5" fmla="*/ 4958508 h 5213547"/>
              <a:gd name="connsiteX0" fmla="*/ 1647515 w 1647536"/>
              <a:gd name="connsiteY0" fmla="*/ 4958508 h 5213547"/>
              <a:gd name="connsiteX1" fmla="*/ 918686 w 1647536"/>
              <a:gd name="connsiteY1" fmla="*/ 5213547 h 5213547"/>
              <a:gd name="connsiteX2" fmla="*/ 276218 w 1647536"/>
              <a:gd name="connsiteY2" fmla="*/ 2750277 h 5213547"/>
              <a:gd name="connsiteX3" fmla="*/ 68479 w 1647536"/>
              <a:gd name="connsiteY3" fmla="*/ 23411 h 5213547"/>
              <a:gd name="connsiteX4" fmla="*/ 1647515 w 1647536"/>
              <a:gd name="connsiteY4" fmla="*/ 4958508 h 5213547"/>
              <a:gd name="connsiteX0" fmla="*/ 1647515 w 1647534"/>
              <a:gd name="connsiteY0" fmla="*/ 4958508 h 5213547"/>
              <a:gd name="connsiteX1" fmla="*/ 918686 w 1647534"/>
              <a:gd name="connsiteY1" fmla="*/ 5213547 h 5213547"/>
              <a:gd name="connsiteX2" fmla="*/ 276218 w 1647534"/>
              <a:gd name="connsiteY2" fmla="*/ 2750277 h 5213547"/>
              <a:gd name="connsiteX3" fmla="*/ 68479 w 1647534"/>
              <a:gd name="connsiteY3" fmla="*/ 23411 h 5213547"/>
              <a:gd name="connsiteX4" fmla="*/ 1647515 w 1647534"/>
              <a:gd name="connsiteY4" fmla="*/ 4958508 h 5213547"/>
              <a:gd name="connsiteX0" fmla="*/ 1647515 w 1647529"/>
              <a:gd name="connsiteY0" fmla="*/ 4958508 h 5310556"/>
              <a:gd name="connsiteX1" fmla="*/ 612121 w 1647529"/>
              <a:gd name="connsiteY1" fmla="*/ 5310556 h 5310556"/>
              <a:gd name="connsiteX2" fmla="*/ 276218 w 1647529"/>
              <a:gd name="connsiteY2" fmla="*/ 2750277 h 5310556"/>
              <a:gd name="connsiteX3" fmla="*/ 68479 w 1647529"/>
              <a:gd name="connsiteY3" fmla="*/ 23411 h 5310556"/>
              <a:gd name="connsiteX4" fmla="*/ 1647515 w 1647529"/>
              <a:gd name="connsiteY4" fmla="*/ 4958508 h 5310556"/>
              <a:gd name="connsiteX0" fmla="*/ 1647515 w 1647532"/>
              <a:gd name="connsiteY0" fmla="*/ 4958508 h 5230765"/>
              <a:gd name="connsiteX1" fmla="*/ 797661 w 1647532"/>
              <a:gd name="connsiteY1" fmla="*/ 5230765 h 5230765"/>
              <a:gd name="connsiteX2" fmla="*/ 276218 w 1647532"/>
              <a:gd name="connsiteY2" fmla="*/ 2750277 h 5230765"/>
              <a:gd name="connsiteX3" fmla="*/ 68479 w 1647532"/>
              <a:gd name="connsiteY3" fmla="*/ 23411 h 5230765"/>
              <a:gd name="connsiteX4" fmla="*/ 1647515 w 1647532"/>
              <a:gd name="connsiteY4" fmla="*/ 4958508 h 5230765"/>
              <a:gd name="connsiteX0" fmla="*/ 1647515 w 1647532"/>
              <a:gd name="connsiteY0" fmla="*/ 4958508 h 5230765"/>
              <a:gd name="connsiteX1" fmla="*/ 797661 w 1647532"/>
              <a:gd name="connsiteY1" fmla="*/ 5230765 h 5230765"/>
              <a:gd name="connsiteX2" fmla="*/ 276218 w 1647532"/>
              <a:gd name="connsiteY2" fmla="*/ 2750277 h 5230765"/>
              <a:gd name="connsiteX3" fmla="*/ 68479 w 1647532"/>
              <a:gd name="connsiteY3" fmla="*/ 23411 h 5230765"/>
              <a:gd name="connsiteX4" fmla="*/ 1647515 w 1647532"/>
              <a:gd name="connsiteY4" fmla="*/ 4958508 h 5230765"/>
              <a:gd name="connsiteX0" fmla="*/ 1647515 w 1647537"/>
              <a:gd name="connsiteY0" fmla="*/ 4958508 h 5183232"/>
              <a:gd name="connsiteX1" fmla="*/ 1014487 w 1647537"/>
              <a:gd name="connsiteY1" fmla="*/ 5183232 h 5183232"/>
              <a:gd name="connsiteX2" fmla="*/ 276218 w 1647537"/>
              <a:gd name="connsiteY2" fmla="*/ 2750277 h 5183232"/>
              <a:gd name="connsiteX3" fmla="*/ 68479 w 1647537"/>
              <a:gd name="connsiteY3" fmla="*/ 23411 h 5183232"/>
              <a:gd name="connsiteX4" fmla="*/ 1647515 w 1647537"/>
              <a:gd name="connsiteY4" fmla="*/ 4958508 h 5183232"/>
              <a:gd name="connsiteX0" fmla="*/ 1647515 w 1647537"/>
              <a:gd name="connsiteY0" fmla="*/ 4958508 h 5183232"/>
              <a:gd name="connsiteX1" fmla="*/ 1014487 w 1647537"/>
              <a:gd name="connsiteY1" fmla="*/ 5183232 h 5183232"/>
              <a:gd name="connsiteX2" fmla="*/ 276218 w 1647537"/>
              <a:gd name="connsiteY2" fmla="*/ 2750277 h 5183232"/>
              <a:gd name="connsiteX3" fmla="*/ 68479 w 1647537"/>
              <a:gd name="connsiteY3" fmla="*/ 23411 h 5183232"/>
              <a:gd name="connsiteX4" fmla="*/ 1647515 w 1647537"/>
              <a:gd name="connsiteY4" fmla="*/ 4958508 h 5183232"/>
              <a:gd name="connsiteX0" fmla="*/ 1579036 w 1579058"/>
              <a:gd name="connsiteY0" fmla="*/ 4935097 h 5159821"/>
              <a:gd name="connsiteX1" fmla="*/ 946008 w 1579058"/>
              <a:gd name="connsiteY1" fmla="*/ 5159821 h 5159821"/>
              <a:gd name="connsiteX2" fmla="*/ 207739 w 1579058"/>
              <a:gd name="connsiteY2" fmla="*/ 2726866 h 5159821"/>
              <a:gd name="connsiteX3" fmla="*/ 0 w 1579058"/>
              <a:gd name="connsiteY3" fmla="*/ 0 h 5159821"/>
              <a:gd name="connsiteX4" fmla="*/ 1579036 w 1579058"/>
              <a:gd name="connsiteY4" fmla="*/ 4935097 h 5159821"/>
              <a:gd name="connsiteX0" fmla="*/ 1579036 w 1579058"/>
              <a:gd name="connsiteY0" fmla="*/ 4935097 h 5159821"/>
              <a:gd name="connsiteX1" fmla="*/ 946008 w 1579058"/>
              <a:gd name="connsiteY1" fmla="*/ 5159821 h 5159821"/>
              <a:gd name="connsiteX2" fmla="*/ 207739 w 1579058"/>
              <a:gd name="connsiteY2" fmla="*/ 2726866 h 5159821"/>
              <a:gd name="connsiteX3" fmla="*/ 0 w 1579058"/>
              <a:gd name="connsiteY3" fmla="*/ 0 h 5159821"/>
              <a:gd name="connsiteX4" fmla="*/ 1579036 w 1579058"/>
              <a:gd name="connsiteY4" fmla="*/ 4935097 h 5159821"/>
              <a:gd name="connsiteX0" fmla="*/ 1579036 w 1579058"/>
              <a:gd name="connsiteY0" fmla="*/ 4935097 h 5159821"/>
              <a:gd name="connsiteX1" fmla="*/ 946008 w 1579058"/>
              <a:gd name="connsiteY1" fmla="*/ 5159821 h 5159821"/>
              <a:gd name="connsiteX2" fmla="*/ 326088 w 1579058"/>
              <a:gd name="connsiteY2" fmla="*/ 3300704 h 5159821"/>
              <a:gd name="connsiteX3" fmla="*/ 0 w 1579058"/>
              <a:gd name="connsiteY3" fmla="*/ 0 h 5159821"/>
              <a:gd name="connsiteX4" fmla="*/ 1579036 w 1579058"/>
              <a:gd name="connsiteY4" fmla="*/ 4935097 h 5159821"/>
              <a:gd name="connsiteX0" fmla="*/ 1579036 w 1579058"/>
              <a:gd name="connsiteY0" fmla="*/ 4935097 h 5159821"/>
              <a:gd name="connsiteX1" fmla="*/ 946008 w 1579058"/>
              <a:gd name="connsiteY1" fmla="*/ 5159821 h 5159821"/>
              <a:gd name="connsiteX2" fmla="*/ 326088 w 1579058"/>
              <a:gd name="connsiteY2" fmla="*/ 3300704 h 5159821"/>
              <a:gd name="connsiteX3" fmla="*/ 0 w 1579058"/>
              <a:gd name="connsiteY3" fmla="*/ 0 h 5159821"/>
              <a:gd name="connsiteX4" fmla="*/ 1579036 w 1579058"/>
              <a:gd name="connsiteY4" fmla="*/ 4935097 h 515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058" h="5159821">
                <a:moveTo>
                  <a:pt x="1579036" y="4935097"/>
                </a:moveTo>
                <a:cubicBezTo>
                  <a:pt x="1583475" y="4938919"/>
                  <a:pt x="940738" y="5158703"/>
                  <a:pt x="946008" y="5159821"/>
                </a:cubicBezTo>
                <a:cubicBezTo>
                  <a:pt x="534229" y="4512503"/>
                  <a:pt x="367825" y="3844273"/>
                  <a:pt x="326088" y="3300704"/>
                </a:cubicBezTo>
                <a:cubicBezTo>
                  <a:pt x="284351" y="2757135"/>
                  <a:pt x="431456" y="1812050"/>
                  <a:pt x="0" y="0"/>
                </a:cubicBezTo>
                <a:lnTo>
                  <a:pt x="1579036" y="4935097"/>
                </a:lnTo>
                <a:close/>
              </a:path>
            </a:pathLst>
          </a:custGeom>
          <a:solidFill>
            <a:srgbClr val="80BE5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套索 9"/>
          <p:cNvSpPr/>
          <p:nvPr/>
        </p:nvSpPr>
        <p:spPr>
          <a:xfrm rot="6453568">
            <a:off x="2073907" y="3509859"/>
            <a:ext cx="1980770" cy="6608840"/>
          </a:xfrm>
          <a:custGeom>
            <a:avLst/>
            <a:gdLst>
              <a:gd name="connsiteX0" fmla="*/ 2799570 w 3131030"/>
              <a:gd name="connsiteY0" fmla="*/ 3178780 h 3935779"/>
              <a:gd name="connsiteX1" fmla="*/ 654811 w 3131030"/>
              <a:gd name="connsiteY1" fmla="*/ 3568538 h 3935779"/>
              <a:gd name="connsiteX2" fmla="*/ 33564 w 3131030"/>
              <a:gd name="connsiteY2" fmla="*/ 1562585 h 3935779"/>
              <a:gd name="connsiteX3" fmla="*/ 1565515 w 3131030"/>
              <a:gd name="connsiteY3" fmla="*/ -1 h 3935779"/>
              <a:gd name="connsiteX4" fmla="*/ 2799570 w 3131030"/>
              <a:gd name="connsiteY4" fmla="*/ 3178780 h 3935779"/>
              <a:gd name="connsiteX0" fmla="*/ 2806764 w 2806764"/>
              <a:gd name="connsiteY0" fmla="*/ 3178781 h 3706152"/>
              <a:gd name="connsiteX1" fmla="*/ 589130 w 2806764"/>
              <a:gd name="connsiteY1" fmla="*/ 3138404 h 3706152"/>
              <a:gd name="connsiteX2" fmla="*/ 40758 w 2806764"/>
              <a:gd name="connsiteY2" fmla="*/ 1562586 h 3706152"/>
              <a:gd name="connsiteX3" fmla="*/ 1572709 w 2806764"/>
              <a:gd name="connsiteY3" fmla="*/ 0 h 3706152"/>
              <a:gd name="connsiteX4" fmla="*/ 2806764 w 2806764"/>
              <a:gd name="connsiteY4" fmla="*/ 3178781 h 3706152"/>
              <a:gd name="connsiteX0" fmla="*/ 2512725 w 2512725"/>
              <a:gd name="connsiteY0" fmla="*/ 3659399 h 4164780"/>
              <a:gd name="connsiteX1" fmla="*/ 295091 w 2512725"/>
              <a:gd name="connsiteY1" fmla="*/ 3619022 h 4164780"/>
              <a:gd name="connsiteX2" fmla="*/ 105815 w 2512725"/>
              <a:gd name="connsiteY2" fmla="*/ 380273 h 4164780"/>
              <a:gd name="connsiteX3" fmla="*/ 1278670 w 2512725"/>
              <a:gd name="connsiteY3" fmla="*/ 480618 h 4164780"/>
              <a:gd name="connsiteX4" fmla="*/ 2512725 w 2512725"/>
              <a:gd name="connsiteY4" fmla="*/ 3659399 h 4164780"/>
              <a:gd name="connsiteX0" fmla="*/ 2512725 w 2512725"/>
              <a:gd name="connsiteY0" fmla="*/ 6145225 h 6650606"/>
              <a:gd name="connsiteX1" fmla="*/ 295091 w 2512725"/>
              <a:gd name="connsiteY1" fmla="*/ 6104848 h 6650606"/>
              <a:gd name="connsiteX2" fmla="*/ 105815 w 2512725"/>
              <a:gd name="connsiteY2" fmla="*/ 2866099 h 6650606"/>
              <a:gd name="connsiteX3" fmla="*/ 561296 w 2512725"/>
              <a:gd name="connsiteY3" fmla="*/ 0 h 6650606"/>
              <a:gd name="connsiteX4" fmla="*/ 2512725 w 2512725"/>
              <a:gd name="connsiteY4" fmla="*/ 6145225 h 6650606"/>
              <a:gd name="connsiteX0" fmla="*/ 2512725 w 2512725"/>
              <a:gd name="connsiteY0" fmla="*/ 6145225 h 6650606"/>
              <a:gd name="connsiteX1" fmla="*/ 295091 w 2512725"/>
              <a:gd name="connsiteY1" fmla="*/ 6104848 h 6650606"/>
              <a:gd name="connsiteX2" fmla="*/ 105815 w 2512725"/>
              <a:gd name="connsiteY2" fmla="*/ 2866099 h 6650606"/>
              <a:gd name="connsiteX3" fmla="*/ 561296 w 2512725"/>
              <a:gd name="connsiteY3" fmla="*/ 0 h 6650606"/>
              <a:gd name="connsiteX4" fmla="*/ 2512725 w 2512725"/>
              <a:gd name="connsiteY4" fmla="*/ 6145225 h 6650606"/>
              <a:gd name="connsiteX0" fmla="*/ 2474971 w 2474971"/>
              <a:gd name="connsiteY0" fmla="*/ 6145225 h 6696903"/>
              <a:gd name="connsiteX1" fmla="*/ 257337 w 2474971"/>
              <a:gd name="connsiteY1" fmla="*/ 6104848 h 6696903"/>
              <a:gd name="connsiteX2" fmla="*/ 131617 w 2474971"/>
              <a:gd name="connsiteY2" fmla="*/ 2034450 h 6696903"/>
              <a:gd name="connsiteX3" fmla="*/ 523542 w 2474971"/>
              <a:gd name="connsiteY3" fmla="*/ 0 h 6696903"/>
              <a:gd name="connsiteX4" fmla="*/ 2474971 w 2474971"/>
              <a:gd name="connsiteY4" fmla="*/ 6145225 h 6696903"/>
              <a:gd name="connsiteX0" fmla="*/ 2448819 w 2448819"/>
              <a:gd name="connsiteY0" fmla="*/ 6145225 h 6362489"/>
              <a:gd name="connsiteX1" fmla="*/ 287234 w 2448819"/>
              <a:gd name="connsiteY1" fmla="*/ 4516736 h 6362489"/>
              <a:gd name="connsiteX2" fmla="*/ 105465 w 2448819"/>
              <a:gd name="connsiteY2" fmla="*/ 2034450 h 6362489"/>
              <a:gd name="connsiteX3" fmla="*/ 497390 w 2448819"/>
              <a:gd name="connsiteY3" fmla="*/ 0 h 6362489"/>
              <a:gd name="connsiteX4" fmla="*/ 2448819 w 2448819"/>
              <a:gd name="connsiteY4" fmla="*/ 6145225 h 6362489"/>
              <a:gd name="connsiteX0" fmla="*/ 2437334 w 2437334"/>
              <a:gd name="connsiteY0" fmla="*/ 6145225 h 6368199"/>
              <a:gd name="connsiteX1" fmla="*/ 275749 w 2437334"/>
              <a:gd name="connsiteY1" fmla="*/ 4516736 h 6368199"/>
              <a:gd name="connsiteX2" fmla="*/ 93980 w 2437334"/>
              <a:gd name="connsiteY2" fmla="*/ 2034450 h 6368199"/>
              <a:gd name="connsiteX3" fmla="*/ 485905 w 2437334"/>
              <a:gd name="connsiteY3" fmla="*/ 0 h 6368199"/>
              <a:gd name="connsiteX4" fmla="*/ 2437334 w 2437334"/>
              <a:gd name="connsiteY4" fmla="*/ 6145225 h 6368199"/>
              <a:gd name="connsiteX0" fmla="*/ 2381620 w 2381620"/>
              <a:gd name="connsiteY0" fmla="*/ 6145225 h 6370646"/>
              <a:gd name="connsiteX1" fmla="*/ 470694 w 2381620"/>
              <a:gd name="connsiteY1" fmla="*/ 4542812 h 6370646"/>
              <a:gd name="connsiteX2" fmla="*/ 38266 w 2381620"/>
              <a:gd name="connsiteY2" fmla="*/ 2034450 h 6370646"/>
              <a:gd name="connsiteX3" fmla="*/ 430191 w 2381620"/>
              <a:gd name="connsiteY3" fmla="*/ 0 h 6370646"/>
              <a:gd name="connsiteX4" fmla="*/ 2381620 w 2381620"/>
              <a:gd name="connsiteY4" fmla="*/ 6145225 h 6370646"/>
              <a:gd name="connsiteX0" fmla="*/ 2232600 w 2232600"/>
              <a:gd name="connsiteY0" fmla="*/ 6145225 h 6382584"/>
              <a:gd name="connsiteX1" fmla="*/ 321674 w 2232600"/>
              <a:gd name="connsiteY1" fmla="*/ 4542812 h 6382584"/>
              <a:gd name="connsiteX2" fmla="*/ 72618 w 2232600"/>
              <a:gd name="connsiteY2" fmla="*/ 848703 h 6382584"/>
              <a:gd name="connsiteX3" fmla="*/ 281171 w 2232600"/>
              <a:gd name="connsiteY3" fmla="*/ 0 h 6382584"/>
              <a:gd name="connsiteX4" fmla="*/ 2232600 w 2232600"/>
              <a:gd name="connsiteY4" fmla="*/ 6145225 h 6382584"/>
              <a:gd name="connsiteX0" fmla="*/ 2204753 w 2204753"/>
              <a:gd name="connsiteY0" fmla="*/ 6145225 h 6382584"/>
              <a:gd name="connsiteX1" fmla="*/ 293827 w 2204753"/>
              <a:gd name="connsiteY1" fmla="*/ 4542812 h 6382584"/>
              <a:gd name="connsiteX2" fmla="*/ 44771 w 2204753"/>
              <a:gd name="connsiteY2" fmla="*/ 848703 h 6382584"/>
              <a:gd name="connsiteX3" fmla="*/ 253324 w 2204753"/>
              <a:gd name="connsiteY3" fmla="*/ 0 h 6382584"/>
              <a:gd name="connsiteX4" fmla="*/ 2204753 w 2204753"/>
              <a:gd name="connsiteY4" fmla="*/ 6145225 h 6382584"/>
              <a:gd name="connsiteX0" fmla="*/ 2195278 w 2195278"/>
              <a:gd name="connsiteY0" fmla="*/ 6116485 h 6356403"/>
              <a:gd name="connsiteX1" fmla="*/ 293446 w 2195278"/>
              <a:gd name="connsiteY1" fmla="*/ 4542812 h 6356403"/>
              <a:gd name="connsiteX2" fmla="*/ 44390 w 2195278"/>
              <a:gd name="connsiteY2" fmla="*/ 848703 h 6356403"/>
              <a:gd name="connsiteX3" fmla="*/ 252943 w 2195278"/>
              <a:gd name="connsiteY3" fmla="*/ 0 h 6356403"/>
              <a:gd name="connsiteX4" fmla="*/ 2195278 w 2195278"/>
              <a:gd name="connsiteY4" fmla="*/ 6116485 h 6356403"/>
              <a:gd name="connsiteX0" fmla="*/ 2195278 w 2195278"/>
              <a:gd name="connsiteY0" fmla="*/ 6116485 h 6259856"/>
              <a:gd name="connsiteX1" fmla="*/ 293446 w 2195278"/>
              <a:gd name="connsiteY1" fmla="*/ 4542812 h 6259856"/>
              <a:gd name="connsiteX2" fmla="*/ 44390 w 2195278"/>
              <a:gd name="connsiteY2" fmla="*/ 848703 h 6259856"/>
              <a:gd name="connsiteX3" fmla="*/ 252943 w 2195278"/>
              <a:gd name="connsiteY3" fmla="*/ 0 h 6259856"/>
              <a:gd name="connsiteX4" fmla="*/ 2195278 w 2195278"/>
              <a:gd name="connsiteY4" fmla="*/ 6116485 h 6259856"/>
              <a:gd name="connsiteX0" fmla="*/ 2221214 w 2221214"/>
              <a:gd name="connsiteY0" fmla="*/ 6116485 h 6248707"/>
              <a:gd name="connsiteX1" fmla="*/ 319382 w 2221214"/>
              <a:gd name="connsiteY1" fmla="*/ 4542812 h 6248707"/>
              <a:gd name="connsiteX2" fmla="*/ 36599 w 2221214"/>
              <a:gd name="connsiteY2" fmla="*/ 1807924 h 6248707"/>
              <a:gd name="connsiteX3" fmla="*/ 278879 w 2221214"/>
              <a:gd name="connsiteY3" fmla="*/ 0 h 6248707"/>
              <a:gd name="connsiteX4" fmla="*/ 2221214 w 2221214"/>
              <a:gd name="connsiteY4" fmla="*/ 6116485 h 6248707"/>
              <a:gd name="connsiteX0" fmla="*/ 2208026 w 2208026"/>
              <a:gd name="connsiteY0" fmla="*/ 6116485 h 6248707"/>
              <a:gd name="connsiteX1" fmla="*/ 306194 w 2208026"/>
              <a:gd name="connsiteY1" fmla="*/ 4542812 h 6248707"/>
              <a:gd name="connsiteX2" fmla="*/ 23411 w 2208026"/>
              <a:gd name="connsiteY2" fmla="*/ 1807924 h 6248707"/>
              <a:gd name="connsiteX3" fmla="*/ 265691 w 2208026"/>
              <a:gd name="connsiteY3" fmla="*/ 0 h 6248707"/>
              <a:gd name="connsiteX4" fmla="*/ 2208026 w 2208026"/>
              <a:gd name="connsiteY4" fmla="*/ 6116485 h 6248707"/>
              <a:gd name="connsiteX0" fmla="*/ 2208026 w 2208026"/>
              <a:gd name="connsiteY0" fmla="*/ 6116485 h 6248707"/>
              <a:gd name="connsiteX1" fmla="*/ 306194 w 2208026"/>
              <a:gd name="connsiteY1" fmla="*/ 4542812 h 6248707"/>
              <a:gd name="connsiteX2" fmla="*/ 23411 w 2208026"/>
              <a:gd name="connsiteY2" fmla="*/ 1807924 h 6248707"/>
              <a:gd name="connsiteX3" fmla="*/ 265691 w 2208026"/>
              <a:gd name="connsiteY3" fmla="*/ 0 h 6248707"/>
              <a:gd name="connsiteX4" fmla="*/ 2208026 w 2208026"/>
              <a:gd name="connsiteY4" fmla="*/ 6116485 h 6248707"/>
              <a:gd name="connsiteX0" fmla="*/ 2298843 w 2298843"/>
              <a:gd name="connsiteY0" fmla="*/ 6272923 h 6405145"/>
              <a:gd name="connsiteX1" fmla="*/ 397011 w 2298843"/>
              <a:gd name="connsiteY1" fmla="*/ 4699250 h 6405145"/>
              <a:gd name="connsiteX2" fmla="*/ 114228 w 2298843"/>
              <a:gd name="connsiteY2" fmla="*/ 1964362 h 6405145"/>
              <a:gd name="connsiteX3" fmla="*/ 9376 w 2298843"/>
              <a:gd name="connsiteY3" fmla="*/ 1762632 h 6405145"/>
              <a:gd name="connsiteX4" fmla="*/ 356508 w 2298843"/>
              <a:gd name="connsiteY4" fmla="*/ 156438 h 6405145"/>
              <a:gd name="connsiteX5" fmla="*/ 2298843 w 2298843"/>
              <a:gd name="connsiteY5" fmla="*/ 6272923 h 6405145"/>
              <a:gd name="connsiteX0" fmla="*/ 2207112 w 2207112"/>
              <a:gd name="connsiteY0" fmla="*/ 6284555 h 6416777"/>
              <a:gd name="connsiteX1" fmla="*/ 305280 w 2207112"/>
              <a:gd name="connsiteY1" fmla="*/ 4710882 h 6416777"/>
              <a:gd name="connsiteX2" fmla="*/ 22497 w 2207112"/>
              <a:gd name="connsiteY2" fmla="*/ 1975994 h 6416777"/>
              <a:gd name="connsiteX3" fmla="*/ 264777 w 2207112"/>
              <a:gd name="connsiteY3" fmla="*/ 168070 h 6416777"/>
              <a:gd name="connsiteX4" fmla="*/ 2207112 w 2207112"/>
              <a:gd name="connsiteY4" fmla="*/ 6284555 h 6416777"/>
              <a:gd name="connsiteX0" fmla="*/ 2163150 w 2163150"/>
              <a:gd name="connsiteY0" fmla="*/ 6129473 h 6284155"/>
              <a:gd name="connsiteX1" fmla="*/ 261318 w 2163150"/>
              <a:gd name="connsiteY1" fmla="*/ 4555800 h 6284155"/>
              <a:gd name="connsiteX2" fmla="*/ 220815 w 2163150"/>
              <a:gd name="connsiteY2" fmla="*/ 12988 h 6284155"/>
              <a:gd name="connsiteX3" fmla="*/ 2163150 w 2163150"/>
              <a:gd name="connsiteY3" fmla="*/ 6129473 h 6284155"/>
              <a:gd name="connsiteX0" fmla="*/ 2060879 w 2060879"/>
              <a:gd name="connsiteY0" fmla="*/ 6116485 h 6271167"/>
              <a:gd name="connsiteX1" fmla="*/ 159047 w 2060879"/>
              <a:gd name="connsiteY1" fmla="*/ 4542812 h 6271167"/>
              <a:gd name="connsiteX2" fmla="*/ 118544 w 2060879"/>
              <a:gd name="connsiteY2" fmla="*/ 0 h 6271167"/>
              <a:gd name="connsiteX3" fmla="*/ 2060879 w 2060879"/>
              <a:gd name="connsiteY3" fmla="*/ 6116485 h 6271167"/>
              <a:gd name="connsiteX0" fmla="*/ 2029678 w 2029678"/>
              <a:gd name="connsiteY0" fmla="*/ 6116485 h 6293774"/>
              <a:gd name="connsiteX1" fmla="*/ 175379 w 2029678"/>
              <a:gd name="connsiteY1" fmla="*/ 4759638 h 6293774"/>
              <a:gd name="connsiteX2" fmla="*/ 87343 w 2029678"/>
              <a:gd name="connsiteY2" fmla="*/ 0 h 6293774"/>
              <a:gd name="connsiteX3" fmla="*/ 2029678 w 2029678"/>
              <a:gd name="connsiteY3" fmla="*/ 6116485 h 6293774"/>
              <a:gd name="connsiteX0" fmla="*/ 2095412 w 2095412"/>
              <a:gd name="connsiteY0" fmla="*/ 6116485 h 6294761"/>
              <a:gd name="connsiteX1" fmla="*/ 241113 w 2095412"/>
              <a:gd name="connsiteY1" fmla="*/ 4759638 h 6294761"/>
              <a:gd name="connsiteX2" fmla="*/ 153077 w 2095412"/>
              <a:gd name="connsiteY2" fmla="*/ 0 h 6294761"/>
              <a:gd name="connsiteX3" fmla="*/ 2095412 w 2095412"/>
              <a:gd name="connsiteY3" fmla="*/ 6116485 h 6294761"/>
              <a:gd name="connsiteX0" fmla="*/ 2095412 w 2119260"/>
              <a:gd name="connsiteY0" fmla="*/ 6116485 h 6640751"/>
              <a:gd name="connsiteX1" fmla="*/ 1172803 w 2119260"/>
              <a:gd name="connsiteY1" fmla="*/ 6158821 h 6640751"/>
              <a:gd name="connsiteX2" fmla="*/ 241113 w 2119260"/>
              <a:gd name="connsiteY2" fmla="*/ 4759638 h 6640751"/>
              <a:gd name="connsiteX3" fmla="*/ 153077 w 2119260"/>
              <a:gd name="connsiteY3" fmla="*/ 0 h 6640751"/>
              <a:gd name="connsiteX4" fmla="*/ 2095412 w 2119260"/>
              <a:gd name="connsiteY4" fmla="*/ 6116485 h 6640751"/>
              <a:gd name="connsiteX0" fmla="*/ 2095412 w 2119705"/>
              <a:gd name="connsiteY0" fmla="*/ 6116485 h 6564841"/>
              <a:gd name="connsiteX1" fmla="*/ 1172803 w 2119705"/>
              <a:gd name="connsiteY1" fmla="*/ 6158821 h 6564841"/>
              <a:gd name="connsiteX2" fmla="*/ 241113 w 2119705"/>
              <a:gd name="connsiteY2" fmla="*/ 4759638 h 6564841"/>
              <a:gd name="connsiteX3" fmla="*/ 153077 w 2119705"/>
              <a:gd name="connsiteY3" fmla="*/ 0 h 6564841"/>
              <a:gd name="connsiteX4" fmla="*/ 2095412 w 2119705"/>
              <a:gd name="connsiteY4" fmla="*/ 6116485 h 6564841"/>
              <a:gd name="connsiteX0" fmla="*/ 1963319 w 1985614"/>
              <a:gd name="connsiteY0" fmla="*/ 6116485 h 6659891"/>
              <a:gd name="connsiteX1" fmla="*/ 959699 w 1985614"/>
              <a:gd name="connsiteY1" fmla="*/ 6469020 h 6659891"/>
              <a:gd name="connsiteX2" fmla="*/ 109020 w 1985614"/>
              <a:gd name="connsiteY2" fmla="*/ 4759638 h 6659891"/>
              <a:gd name="connsiteX3" fmla="*/ 20984 w 1985614"/>
              <a:gd name="connsiteY3" fmla="*/ 0 h 6659891"/>
              <a:gd name="connsiteX4" fmla="*/ 1963319 w 1985614"/>
              <a:gd name="connsiteY4" fmla="*/ 6116485 h 6659891"/>
              <a:gd name="connsiteX0" fmla="*/ 1963319 w 1963340"/>
              <a:gd name="connsiteY0" fmla="*/ 6116485 h 6469020"/>
              <a:gd name="connsiteX1" fmla="*/ 959699 w 1963340"/>
              <a:gd name="connsiteY1" fmla="*/ 6469020 h 6469020"/>
              <a:gd name="connsiteX2" fmla="*/ 109020 w 1963340"/>
              <a:gd name="connsiteY2" fmla="*/ 4759638 h 6469020"/>
              <a:gd name="connsiteX3" fmla="*/ 20984 w 1963340"/>
              <a:gd name="connsiteY3" fmla="*/ 0 h 6469020"/>
              <a:gd name="connsiteX4" fmla="*/ 1963319 w 1963340"/>
              <a:gd name="connsiteY4" fmla="*/ 6116485 h 6469020"/>
              <a:gd name="connsiteX0" fmla="*/ 1981995 w 1982016"/>
              <a:gd name="connsiteY0" fmla="*/ 6142194 h 6469020"/>
              <a:gd name="connsiteX1" fmla="*/ 959699 w 1982016"/>
              <a:gd name="connsiteY1" fmla="*/ 6469020 h 6469020"/>
              <a:gd name="connsiteX2" fmla="*/ 109020 w 1982016"/>
              <a:gd name="connsiteY2" fmla="*/ 4759638 h 6469020"/>
              <a:gd name="connsiteX3" fmla="*/ 20984 w 1982016"/>
              <a:gd name="connsiteY3" fmla="*/ 0 h 6469020"/>
              <a:gd name="connsiteX4" fmla="*/ 1981995 w 1982016"/>
              <a:gd name="connsiteY4" fmla="*/ 6142194 h 6469020"/>
              <a:gd name="connsiteX0" fmla="*/ 1971487 w 1971502"/>
              <a:gd name="connsiteY0" fmla="*/ 6142194 h 6538746"/>
              <a:gd name="connsiteX1" fmla="*/ 728847 w 1971502"/>
              <a:gd name="connsiteY1" fmla="*/ 6538746 h 6538746"/>
              <a:gd name="connsiteX2" fmla="*/ 98512 w 1971502"/>
              <a:gd name="connsiteY2" fmla="*/ 4759638 h 6538746"/>
              <a:gd name="connsiteX3" fmla="*/ 10476 w 1971502"/>
              <a:gd name="connsiteY3" fmla="*/ 0 h 6538746"/>
              <a:gd name="connsiteX4" fmla="*/ 1971487 w 1971502"/>
              <a:gd name="connsiteY4" fmla="*/ 6142194 h 6538746"/>
              <a:gd name="connsiteX0" fmla="*/ 1971487 w 1971502"/>
              <a:gd name="connsiteY0" fmla="*/ 6142194 h 6538746"/>
              <a:gd name="connsiteX1" fmla="*/ 728847 w 1971502"/>
              <a:gd name="connsiteY1" fmla="*/ 6538746 h 6538746"/>
              <a:gd name="connsiteX2" fmla="*/ 98512 w 1971502"/>
              <a:gd name="connsiteY2" fmla="*/ 4759638 h 6538746"/>
              <a:gd name="connsiteX3" fmla="*/ 10476 w 1971502"/>
              <a:gd name="connsiteY3" fmla="*/ 0 h 6538746"/>
              <a:gd name="connsiteX4" fmla="*/ 1971487 w 1971502"/>
              <a:gd name="connsiteY4" fmla="*/ 6142194 h 6538746"/>
              <a:gd name="connsiteX0" fmla="*/ 1980755 w 1980770"/>
              <a:gd name="connsiteY0" fmla="*/ 6212288 h 6608840"/>
              <a:gd name="connsiteX1" fmla="*/ 738115 w 1980770"/>
              <a:gd name="connsiteY1" fmla="*/ 6608840 h 6608840"/>
              <a:gd name="connsiteX2" fmla="*/ 107780 w 1980770"/>
              <a:gd name="connsiteY2" fmla="*/ 4829732 h 6608840"/>
              <a:gd name="connsiteX3" fmla="*/ 8104 w 1980770"/>
              <a:gd name="connsiteY3" fmla="*/ 0 h 6608840"/>
              <a:gd name="connsiteX4" fmla="*/ 1980755 w 1980770"/>
              <a:gd name="connsiteY4" fmla="*/ 6212288 h 660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770" h="6608840">
                <a:moveTo>
                  <a:pt x="1980755" y="6212288"/>
                </a:moveTo>
                <a:cubicBezTo>
                  <a:pt x="1985194" y="6216110"/>
                  <a:pt x="1064632" y="6523810"/>
                  <a:pt x="738115" y="6608840"/>
                </a:cubicBezTo>
                <a:cubicBezTo>
                  <a:pt x="589501" y="6490023"/>
                  <a:pt x="229449" y="5931205"/>
                  <a:pt x="107780" y="4829732"/>
                </a:cubicBezTo>
                <a:cubicBezTo>
                  <a:pt x="-13889" y="3728259"/>
                  <a:pt x="-6933" y="1191475"/>
                  <a:pt x="8104" y="0"/>
                </a:cubicBezTo>
                <a:lnTo>
                  <a:pt x="1980755" y="621228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7054" y="1844824"/>
            <a:ext cx="6963338" cy="993882"/>
          </a:xfrm>
        </p:spPr>
        <p:txBody>
          <a:bodyPr>
            <a:normAutofit fontScale="90000"/>
          </a:bodyPr>
          <a:lstStyle/>
          <a:p>
            <a:r>
              <a:rPr lang="zh-TW" altLang="zh-TW" sz="6000" dirty="0" smtClean="0"/>
              <a:t>行動</a:t>
            </a:r>
            <a:r>
              <a:rPr lang="zh-TW" altLang="zh-TW" sz="6000" dirty="0"/>
              <a:t>版的</a:t>
            </a:r>
            <a:r>
              <a:rPr lang="en-US" altLang="zh-TW" sz="6000" dirty="0"/>
              <a:t>Google Map</a:t>
            </a:r>
            <a:endParaRPr lang="zh-TW" sz="5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228477" y="3267273"/>
            <a:ext cx="2321478" cy="1485746"/>
            <a:chOff x="6254069" y="3068960"/>
            <a:chExt cx="2321478" cy="1485746"/>
          </a:xfrm>
        </p:grpSpPr>
        <p:sp>
          <p:nvSpPr>
            <p:cNvPr id="4" name="雲朵形 3"/>
            <p:cNvSpPr/>
            <p:nvPr/>
          </p:nvSpPr>
          <p:spPr>
            <a:xfrm>
              <a:off x="6254069" y="3068960"/>
              <a:ext cx="2321478" cy="1485746"/>
            </a:xfrm>
            <a:prstGeom prst="cloud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6948264" y="3481844"/>
              <a:ext cx="162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solidFill>
                    <a:schemeClr val="bg1"/>
                  </a:solidFill>
                </a:rPr>
                <a:t>郭保宏</a:t>
              </a:r>
              <a:endParaRPr lang="en-US" altLang="zh-TW" sz="28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051" name="Picture 3" descr="D:\專案\GIS\年終\2015\baby_sheeps_by_bsig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3024336" cy="273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android.com/media/wallpaper/gif/android_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76" y="4753019"/>
            <a:ext cx="2484906" cy="186368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igyaan.in/wp-content/uploads/2011/07/apple.jpg?a21fa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982" y="4913683"/>
            <a:ext cx="1350661" cy="1625296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sz="3200" b="0" dirty="0" smtClean="0"/>
              <a:t>Android</a:t>
            </a:r>
            <a:br>
              <a:rPr lang="en-US" altLang="zh-TW" sz="3200" b="0" dirty="0" smtClean="0"/>
            </a:br>
            <a:r>
              <a:rPr lang="zh-TW" altLang="en-US" sz="3200" b="0" dirty="0" smtClean="0"/>
              <a:t>圖台使用分享</a:t>
            </a:r>
            <a:endParaRPr lang="zh-TW" altLang="en-US" b="0" dirty="0"/>
          </a:p>
        </p:txBody>
      </p:sp>
      <p:sp>
        <p:nvSpPr>
          <p:cNvPr id="6" name="矩形 5"/>
          <p:cNvSpPr/>
          <p:nvPr/>
        </p:nvSpPr>
        <p:spPr>
          <a:xfrm>
            <a:off x="697204" y="1268760"/>
            <a:ext cx="223651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800" u="sng" dirty="0" smtClean="0">
                <a:solidFill>
                  <a:schemeClr val="bg1"/>
                </a:solidFill>
                <a:latin typeface="Noto Sans CJK TC Black" pitchFamily="34" charset="-120"/>
                <a:ea typeface="Noto Sans CJK TC Black" pitchFamily="34" charset="-120"/>
              </a:rPr>
              <a:t>03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01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6840760" cy="729035"/>
          </a:xfrm>
        </p:spPr>
        <p:txBody>
          <a:bodyPr/>
          <a:lstStyle/>
          <a:p>
            <a:pPr algn="l"/>
            <a:r>
              <a:rPr lang="en-US" altLang="zh-TW" sz="4000" dirty="0" smtClean="0"/>
              <a:t>Android</a:t>
            </a:r>
            <a:r>
              <a:rPr lang="zh-TW" altLang="en-US" sz="4000" dirty="0" smtClean="0"/>
              <a:t>圖台基本使用介紹</a:t>
            </a:r>
            <a:endParaRPr lang="zh-TW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98734"/>
              </p:ext>
            </p:extLst>
          </p:nvPr>
        </p:nvGraphicFramePr>
        <p:xfrm>
          <a:off x="236586" y="1412776"/>
          <a:ext cx="8511878" cy="420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19"/>
                <a:gridCol w="6473391"/>
                <a:gridCol w="1512168"/>
              </a:tblGrid>
              <a:tr h="293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版本差異說明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應用專案</a:t>
                      </a:r>
                      <a:endParaRPr lang="zh-TW" altLang="en-US" dirty="0"/>
                    </a:p>
                  </a:txBody>
                  <a:tcPr/>
                </a:tc>
              </a:tr>
              <a:tr h="4125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1.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開發者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已不能申請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API v1 key, 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原來的專案還是可以使用</a:t>
                      </a:r>
                      <a:endParaRPr kumimoji="0" lang="en-US" altLang="zh-TW" sz="16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zh-TW" sz="1600" dirty="0" smtClean="0"/>
                        <a:t> v1</a:t>
                      </a:r>
                      <a:r>
                        <a:rPr lang="zh-TW" altLang="en-US" sz="1600" dirty="0" smtClean="0"/>
                        <a:t>和</a:t>
                      </a:r>
                      <a:r>
                        <a:rPr lang="en-US" altLang="zh-TW" sz="1600" dirty="0" smtClean="0"/>
                        <a:t>v2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API</a:t>
                      </a:r>
                      <a:r>
                        <a:rPr lang="zh-TW" altLang="en-US" sz="1600" dirty="0" smtClean="0"/>
                        <a:t>都是</a:t>
                      </a:r>
                      <a:r>
                        <a:rPr lang="en-US" altLang="zh-TW" sz="1600" dirty="0" smtClean="0"/>
                        <a:t>java</a:t>
                      </a:r>
                      <a:r>
                        <a:rPr lang="zh-TW" altLang="en-US" sz="1600" dirty="0" smtClean="0"/>
                        <a:t>原生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但完全不同的</a:t>
                      </a:r>
                      <a:r>
                        <a:rPr lang="en-US" altLang="zh-TW" sz="1600" dirty="0" smtClean="0"/>
                        <a:t>API</a:t>
                      </a:r>
                      <a:endParaRPr lang="zh-TW" altLang="en-US" sz="1600" dirty="0" smtClean="0"/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大甲媽祖遶境進香</a:t>
                      </a:r>
                      <a:endParaRPr lang="zh-TW" altLang="en-US" sz="1600" dirty="0"/>
                    </a:p>
                  </a:txBody>
                  <a:tcPr/>
                </a:tc>
              </a:tr>
              <a:tr h="9383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開發期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需導入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Play Services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2.User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下載時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手機內必需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SDK2.3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以上才有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kumimoji="0" lang="en-US" altLang="zh-TW" sz="16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 Services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服務</a:t>
                      </a:r>
                      <a:endParaRPr kumimoji="0" lang="en-US" altLang="zh-TW" sz="16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地圖是封裝在 </a:t>
                      </a:r>
                      <a:r>
                        <a:rPr kumimoji="0" lang="en-US" altLang="zh-TW" sz="16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MapFragment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類別中</a:t>
                      </a:r>
                      <a:endParaRPr kumimoji="0" lang="en-US" altLang="zh-TW" sz="16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tiles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技術使地圖顯示得更快，頻寬使用的更少。</a:t>
                      </a:r>
                      <a:endParaRPr kumimoji="0" lang="en-US" altLang="zh-TW" sz="16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Caching 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比較少，所以看到的地圖空白區域會更少。</a:t>
                      </a:r>
                      <a:endParaRPr lang="zh-TW" altLang="en-US" sz="1600" dirty="0" smtClean="0"/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1.</a:t>
                      </a:r>
                      <a:r>
                        <a:rPr lang="zh-TW" altLang="en-US" sz="1600" dirty="0" smtClean="0"/>
                        <a:t>天眼衛星車隊管理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2.</a:t>
                      </a:r>
                      <a:r>
                        <a:rPr lang="zh-TW" altLang="en-US" sz="1600" dirty="0" smtClean="0"/>
                        <a:t>富民運輸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3.</a:t>
                      </a:r>
                      <a:r>
                        <a:rPr lang="zh-TW" altLang="en-US" sz="1600" dirty="0" smtClean="0"/>
                        <a:t>司機派遣</a:t>
                      </a:r>
                      <a:endParaRPr lang="zh-TW" altLang="en-US" sz="1600" dirty="0"/>
                    </a:p>
                  </a:txBody>
                  <a:tcPr/>
                </a:tc>
              </a:tr>
              <a:tr h="14596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1.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kumimoji="0" lang="en-US" altLang="zh-TW" sz="16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WebView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來操作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網頁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而且是把網頁放在手機上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而不是去瀏覽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kumimoji="0" lang="zh-TW" altLang="en-US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上的網頁。</a:t>
                      </a:r>
                      <a:endParaRPr lang="zh-TW" altLang="en-US" sz="1600" dirty="0" smtClean="0"/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36586" y="971436"/>
            <a:ext cx="67116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開發者</a:t>
            </a:r>
            <a:r>
              <a:rPr lang="en-US" altLang="zh-TW" dirty="0" err="1" smtClean="0"/>
              <a:t>apis</a:t>
            </a:r>
            <a:r>
              <a:rPr lang="en-US" altLang="zh-TW" dirty="0" smtClean="0"/>
              <a:t> console: </a:t>
            </a:r>
            <a:r>
              <a:rPr lang="en-US" altLang="zh-TW" i="1" dirty="0">
                <a:solidFill>
                  <a:schemeClr val="dk1"/>
                </a:solidFill>
              </a:rPr>
              <a:t>https://</a:t>
            </a:r>
            <a:r>
              <a:rPr lang="en-US" altLang="zh-TW" i="1" dirty="0" smtClean="0">
                <a:solidFill>
                  <a:schemeClr val="dk1"/>
                </a:solidFill>
              </a:rPr>
              <a:t>code.google.com/</a:t>
            </a:r>
            <a:r>
              <a:rPr lang="en-US" altLang="zh-TW" b="1" i="1" dirty="0" smtClean="0">
                <a:solidFill>
                  <a:schemeClr val="dk1"/>
                </a:solidFill>
              </a:rPr>
              <a:t>apis</a:t>
            </a:r>
            <a:r>
              <a:rPr lang="en-US" altLang="zh-TW" i="1" dirty="0" smtClean="0">
                <a:solidFill>
                  <a:schemeClr val="dk1"/>
                </a:solidFill>
              </a:rPr>
              <a:t>/</a:t>
            </a:r>
            <a:r>
              <a:rPr lang="en-US" altLang="zh-TW" b="1" i="1" dirty="0" smtClean="0">
                <a:solidFill>
                  <a:schemeClr val="dk1"/>
                </a:solidFill>
              </a:rPr>
              <a:t>console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519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sz="3200" b="0" dirty="0" smtClean="0"/>
              <a:t>Android</a:t>
            </a:r>
            <a:br>
              <a:rPr lang="en-US" altLang="zh-TW" sz="3200" b="0" dirty="0" smtClean="0"/>
            </a:br>
            <a:r>
              <a:rPr lang="en-US" altLang="zh-TW" sz="3200" b="0" dirty="0" smtClean="0"/>
              <a:t>V1</a:t>
            </a:r>
            <a:r>
              <a:rPr lang="zh-TW" altLang="en-US" sz="3200" b="0" dirty="0" smtClean="0"/>
              <a:t>圖台使用分享</a:t>
            </a:r>
            <a:endParaRPr lang="zh-TW" altLang="en-US" b="0" dirty="0"/>
          </a:p>
        </p:txBody>
      </p:sp>
      <p:sp>
        <p:nvSpPr>
          <p:cNvPr id="6" name="矩形 5"/>
          <p:cNvSpPr/>
          <p:nvPr/>
        </p:nvSpPr>
        <p:spPr>
          <a:xfrm>
            <a:off x="697204" y="1268760"/>
            <a:ext cx="282000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800" u="sng" dirty="0" smtClean="0">
                <a:solidFill>
                  <a:schemeClr val="bg1"/>
                </a:solidFill>
                <a:latin typeface="Noto Sans CJK TC Black" pitchFamily="34" charset="-120"/>
                <a:ea typeface="Noto Sans CJK TC Black" pitchFamily="34" charset="-120"/>
              </a:rPr>
              <a:t>03</a:t>
            </a:r>
            <a:r>
              <a:rPr lang="en-US" altLang="zh-TW" sz="4500" u="sng" dirty="0" smtClean="0">
                <a:solidFill>
                  <a:schemeClr val="bg1"/>
                </a:solidFill>
                <a:latin typeface="Noto Sans CJK TC Black" pitchFamily="34" charset="-120"/>
                <a:ea typeface="Noto Sans CJK TC Black" pitchFamily="34" charset="-120"/>
              </a:rPr>
              <a:t>-1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80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512" y="66219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v1</a:t>
            </a:r>
            <a:r>
              <a:rPr lang="zh-TW" altLang="en-US" dirty="0" smtClean="0"/>
              <a:t>圖</a:t>
            </a:r>
            <a:r>
              <a:rPr lang="zh-TW" altLang="en-US" dirty="0"/>
              <a:t>台</a:t>
            </a:r>
            <a:r>
              <a:rPr lang="zh-TW" altLang="en-US" dirty="0" smtClean="0"/>
              <a:t>初始化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6379"/>
              </p:ext>
            </p:extLst>
          </p:nvPr>
        </p:nvGraphicFramePr>
        <p:xfrm>
          <a:off x="179512" y="476672"/>
          <a:ext cx="8568952" cy="438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2675097"/>
                <a:gridCol w="5472608"/>
              </a:tblGrid>
              <a:tr h="3464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程式片段</a:t>
                      </a:r>
                      <a:endParaRPr lang="zh-TW" altLang="en-US" dirty="0"/>
                    </a:p>
                  </a:txBody>
                  <a:tcPr/>
                </a:tc>
              </a:tr>
              <a:tr h="93038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Google APIs Console </a:t>
                      </a:r>
                      <a:r>
                        <a:rPr kumimoji="0" lang="zh-TW" altLang="en-US" sz="18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網頁開啓</a:t>
                      </a:r>
                      <a:r>
                        <a:rPr kumimoji="0" lang="en-US" altLang="zh-TW" sz="18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r>
                        <a:rPr kumimoji="0" lang="zh-TW" altLang="en-US" sz="18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服務</a:t>
                      </a:r>
                      <a:r>
                        <a:rPr kumimoji="0" lang="en-US" altLang="zh-TW" sz="18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zh-TW" altLang="en-US" sz="18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及申請你的開發時期和上架時期的金錀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利用你開發電腦的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(SHA1</a:t>
                      </a: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碼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專案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package),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在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google 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apis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console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申請一組 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Android key,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這一組就是你的開發時期的金錀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.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而正式發佈的金錀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是你用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eclipse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在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Export Signed Application Package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所產生的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keystore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裡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就有一組正式遤證的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SHA1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碼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就可以申請正式的金錀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只有在上架時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才換這組金錀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從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Google Play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下載下來時的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APP,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才看的到圖台</a:t>
                      </a:r>
                      <a:endParaRPr lang="en-US" altLang="zh-TW" sz="1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  <a:tr h="93038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定義</a:t>
                      </a:r>
                      <a:r>
                        <a:rPr lang="en-US" altLang="zh-TW" dirty="0" err="1" smtClean="0"/>
                        <a:t>maplayout</a:t>
                      </a:r>
                      <a:r>
                        <a:rPr lang="zh-TW" altLang="en-US" dirty="0" smtClean="0"/>
                        <a:t>裡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放圖台的</a:t>
                      </a:r>
                      <a:r>
                        <a:rPr lang="en-US" altLang="zh-TW" dirty="0" smtClean="0"/>
                        <a:t>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&lt;</a:t>
                      </a:r>
                      <a:r>
                        <a:rPr lang="en-US" altLang="zh-TW" sz="1100" dirty="0" err="1" smtClean="0"/>
                        <a:t>com.google.android.maps.MapView</a:t>
                      </a:r>
                      <a:r>
                        <a:rPr lang="en-US" altLang="zh-TW" sz="1100" baseline="0" dirty="0" smtClean="0"/>
                        <a:t> </a:t>
                      </a:r>
                      <a:r>
                        <a:rPr lang="en-US" altLang="zh-TW" sz="1100" dirty="0" err="1" smtClean="0"/>
                        <a:t>android:id</a:t>
                      </a:r>
                      <a:r>
                        <a:rPr lang="en-US" altLang="zh-TW" sz="1100" dirty="0" smtClean="0"/>
                        <a:t>="@+id/</a:t>
                      </a:r>
                      <a:r>
                        <a:rPr lang="en-US" altLang="zh-TW" sz="1100" dirty="0" err="1" smtClean="0"/>
                        <a:t>mapview</a:t>
                      </a:r>
                      <a:r>
                        <a:rPr lang="en-US" altLang="zh-TW" sz="1100" dirty="0" smtClean="0"/>
                        <a:t>"</a:t>
                      </a:r>
                    </a:p>
                    <a:p>
                      <a:r>
                        <a:rPr lang="en-US" altLang="zh-TW" sz="1100" dirty="0" smtClean="0"/>
                        <a:t>  </a:t>
                      </a:r>
                      <a:r>
                        <a:rPr lang="en-US" altLang="zh-TW" sz="1100" dirty="0" err="1" smtClean="0"/>
                        <a:t>android:layout_width</a:t>
                      </a:r>
                      <a:r>
                        <a:rPr lang="en-US" altLang="zh-TW" sz="1100" dirty="0" smtClean="0"/>
                        <a:t>="</a:t>
                      </a:r>
                      <a:r>
                        <a:rPr lang="en-US" altLang="zh-TW" sz="1100" dirty="0" err="1" smtClean="0"/>
                        <a:t>fill_parent</a:t>
                      </a:r>
                      <a:r>
                        <a:rPr lang="en-US" altLang="zh-TW" sz="1100" dirty="0" smtClean="0"/>
                        <a:t>"</a:t>
                      </a:r>
                    </a:p>
                    <a:p>
                      <a:r>
                        <a:rPr lang="en-US" altLang="zh-TW" sz="1100" dirty="0" smtClean="0"/>
                        <a:t>  </a:t>
                      </a:r>
                      <a:r>
                        <a:rPr lang="en-US" altLang="zh-TW" sz="1100" dirty="0" err="1" smtClean="0"/>
                        <a:t>android:layout_height</a:t>
                      </a:r>
                      <a:r>
                        <a:rPr lang="en-US" altLang="zh-TW" sz="1100" dirty="0" smtClean="0"/>
                        <a:t>="</a:t>
                      </a:r>
                      <a:r>
                        <a:rPr lang="en-US" altLang="zh-TW" sz="1100" dirty="0" err="1" smtClean="0"/>
                        <a:t>fill_parent</a:t>
                      </a:r>
                      <a:r>
                        <a:rPr lang="en-US" altLang="zh-TW" sz="1100" dirty="0" smtClean="0"/>
                        <a:t>"</a:t>
                      </a:r>
                    </a:p>
                    <a:p>
                      <a:r>
                        <a:rPr lang="en-US" altLang="zh-TW" sz="1100" dirty="0" smtClean="0"/>
                        <a:t>  </a:t>
                      </a:r>
                      <a:r>
                        <a:rPr lang="en-US" altLang="zh-TW" sz="1100" dirty="0" err="1" smtClean="0"/>
                        <a:t>android:apiKey</a:t>
                      </a:r>
                      <a:r>
                        <a:rPr lang="en-US" altLang="zh-TW" sz="1100" dirty="0" smtClean="0"/>
                        <a:t>="06CJMDB32xxxQKZxxx329HhminxxxIi5Rxxxxxx"&gt;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(</a:t>
                      </a:r>
                      <a:r>
                        <a:rPr lang="en-US" altLang="zh-TW" sz="1100" dirty="0" err="1" smtClean="0"/>
                        <a:t>apiKey</a:t>
                      </a:r>
                      <a:r>
                        <a:rPr lang="zh-TW" altLang="en-US" sz="1100" dirty="0" smtClean="0"/>
                        <a:t>要分開發時期和上架的金錀</a:t>
                      </a:r>
                      <a:r>
                        <a:rPr lang="en-US" altLang="zh-TW" sz="1100" dirty="0" smtClean="0"/>
                        <a:t>, </a:t>
                      </a:r>
                      <a:r>
                        <a:rPr lang="zh-TW" altLang="en-US" sz="1100" dirty="0" smtClean="0"/>
                        <a:t>放錯會是沒有圖的圖台</a:t>
                      </a:r>
                      <a:r>
                        <a:rPr lang="en-US" altLang="zh-TW" sz="1100" dirty="0" smtClean="0"/>
                        <a:t>) </a:t>
                      </a: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定義使用</a:t>
                      </a:r>
                      <a:r>
                        <a:rPr lang="en-US" altLang="zh-TW" dirty="0" smtClean="0"/>
                        <a:t>map</a:t>
                      </a:r>
                      <a:r>
                        <a:rPr lang="zh-TW" altLang="en-US" dirty="0" smtClean="0"/>
                        <a:t>函式在</a:t>
                      </a:r>
                      <a:r>
                        <a:rPr lang="en-US" altLang="zh-TW" dirty="0" smtClean="0"/>
                        <a:t>AndroidManifest.xml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&lt;uses-library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  </a:t>
                      </a:r>
                      <a:r>
                        <a:rPr lang="en-US" altLang="zh-TW" sz="1100" dirty="0" err="1" smtClean="0"/>
                        <a:t>android:name</a:t>
                      </a:r>
                      <a:r>
                        <a:rPr lang="en-US" altLang="zh-TW" sz="1100" dirty="0" smtClean="0"/>
                        <a:t>="</a:t>
                      </a:r>
                      <a:r>
                        <a:rPr lang="en-US" altLang="zh-TW" sz="1100" dirty="0" err="1" smtClean="0"/>
                        <a:t>com.google.android.maps</a:t>
                      </a:r>
                      <a:r>
                        <a:rPr lang="en-US" altLang="zh-TW" sz="1100" dirty="0" smtClean="0"/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  </a:t>
                      </a:r>
                      <a:r>
                        <a:rPr lang="en-US" altLang="zh-TW" sz="1100" dirty="0" err="1" smtClean="0"/>
                        <a:t>android:required</a:t>
                      </a:r>
                      <a:r>
                        <a:rPr lang="en-US" altLang="zh-TW" sz="1100" dirty="0" smtClean="0"/>
                        <a:t>="true"&gt;&lt;/uses-library&gt;</a:t>
                      </a: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  <a:tr h="6617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effectLst/>
                        </a:rPr>
                        <a:t>初始化圖台物件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MapView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@Override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public void </a:t>
                      </a:r>
                      <a:r>
                        <a:rPr lang="en-US" altLang="zh-TW" sz="1100" dirty="0" err="1" smtClean="0">
                          <a:effectLst/>
                        </a:rPr>
                        <a:t>onCreate</a:t>
                      </a:r>
                      <a:r>
                        <a:rPr lang="en-US" altLang="zh-TW" sz="1100" dirty="0" smtClean="0">
                          <a:effectLst/>
                        </a:rPr>
                        <a:t>(Bundle </a:t>
                      </a:r>
                      <a:r>
                        <a:rPr lang="en-US" altLang="zh-TW" sz="1100" dirty="0" err="1" smtClean="0">
                          <a:effectLst/>
                        </a:rPr>
                        <a:t>savedInstanceState</a:t>
                      </a:r>
                      <a:r>
                        <a:rPr lang="en-US" altLang="zh-TW" sz="1100" dirty="0" smtClean="0">
                          <a:effectLst/>
                        </a:rPr>
                        <a:t>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      </a:t>
                      </a:r>
                      <a:r>
                        <a:rPr lang="en-US" altLang="zh-TW" sz="1100" dirty="0" err="1" smtClean="0">
                          <a:effectLst/>
                        </a:rPr>
                        <a:t>super.onCreate</a:t>
                      </a:r>
                      <a:r>
                        <a:rPr lang="en-US" altLang="zh-TW" sz="1100" dirty="0" smtClean="0">
                          <a:effectLst/>
                        </a:rPr>
                        <a:t>(</a:t>
                      </a:r>
                      <a:r>
                        <a:rPr lang="en-US" altLang="zh-TW" sz="1100" dirty="0" err="1" smtClean="0">
                          <a:effectLst/>
                        </a:rPr>
                        <a:t>savedInstanceState</a:t>
                      </a:r>
                      <a:r>
                        <a:rPr lang="en-US" altLang="zh-TW" sz="1100" dirty="0" smtClean="0">
                          <a:effectLst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      </a:t>
                      </a:r>
                      <a:r>
                        <a:rPr lang="en-US" altLang="zh-TW" sz="1100" dirty="0" err="1" smtClean="0">
                          <a:effectLst/>
                        </a:rPr>
                        <a:t>setContentView</a:t>
                      </a:r>
                      <a:r>
                        <a:rPr lang="en-US" altLang="zh-TW" sz="1100" dirty="0" smtClean="0">
                          <a:effectLst/>
                        </a:rPr>
                        <a:t>(</a:t>
                      </a:r>
                      <a:r>
                        <a:rPr lang="en-US" altLang="zh-TW" sz="1100" dirty="0" err="1" smtClean="0">
                          <a:effectLst/>
                        </a:rPr>
                        <a:t>R.layout.maplayout</a:t>
                      </a:r>
                      <a:r>
                        <a:rPr lang="en-US" altLang="zh-TW" sz="1100" dirty="0" smtClean="0">
                          <a:effectLst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aseline="0" dirty="0" smtClean="0">
                          <a:effectLst/>
                        </a:rPr>
                        <a:t>        </a:t>
                      </a:r>
                      <a:r>
                        <a:rPr lang="en-US" altLang="zh-TW" sz="1100" dirty="0" smtClean="0">
                          <a:effectLst/>
                        </a:rPr>
                        <a:t>map = (</a:t>
                      </a:r>
                      <a:r>
                        <a:rPr lang="en-US" altLang="zh-TW" sz="1100" dirty="0" err="1" smtClean="0">
                          <a:effectLst/>
                        </a:rPr>
                        <a:t>MapView</a:t>
                      </a:r>
                      <a:r>
                        <a:rPr lang="en-US" altLang="zh-TW" sz="1100" dirty="0" smtClean="0">
                          <a:effectLst/>
                        </a:rPr>
                        <a:t>) </a:t>
                      </a:r>
                      <a:r>
                        <a:rPr lang="en-US" altLang="zh-TW" sz="1100" dirty="0" err="1" smtClean="0">
                          <a:effectLst/>
                        </a:rPr>
                        <a:t>findViewById</a:t>
                      </a:r>
                      <a:r>
                        <a:rPr lang="en-US" altLang="zh-TW" sz="1100" dirty="0" smtClean="0">
                          <a:effectLst/>
                        </a:rPr>
                        <a:t>(</a:t>
                      </a:r>
                      <a:r>
                        <a:rPr lang="en-US" altLang="zh-TW" sz="1100" dirty="0" err="1" smtClean="0">
                          <a:effectLst/>
                        </a:rPr>
                        <a:t>R.id.mapview</a:t>
                      </a:r>
                      <a:r>
                        <a:rPr lang="en-US" altLang="zh-TW" sz="1100" dirty="0" smtClean="0">
                          <a:effectLst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aseline="0" dirty="0" smtClean="0">
                          <a:effectLst/>
                        </a:rPr>
                        <a:t>        </a:t>
                      </a:r>
                      <a:r>
                        <a:rPr lang="en-US" altLang="zh-TW" sz="1100" dirty="0" err="1" smtClean="0">
                          <a:effectLst/>
                        </a:rPr>
                        <a:t>map.setClickable</a:t>
                      </a:r>
                      <a:r>
                        <a:rPr lang="en-US" altLang="zh-TW" sz="1100" dirty="0" smtClean="0">
                          <a:effectLst/>
                        </a:rPr>
                        <a:t>(true);}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1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41176"/>
              </p:ext>
            </p:extLst>
          </p:nvPr>
        </p:nvGraphicFramePr>
        <p:xfrm>
          <a:off x="179512" y="620688"/>
          <a:ext cx="85689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3194086"/>
                <a:gridCol w="4953619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程式片段</a:t>
                      </a:r>
                      <a:endParaRPr lang="zh-TW" altLang="en-US" dirty="0"/>
                    </a:p>
                  </a:txBody>
                  <a:tcPr/>
                </a:tc>
              </a:tr>
              <a:tr h="2010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全域變數</a:t>
                      </a:r>
                      <a:r>
                        <a:rPr lang="en-US" altLang="zh-TW" sz="1600" dirty="0" smtClean="0"/>
                        <a:t>:</a:t>
                      </a:r>
                      <a:r>
                        <a:rPr lang="zh-TW" altLang="en-US" sz="1600" dirty="0" smtClean="0"/>
                        <a:t>使用者位置圖層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MyLocationOverlay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m_MyLocationOverlay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41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使用者圖層變數初始化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m_MyLocationOverlay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MyLocationOverlay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MyMapActivity.this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map); 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m_MapView.getOverlays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().add(</a:t>
                      </a: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m_MyLocationOverlay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以下</a:t>
                      </a:r>
                      <a:r>
                        <a:rPr kumimoji="0" lang="en-US" altLang="zh-TW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TW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行可放在</a:t>
                      </a:r>
                      <a:r>
                        <a:rPr kumimoji="0" lang="en-US" altLang="zh-TW" sz="11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OnResume</a:t>
                      </a:r>
                      <a:r>
                        <a:rPr kumimoji="0" lang="zh-TW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去重新啓動</a:t>
                      </a:r>
                      <a:endParaRPr kumimoji="0" lang="en-US" altLang="zh-TW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m_MyLocationOverlay.enableMyLocation</a:t>
                      </a: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m_MyLocationOverlay.enableCompass</a:t>
                      </a: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TW" sz="1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以下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行可放在</a:t>
                      </a:r>
                      <a:r>
                        <a:rPr lang="en-US" altLang="zh-TW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OnPause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r>
                        <a:rPr lang="zh-TW" alt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去停止運作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m_MyLocationOverlay.disableMyLocation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m_MyLocationOverlay.disableCompass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zh-TW" sz="1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  <a:tr h="5722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effectLst/>
                        </a:rPr>
                        <a:t>取得新座標的函式</a:t>
                      </a:r>
                      <a:endParaRPr lang="en-US" altLang="zh-TW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Public void 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getUserLoction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GeoPoint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point  = </a:t>
                      </a: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m_MyLocationOverlay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kumimoji="0" lang="en-US" altLang="zh-TW" sz="11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getMyLocation</a:t>
                      </a:r>
                      <a:r>
                        <a:rPr kumimoji="0" lang="en-US" altLang="zh-TW" sz="11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altLang="zh-TW" sz="1100" baseline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}</a:t>
                      </a:r>
                      <a:endParaRPr lang="en-US" altLang="zh-TW" sz="1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79512" y="188640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v1</a:t>
            </a:r>
            <a:r>
              <a:rPr lang="zh-TW" altLang="en-US" dirty="0" smtClean="0"/>
              <a:t>圖</a:t>
            </a:r>
            <a:r>
              <a:rPr lang="zh-TW" altLang="en-US" dirty="0"/>
              <a:t>台使用者定位開發技巧</a:t>
            </a:r>
          </a:p>
        </p:txBody>
      </p:sp>
    </p:spTree>
    <p:extLst>
      <p:ext uri="{BB962C8B-B14F-4D97-AF65-F5344CB8AC3E}">
        <p14:creationId xmlns:p14="http://schemas.microsoft.com/office/powerpoint/2010/main" val="53041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21455"/>
              </p:ext>
            </p:extLst>
          </p:nvPr>
        </p:nvGraphicFramePr>
        <p:xfrm>
          <a:off x="179512" y="620688"/>
          <a:ext cx="8568952" cy="421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3194086"/>
                <a:gridCol w="4953619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使用說明</a:t>
                      </a:r>
                      <a:endParaRPr lang="zh-TW" altLang="en-US" dirty="0"/>
                    </a:p>
                  </a:txBody>
                  <a:tcPr/>
                </a:tc>
              </a:tr>
              <a:tr h="3424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map.getZoomLevel</a:t>
                      </a:r>
                      <a:r>
                        <a:rPr lang="en-US" altLang="zh-TW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取得目前</a:t>
                      </a:r>
                      <a:r>
                        <a:rPr lang="en-US" altLang="zh-TW" sz="1500" dirty="0" smtClean="0">
                          <a:effectLst/>
                        </a:rPr>
                        <a:t>Zoom</a:t>
                      </a:r>
                      <a:r>
                        <a:rPr lang="zh-TW" altLang="en-US" sz="1500" dirty="0" smtClean="0">
                          <a:effectLst/>
                        </a:rPr>
                        <a:t>到圖台第幾層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effectLst/>
                        </a:rPr>
                        <a:t>map.getController</a:t>
                      </a:r>
                      <a:r>
                        <a:rPr lang="en-US" altLang="zh-TW" sz="1800" dirty="0" smtClean="0">
                          <a:effectLst/>
                        </a:rPr>
                        <a:t>().</a:t>
                      </a:r>
                      <a:r>
                        <a:rPr lang="en-US" altLang="zh-TW" sz="1800" dirty="0" err="1" smtClean="0">
                          <a:effectLst/>
                        </a:rPr>
                        <a:t>setZoom</a:t>
                      </a:r>
                      <a:r>
                        <a:rPr lang="en-US" altLang="zh-TW" sz="1800" dirty="0" smtClean="0">
                          <a:effectLst/>
                        </a:rPr>
                        <a:t>(16)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縮放到圖台第幾層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map.getController</a:t>
                      </a:r>
                      <a:r>
                        <a:rPr lang="en-US" altLang="zh-TW" dirty="0" smtClean="0"/>
                        <a:t>().</a:t>
                      </a:r>
                      <a:r>
                        <a:rPr lang="en-US" altLang="zh-TW" dirty="0" err="1" smtClean="0"/>
                        <a:t>animateTo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geopoint</a:t>
                      </a:r>
                      <a:r>
                        <a:rPr lang="en-US" altLang="zh-TW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平移到以</a:t>
                      </a:r>
                      <a:r>
                        <a:rPr lang="en-US" altLang="zh-TW" sz="1500" dirty="0" err="1" smtClean="0">
                          <a:effectLst/>
                        </a:rPr>
                        <a:t>geopoint</a:t>
                      </a:r>
                      <a:r>
                        <a:rPr lang="zh-TW" altLang="en-US" sz="1500" dirty="0" smtClean="0">
                          <a:effectLst/>
                        </a:rPr>
                        <a:t>為中心的圖台中心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5992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map.getOverlays</a:t>
                      </a:r>
                      <a:r>
                        <a:rPr lang="en-US" altLang="zh-TW" dirty="0" smtClean="0"/>
                        <a:t>().add(</a:t>
                      </a:r>
                      <a:r>
                        <a:rPr lang="en-US" altLang="zh-TW" dirty="0" err="1" smtClean="0"/>
                        <a:t>MyOverlay</a:t>
                      </a:r>
                      <a:r>
                        <a:rPr lang="en-US" altLang="zh-TW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圖台加入套疊點位物件</a:t>
                      </a:r>
                      <a:r>
                        <a:rPr lang="en-US" altLang="zh-TW" sz="1500" dirty="0" smtClean="0">
                          <a:effectLst/>
                        </a:rPr>
                        <a:t>(</a:t>
                      </a:r>
                      <a:r>
                        <a:rPr lang="en-US" altLang="zh-TW" sz="1500" dirty="0" err="1" smtClean="0">
                          <a:effectLst/>
                        </a:rPr>
                        <a:t>ItemizedOverlay</a:t>
                      </a:r>
                      <a:r>
                        <a:rPr lang="en-US" altLang="zh-TW" sz="1500" dirty="0" smtClean="0">
                          <a:effectLst/>
                        </a:rPr>
                        <a:t>&lt;</a:t>
                      </a:r>
                      <a:r>
                        <a:rPr lang="en-US" altLang="zh-TW" sz="1500" dirty="0" err="1" smtClean="0">
                          <a:effectLst/>
                        </a:rPr>
                        <a:t>OverlayItem</a:t>
                      </a:r>
                      <a:r>
                        <a:rPr lang="en-US" altLang="zh-TW" sz="1500" dirty="0" smtClean="0">
                          <a:effectLst/>
                        </a:rPr>
                        <a:t>&gt;)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>
                          <a:effectLst/>
                        </a:rPr>
                        <a:t>(</a:t>
                      </a:r>
                      <a:r>
                        <a:rPr lang="zh-TW" alt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進階可以客製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zh-TW" alt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個物件繼承抽象</a:t>
                      </a:r>
                      <a:r>
                        <a:rPr lang="en-US" altLang="zh-TW" sz="1300" dirty="0" err="1" smtClean="0">
                          <a:solidFill>
                            <a:srgbClr val="FF0000"/>
                          </a:solidFill>
                          <a:effectLst/>
                        </a:rPr>
                        <a:t>ItemizedOverlay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effectLst/>
                        </a:rPr>
                        <a:t>&lt;</a:t>
                      </a:r>
                      <a:r>
                        <a:rPr lang="en-US" altLang="zh-TW" sz="1300" dirty="0" err="1" smtClean="0">
                          <a:solidFill>
                            <a:srgbClr val="FF0000"/>
                          </a:solidFill>
                          <a:effectLst/>
                        </a:rPr>
                        <a:t>OverlayItem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effectLst/>
                        </a:rPr>
                        <a:t>&gt;,</a:t>
                      </a:r>
                      <a:r>
                        <a:rPr lang="zh-TW" alt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可以搜集同性質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effectLst/>
                        </a:rPr>
                        <a:t>marker,</a:t>
                      </a:r>
                      <a:r>
                        <a:rPr lang="zh-TW" alt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及客製點擊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effectLst/>
                        </a:rPr>
                        <a:t>marker</a:t>
                      </a:r>
                      <a:r>
                        <a:rPr lang="zh-TW" alt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彈出視窗</a:t>
                      </a:r>
                      <a:r>
                        <a:rPr lang="en-US" altLang="zh-TW" sz="1500" dirty="0" smtClean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>
                          <a:effectLst/>
                        </a:rPr>
                        <a:t>(</a:t>
                      </a:r>
                      <a:r>
                        <a:rPr lang="zh-TW" alt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請注意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  <a:r>
                        <a:rPr kumimoji="0" lang="zh-TW" altLang="en-US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我們需要呼叫 </a:t>
                      </a:r>
                      <a:r>
                        <a:rPr kumimoji="0" lang="en-US" altLang="zh-TW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populate </a:t>
                      </a:r>
                      <a:r>
                        <a:rPr kumimoji="0" lang="zh-TW" altLang="en-US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函式，通知 </a:t>
                      </a:r>
                      <a:r>
                        <a:rPr kumimoji="0" lang="en-US" altLang="zh-TW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kumimoji="0" lang="zh-TW" altLang="en-US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來更新這個 </a:t>
                      </a:r>
                      <a:r>
                        <a:rPr kumimoji="0" lang="en-US" altLang="zh-TW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  <a:r>
                        <a:rPr kumimoji="0" lang="zh-TW" altLang="en-US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。並且，最好是在呼叫 </a:t>
                      </a:r>
                      <a:r>
                        <a:rPr kumimoji="0" lang="en-US" altLang="zh-TW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populate </a:t>
                      </a:r>
                      <a:r>
                        <a:rPr kumimoji="0" lang="zh-TW" altLang="en-US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之前，呼叫 </a:t>
                      </a:r>
                      <a:r>
                        <a:rPr kumimoji="0" lang="en-US" altLang="zh-TW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setLastFocusedIndex</a:t>
                      </a:r>
                      <a:r>
                        <a:rPr kumimoji="0" lang="en-US" altLang="zh-TW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(-1)</a:t>
                      </a:r>
                      <a:r>
                        <a:rPr kumimoji="0" lang="zh-TW" altLang="en-US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，清掉之前的 </a:t>
                      </a:r>
                      <a:r>
                        <a:rPr kumimoji="0" lang="en-US" altLang="zh-TW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Item</a:t>
                      </a:r>
                      <a:r>
                        <a:rPr kumimoji="0"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331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map.getOverlays</a:t>
                      </a:r>
                      <a:r>
                        <a:rPr lang="en-US" altLang="zh-TW" dirty="0" smtClean="0"/>
                        <a:t>().remove(</a:t>
                      </a:r>
                      <a:r>
                        <a:rPr lang="en-US" altLang="zh-TW" dirty="0" err="1" smtClean="0"/>
                        <a:t>MyOverlay</a:t>
                      </a:r>
                      <a:r>
                        <a:rPr lang="en-US" altLang="zh-TW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effectLst/>
                        </a:rPr>
                        <a:t>圖台移除套疊物件</a:t>
                      </a:r>
                      <a:endParaRPr lang="en-US" altLang="zh-TW" sz="1800" dirty="0" smtClean="0">
                        <a:effectLst/>
                      </a:endParaRPr>
                    </a:p>
                    <a:p>
                      <a:r>
                        <a:rPr lang="en-US" altLang="zh-TW" sz="1300" dirty="0" smtClean="0">
                          <a:effectLst/>
                        </a:rPr>
                        <a:t>(</a:t>
                      </a:r>
                      <a:r>
                        <a:rPr lang="zh-TW" alt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可能是同性質的點位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線</a:t>
                      </a:r>
                      <a:r>
                        <a:rPr lang="en-US" altLang="zh-TW" sz="130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或面</a:t>
                      </a:r>
                      <a:r>
                        <a:rPr lang="en-US" altLang="zh-TW" sz="1300" dirty="0" smtClean="0">
                          <a:effectLst/>
                        </a:rPr>
                        <a:t>)</a:t>
                      </a:r>
                      <a:endParaRPr lang="zh-TW" altLang="en-US" sz="13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9512" y="188640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v1</a:t>
            </a:r>
            <a:r>
              <a:rPr lang="zh-TW" altLang="en-US" dirty="0" smtClean="0"/>
              <a:t>圖台基本功能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034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7036"/>
              </p:ext>
            </p:extLst>
          </p:nvPr>
        </p:nvGraphicFramePr>
        <p:xfrm>
          <a:off x="179512" y="620688"/>
          <a:ext cx="856895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3194086"/>
                <a:gridCol w="4953619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調校項目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使用說明</a:t>
                      </a:r>
                      <a:endParaRPr lang="zh-TW" altLang="en-US" dirty="0"/>
                    </a:p>
                  </a:txBody>
                  <a:tcPr/>
                </a:tc>
              </a:tr>
              <a:tr h="3424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一次套疊太多點位在圖台上</a:t>
                      </a:r>
                      <a:r>
                        <a:rPr lang="en-US" altLang="zh-TW" dirty="0" smtClean="0"/>
                        <a:t>,</a:t>
                      </a:r>
                    </a:p>
                    <a:p>
                      <a:r>
                        <a:rPr lang="zh-TW" altLang="en-US" dirty="0" smtClean="0"/>
                        <a:t>如果只套疊目前手機畫面</a:t>
                      </a:r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角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範圍下的點位或圖層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可透由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取得四邊的最小最大經度、最小最大緯度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來套疊點位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//</a:t>
                      </a:r>
                      <a:r>
                        <a:rPr lang="zh-TW" altLang="en-US" sz="1100" dirty="0" smtClean="0">
                          <a:effectLst/>
                        </a:rPr>
                        <a:t>捉取裝置的寬高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mWindowHeight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getWindowManager</a:t>
                      </a:r>
                      <a:r>
                        <a:rPr lang="en-US" altLang="zh-TW" sz="1100" dirty="0" smtClean="0">
                          <a:effectLst/>
                        </a:rPr>
                        <a:t>().</a:t>
                      </a:r>
                      <a:r>
                        <a:rPr lang="en-US" altLang="zh-TW" sz="1100" dirty="0" err="1" smtClean="0">
                          <a:effectLst/>
                        </a:rPr>
                        <a:t>getDefaultDisplay</a:t>
                      </a:r>
                      <a:r>
                        <a:rPr lang="en-US" altLang="zh-TW" sz="1100" dirty="0" smtClean="0">
                          <a:effectLst/>
                        </a:rPr>
                        <a:t>().</a:t>
                      </a:r>
                      <a:r>
                        <a:rPr lang="en-US" altLang="zh-TW" sz="1100" dirty="0" err="1" smtClean="0">
                          <a:effectLst/>
                        </a:rPr>
                        <a:t>getHeight</a:t>
                      </a:r>
                      <a:r>
                        <a:rPr lang="en-US" altLang="zh-TW" sz="1100" dirty="0" smtClean="0">
                          <a:effectLst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mWindowWidth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getWindowManager</a:t>
                      </a:r>
                      <a:r>
                        <a:rPr lang="en-US" altLang="zh-TW" sz="1100" dirty="0" smtClean="0">
                          <a:effectLst/>
                        </a:rPr>
                        <a:t>().</a:t>
                      </a:r>
                      <a:r>
                        <a:rPr lang="en-US" altLang="zh-TW" sz="1100" dirty="0" err="1" smtClean="0">
                          <a:effectLst/>
                        </a:rPr>
                        <a:t>getDefaultDisplay</a:t>
                      </a:r>
                      <a:r>
                        <a:rPr lang="en-US" altLang="zh-TW" sz="1100" dirty="0" smtClean="0">
                          <a:effectLst/>
                        </a:rPr>
                        <a:t>().</a:t>
                      </a:r>
                      <a:r>
                        <a:rPr lang="en-US" altLang="zh-TW" sz="1100" dirty="0" err="1" smtClean="0">
                          <a:effectLst/>
                        </a:rPr>
                        <a:t>getWidth</a:t>
                      </a:r>
                      <a:r>
                        <a:rPr lang="en-US" altLang="zh-TW" sz="1100" dirty="0" smtClean="0">
                          <a:effectLst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//</a:t>
                      </a:r>
                      <a:r>
                        <a:rPr lang="zh-TW" altLang="en-US" sz="1100" dirty="0" smtClean="0">
                          <a:effectLst/>
                        </a:rPr>
                        <a:t>取得圖台的左上、右下兩個點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GeoPoint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leftTop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mMViewMain.getProjection</a:t>
                      </a:r>
                      <a:r>
                        <a:rPr lang="en-US" altLang="zh-TW" sz="1100" dirty="0" smtClean="0">
                          <a:effectLst/>
                        </a:rPr>
                        <a:t>().</a:t>
                      </a:r>
                      <a:r>
                        <a:rPr lang="en-US" altLang="zh-TW" sz="1100" dirty="0" err="1" smtClean="0">
                          <a:effectLst/>
                        </a:rPr>
                        <a:t>fromPixels</a:t>
                      </a:r>
                      <a:r>
                        <a:rPr lang="en-US" altLang="zh-TW" sz="1100" dirty="0" smtClean="0">
                          <a:effectLst/>
                        </a:rPr>
                        <a:t>(-5, -5);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GeoPoint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rightButtom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mMViewMain.getProjection</a:t>
                      </a:r>
                      <a:r>
                        <a:rPr lang="en-US" altLang="zh-TW" sz="1100" dirty="0" smtClean="0">
                          <a:effectLst/>
                        </a:rPr>
                        <a:t>().</a:t>
                      </a:r>
                      <a:r>
                        <a:rPr lang="en-US" altLang="zh-TW" sz="1100" dirty="0" err="1" smtClean="0">
                          <a:effectLst/>
                        </a:rPr>
                        <a:t>fromPixels</a:t>
                      </a:r>
                      <a:r>
                        <a:rPr lang="en-US" altLang="zh-TW" sz="1100" dirty="0" smtClean="0">
                          <a:effectLst/>
                        </a:rPr>
                        <a:t>(</a:t>
                      </a:r>
                      <a:r>
                        <a:rPr lang="en-US" altLang="zh-TW" sz="1100" dirty="0" err="1" smtClean="0">
                          <a:effectLst/>
                        </a:rPr>
                        <a:t>mWindowWidth</a:t>
                      </a:r>
                      <a:r>
                        <a:rPr lang="en-US" altLang="zh-TW" sz="1100" dirty="0" smtClean="0">
                          <a:effectLst/>
                        </a:rPr>
                        <a:t> + 5, </a:t>
                      </a:r>
                      <a:r>
                        <a:rPr lang="en-US" altLang="zh-TW" sz="1100" dirty="0" err="1" smtClean="0">
                          <a:effectLst/>
                        </a:rPr>
                        <a:t>mWindowHeight</a:t>
                      </a:r>
                      <a:r>
                        <a:rPr lang="en-US" altLang="zh-TW" sz="1100" dirty="0" smtClean="0">
                          <a:effectLst/>
                        </a:rPr>
                        <a:t> + 5);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reloadMapRegion</a:t>
                      </a:r>
                      <a:r>
                        <a:rPr lang="en-US" altLang="zh-TW" sz="1100" dirty="0" smtClean="0">
                          <a:effectLst/>
                        </a:rPr>
                        <a:t>(leftTop.getLongitudeE6(), rightButtom.getLongitudeE6(), leftTop.getLatitudeE6(), rightButtom.getLatitudeE6());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function </a:t>
                      </a:r>
                      <a:r>
                        <a:rPr lang="en-US" altLang="zh-TW" sz="1100" dirty="0" err="1" smtClean="0">
                          <a:effectLst/>
                        </a:rPr>
                        <a:t>reloadMapRegion</a:t>
                      </a:r>
                      <a:r>
                        <a:rPr lang="en-US" altLang="zh-TW" sz="1100" dirty="0" smtClean="0">
                          <a:effectLst/>
                        </a:rPr>
                        <a:t>(</a:t>
                      </a:r>
                      <a:r>
                        <a:rPr lang="en-US" altLang="zh-TW" sz="1100" dirty="0" err="1" smtClean="0">
                          <a:effectLst/>
                        </a:rPr>
                        <a:t>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aMinX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  <a:r>
                        <a:rPr lang="en-US" altLang="zh-TW" sz="1100" dirty="0" err="1" smtClean="0">
                          <a:effectLst/>
                        </a:rPr>
                        <a:t>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aMaxX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  <a:r>
                        <a:rPr lang="en-US" altLang="zh-TW" sz="1100" dirty="0" err="1" smtClean="0">
                          <a:effectLst/>
                        </a:rPr>
                        <a:t>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aMinY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  <a:r>
                        <a:rPr lang="en-US" altLang="zh-TW" sz="1100" dirty="0" err="1" smtClean="0">
                          <a:effectLst/>
                        </a:rPr>
                        <a:t>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aMaxY</a:t>
                      </a:r>
                      <a:r>
                        <a:rPr lang="en-US" altLang="zh-TW" sz="1100" dirty="0" smtClean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//(float) (</a:t>
                      </a:r>
                      <a:r>
                        <a:rPr lang="en-US" altLang="zh-TW" sz="1100" dirty="0" err="1" smtClean="0">
                          <a:effectLst/>
                        </a:rPr>
                        <a:t>aMinX</a:t>
                      </a:r>
                      <a:r>
                        <a:rPr lang="en-US" altLang="zh-TW" sz="1100" dirty="0" smtClean="0">
                          <a:effectLst/>
                        </a:rPr>
                        <a:t> / 1E6)</a:t>
                      </a:r>
                      <a:r>
                        <a:rPr lang="en-US" altLang="zh-TW" sz="1100" baseline="0" dirty="0" smtClean="0">
                          <a:effectLst/>
                        </a:rPr>
                        <a:t> </a:t>
                      </a:r>
                      <a:r>
                        <a:rPr lang="zh-TW" altLang="en-US" sz="1100" baseline="0" dirty="0" smtClean="0">
                          <a:effectLst/>
                        </a:rPr>
                        <a:t>最小經度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//(float) (</a:t>
                      </a:r>
                      <a:r>
                        <a:rPr lang="en-US" altLang="zh-TW" sz="1100" dirty="0" err="1" smtClean="0">
                          <a:effectLst/>
                        </a:rPr>
                        <a:t>aMaxX</a:t>
                      </a:r>
                      <a:r>
                        <a:rPr lang="en-US" altLang="zh-TW" sz="1100" dirty="0" smtClean="0">
                          <a:effectLst/>
                        </a:rPr>
                        <a:t> / 1E6)</a:t>
                      </a:r>
                      <a:r>
                        <a:rPr lang="zh-TW" altLang="en-US" sz="1100" baseline="0" dirty="0" smtClean="0">
                          <a:effectLst/>
                        </a:rPr>
                        <a:t>最大經度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//(float) (</a:t>
                      </a:r>
                      <a:r>
                        <a:rPr lang="en-US" altLang="zh-TW" sz="1100" dirty="0" err="1" smtClean="0">
                          <a:effectLst/>
                        </a:rPr>
                        <a:t>aMinY</a:t>
                      </a:r>
                      <a:r>
                        <a:rPr lang="en-US" altLang="zh-TW" sz="1100" dirty="0" smtClean="0">
                          <a:effectLst/>
                        </a:rPr>
                        <a:t> / 1E6) </a:t>
                      </a:r>
                      <a:r>
                        <a:rPr lang="zh-TW" altLang="en-US" sz="1100" baseline="0" dirty="0" smtClean="0">
                          <a:effectLst/>
                        </a:rPr>
                        <a:t>最小緯度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//(float) (</a:t>
                      </a:r>
                      <a:r>
                        <a:rPr lang="en-US" altLang="zh-TW" sz="1100" dirty="0" err="1" smtClean="0">
                          <a:effectLst/>
                        </a:rPr>
                        <a:t>aMaxY</a:t>
                      </a:r>
                      <a:r>
                        <a:rPr lang="en-US" altLang="zh-TW" sz="1100" dirty="0" smtClean="0">
                          <a:effectLst/>
                        </a:rPr>
                        <a:t> / 1E6)</a:t>
                      </a:r>
                      <a:r>
                        <a:rPr lang="zh-TW" altLang="en-US" sz="1100" baseline="0" dirty="0" smtClean="0">
                          <a:effectLst/>
                        </a:rPr>
                        <a:t>最大緯度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//</a:t>
                      </a:r>
                      <a:r>
                        <a:rPr lang="zh-TW" altLang="en-US" sz="1100" dirty="0" smtClean="0">
                          <a:effectLst/>
                        </a:rPr>
                        <a:t>即可對點位資料作螢幕範疇內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  <a:r>
                        <a:rPr lang="zh-TW" altLang="en-US" sz="1100" dirty="0" smtClean="0">
                          <a:effectLst/>
                        </a:rPr>
                        <a:t>經緯度最小、最大區間的條件過濾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79512" y="188640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v1</a:t>
            </a:r>
            <a:r>
              <a:rPr lang="zh-TW" altLang="en-US" dirty="0" smtClean="0"/>
              <a:t>圖台套疊</a:t>
            </a:r>
            <a:r>
              <a:rPr lang="en-US" altLang="zh-TW" dirty="0" smtClean="0"/>
              <a:t>_</a:t>
            </a:r>
            <a:r>
              <a:rPr lang="zh-TW" altLang="en-US" dirty="0" smtClean="0"/>
              <a:t>效能調校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84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sz="3200" b="0" dirty="0" smtClean="0"/>
              <a:t>Android</a:t>
            </a:r>
            <a:br>
              <a:rPr lang="en-US" altLang="zh-TW" sz="3200" b="0" dirty="0" smtClean="0"/>
            </a:br>
            <a:r>
              <a:rPr lang="en-US" altLang="zh-TW" sz="3200" b="0" dirty="0" smtClean="0"/>
              <a:t>V2</a:t>
            </a:r>
            <a:r>
              <a:rPr lang="zh-TW" altLang="en-US" sz="3200" b="0" dirty="0" smtClean="0"/>
              <a:t>圖台使用分享</a:t>
            </a:r>
            <a:endParaRPr lang="zh-TW" altLang="en-US" b="0" dirty="0"/>
          </a:p>
        </p:txBody>
      </p:sp>
      <p:sp>
        <p:nvSpPr>
          <p:cNvPr id="6" name="矩形 5"/>
          <p:cNvSpPr/>
          <p:nvPr/>
        </p:nvSpPr>
        <p:spPr>
          <a:xfrm>
            <a:off x="697204" y="1268760"/>
            <a:ext cx="282000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800" u="sng" dirty="0" smtClean="0">
                <a:solidFill>
                  <a:schemeClr val="bg1"/>
                </a:solidFill>
                <a:latin typeface="Noto Sans CJK TC Black" pitchFamily="34" charset="-120"/>
                <a:ea typeface="Noto Sans CJK TC Black" pitchFamily="34" charset="-120"/>
              </a:rPr>
              <a:t>03</a:t>
            </a:r>
            <a:r>
              <a:rPr lang="en-US" altLang="zh-TW" sz="4500" u="sng" dirty="0" smtClean="0">
                <a:solidFill>
                  <a:schemeClr val="bg1"/>
                </a:solidFill>
                <a:latin typeface="Noto Sans CJK TC Black" pitchFamily="34" charset="-120"/>
                <a:ea typeface="Noto Sans CJK TC Black" pitchFamily="34" charset="-120"/>
              </a:rPr>
              <a:t>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38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512" y="179348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v2</a:t>
            </a:r>
            <a:r>
              <a:rPr lang="zh-TW" altLang="en-US" dirty="0" smtClean="0"/>
              <a:t>圖</a:t>
            </a:r>
            <a:r>
              <a:rPr lang="zh-TW" altLang="en-US" dirty="0"/>
              <a:t>台</a:t>
            </a:r>
            <a:r>
              <a:rPr lang="zh-TW" altLang="en-US" dirty="0" smtClean="0"/>
              <a:t>初始化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32857"/>
              </p:ext>
            </p:extLst>
          </p:nvPr>
        </p:nvGraphicFramePr>
        <p:xfrm>
          <a:off x="179512" y="600432"/>
          <a:ext cx="8568952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2675097"/>
                <a:gridCol w="5472608"/>
              </a:tblGrid>
              <a:tr h="3464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程式片段</a:t>
                      </a:r>
                      <a:endParaRPr lang="zh-TW" altLang="en-US" dirty="0"/>
                    </a:p>
                  </a:txBody>
                  <a:tcPr/>
                </a:tc>
              </a:tr>
              <a:tr h="93038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6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Google APIs Console </a:t>
                      </a:r>
                      <a:r>
                        <a:rPr kumimoji="0" lang="zh-TW" altLang="en-US" sz="16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網頁開啓</a:t>
                      </a:r>
                      <a:r>
                        <a:rPr kumimoji="0" lang="en-US" altLang="zh-TW" sz="16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Maps Android API v2</a:t>
                      </a:r>
                      <a:r>
                        <a:rPr kumimoji="0" lang="zh-TW" altLang="en-US" sz="16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服務</a:t>
                      </a:r>
                      <a:r>
                        <a:rPr kumimoji="0" lang="en-US" altLang="zh-TW" sz="16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zh-TW" altLang="en-US" sz="160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及申請你的開發時期和上架時期的金錀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利用你開發電腦的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(SHA1</a:t>
                      </a: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碼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專案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package),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在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google 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apis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console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申請一組 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Android key,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這一組就是你的開發時期的金錀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.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而正式發佈的金錀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是你用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eclipse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在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Export Signed Application Package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所產生的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keystore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裡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就有一組正式遤證的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SHA1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碼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就可以申請正式的金錀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只有在上架時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才換這組金錀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從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Google Play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下載下來時的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APP,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才看的到圖台</a:t>
                      </a:r>
                      <a:endParaRPr lang="en-US" altLang="zh-TW" sz="1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導入</a:t>
                      </a:r>
                      <a:r>
                        <a:rPr lang="en-US" altLang="zh-TW" sz="1600" dirty="0" smtClean="0"/>
                        <a:t>google-play-</a:t>
                      </a:r>
                      <a:r>
                        <a:rPr lang="en-US" altLang="zh-TW" sz="1600" dirty="0" err="1" smtClean="0"/>
                        <a:t>services_lib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利用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Android SDK Manager</a:t>
                      </a: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查看你的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Google Play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services,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是否已安裝</a:t>
                      </a:r>
                      <a:endParaRPr lang="en-US" altLang="zh-TW" sz="1100" baseline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導入一個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Google Play services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專案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Eclipse Import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你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sdk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目錄下的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google/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google_play_services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libproject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/google-play-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services_lib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為一個專案</a:t>
                      </a:r>
                      <a:endParaRPr lang="en-US" altLang="zh-TW" sz="1100" baseline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22860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你需要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v2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圖台的專案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必須引入</a:t>
                      </a:r>
                      <a:r>
                        <a:rPr lang="en-US" altLang="zh-TW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google-play-</a:t>
                      </a:r>
                      <a:r>
                        <a:rPr lang="en-US" altLang="zh-TW" sz="1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services_lib</a:t>
                      </a:r>
                      <a:r>
                        <a:rPr lang="zh-TW" altLang="en-US" sz="1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專案為函式庫</a:t>
                      </a:r>
                      <a:endParaRPr lang="en-US" altLang="zh-TW" sz="1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定義</a:t>
                      </a:r>
                      <a:r>
                        <a:rPr lang="en-US" altLang="zh-TW" sz="1600" dirty="0" smtClean="0"/>
                        <a:t>map</a:t>
                      </a:r>
                      <a:r>
                        <a:rPr lang="zh-TW" altLang="en-US" sz="1600" dirty="0" smtClean="0"/>
                        <a:t>需引用的資源在</a:t>
                      </a:r>
                      <a:r>
                        <a:rPr lang="en-US" altLang="zh-TW" sz="1600" dirty="0" smtClean="0"/>
                        <a:t>AndroidManifest.xml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&lt;uses-feature</a:t>
                      </a:r>
                      <a:r>
                        <a:rPr kumimoji="0" lang="en-US" altLang="zh-TW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android:glEsVersion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="0x00020000"</a:t>
                      </a:r>
                      <a:b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android:required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="true"/&gt;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&lt;meta-data</a:t>
                      </a:r>
                      <a:r>
                        <a:rPr kumimoji="0" lang="en-US" altLang="zh-TW" sz="11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=“com.google.android.maps.v2.API_KEY”</a:t>
                      </a:r>
                      <a:b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android:value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kumimoji="0" lang="zh-TW" altLang="en-US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輸入你所申請到的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Key” /&gt; </a:t>
                      </a:r>
                      <a:r>
                        <a:rPr kumimoji="0" lang="en-US" altLang="zh-TW" sz="110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</a:t>
                      </a:r>
                      <a:r>
                        <a:rPr kumimoji="0" lang="zh-TW" altLang="en-US" sz="110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開發時期和上架的金錀不同</a:t>
                      </a:r>
                      <a:r>
                        <a:rPr kumimoji="0" lang="en-US" altLang="zh-TW" sz="110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zh-TW" sz="110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zh-TW" sz="110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&lt;meta-data</a:t>
                      </a:r>
                      <a:b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com.google.android.gms.version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b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android:value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=”@integer/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google_play_services_version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/&gt;</a:t>
                      </a:r>
                      <a:r>
                        <a:rPr kumimoji="0" lang="en-US" altLang="zh-TW" sz="110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&lt;!--</a:t>
                      </a:r>
                      <a:r>
                        <a:rPr kumimoji="0" lang="zh-TW" altLang="en-US" sz="110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需導入</a:t>
                      </a:r>
                      <a:r>
                        <a:rPr kumimoji="0" lang="en-US" altLang="zh-TW" sz="110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google-play-</a:t>
                      </a:r>
                      <a:r>
                        <a:rPr kumimoji="0" lang="en-US" altLang="zh-TW" sz="110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services_lib</a:t>
                      </a:r>
                      <a:r>
                        <a:rPr kumimoji="0" lang="en-US" altLang="zh-TW" sz="110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endParaRPr lang="en-US" altLang="zh-TW" sz="1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  <a:tr h="6617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定義</a:t>
                      </a:r>
                      <a:r>
                        <a:rPr lang="en-US" altLang="zh-TW" sz="1600" dirty="0" err="1" smtClean="0"/>
                        <a:t>maplayout</a:t>
                      </a:r>
                      <a:r>
                        <a:rPr lang="zh-TW" altLang="en-US" sz="1600" dirty="0" smtClean="0"/>
                        <a:t>裡</a:t>
                      </a:r>
                      <a:r>
                        <a:rPr lang="en-US" altLang="zh-TW" sz="1600" dirty="0" smtClean="0"/>
                        <a:t>, </a:t>
                      </a:r>
                      <a:r>
                        <a:rPr lang="zh-TW" altLang="en-US" sz="1600" dirty="0" smtClean="0"/>
                        <a:t>放圖台的</a:t>
                      </a:r>
                      <a:r>
                        <a:rPr lang="en-US" altLang="zh-TW" sz="1600" dirty="0" smtClean="0"/>
                        <a:t>tag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&lt;fragment</a:t>
                      </a:r>
                      <a:b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="@+id/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mapview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class="</a:t>
                      </a:r>
                      <a:r>
                        <a:rPr kumimoji="0" lang="en-US" altLang="zh-TW" sz="11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com.google.android.gms.maps.MapFragment</a:t>
                      </a:r>
                      <a:r>
                        <a:rPr kumimoji="0" lang="en-US" altLang="zh-TW" sz="11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79512" y="107340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v2</a:t>
            </a:r>
            <a:r>
              <a:rPr lang="zh-TW" altLang="en-US" dirty="0" smtClean="0"/>
              <a:t>圖</a:t>
            </a:r>
            <a:r>
              <a:rPr lang="zh-TW" altLang="en-US" dirty="0"/>
              <a:t>台</a:t>
            </a:r>
            <a:r>
              <a:rPr lang="zh-TW" altLang="en-US" dirty="0" smtClean="0"/>
              <a:t>初始化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58824"/>
              </p:ext>
            </p:extLst>
          </p:nvPr>
        </p:nvGraphicFramePr>
        <p:xfrm>
          <a:off x="179512" y="548680"/>
          <a:ext cx="856895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3194086"/>
                <a:gridCol w="4953619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程式片段</a:t>
                      </a:r>
                      <a:endParaRPr lang="zh-TW" altLang="en-US" dirty="0"/>
                    </a:p>
                  </a:txBody>
                  <a:tcPr/>
                </a:tc>
              </a:tr>
              <a:tr h="2010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effectLst/>
                        </a:rPr>
                        <a:t>初始化圖台物件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GoogleMap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GoogleMapView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FragmentActivity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if (map == null)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map = ((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SupportMapFragment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getSupportFragmentManager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findFragmentById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R.id.mapview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)).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getMap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 (map != null)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setupMap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setupMap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map.setTrafficEnabled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map.setMyLocationEnabled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map.getUiSettings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uiSettings.setZoomControlsEnabled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uiSettings.setCompassEnabled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uiSettings.setMyLocationButtonEnabled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(false);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uiSettings.setScrollGesturesEnabled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uiSettings.setZoomGesturesEnabled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uiSettings.setTiltGesturesEnabled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uiSettings.setRotateGesturesEnabled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(true);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b="0" dirty="0" smtClean="0"/>
              <a:t>各平台使用比較</a:t>
            </a:r>
            <a:endParaRPr lang="zh-TW" altLang="en-US" b="0" dirty="0"/>
          </a:p>
        </p:txBody>
      </p:sp>
      <p:sp>
        <p:nvSpPr>
          <p:cNvPr id="6" name="矩形 5"/>
          <p:cNvSpPr/>
          <p:nvPr/>
        </p:nvSpPr>
        <p:spPr>
          <a:xfrm>
            <a:off x="697204" y="1268760"/>
            <a:ext cx="233910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800" u="sng" dirty="0">
                <a:solidFill>
                  <a:schemeClr val="bg1"/>
                </a:solidFill>
                <a:latin typeface="Noto Sans CJK TC Black" pitchFamily="34" charset="-120"/>
                <a:ea typeface="Noto Sans CJK TC Black" pitchFamily="34" charset="-120"/>
              </a:rPr>
              <a:t>01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60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24593"/>
              </p:ext>
            </p:extLst>
          </p:nvPr>
        </p:nvGraphicFramePr>
        <p:xfrm>
          <a:off x="147915" y="514241"/>
          <a:ext cx="856895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2418662"/>
                <a:gridCol w="5729043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程式片段</a:t>
                      </a:r>
                      <a:endParaRPr lang="zh-TW" altLang="en-US" dirty="0"/>
                    </a:p>
                  </a:txBody>
                  <a:tcPr/>
                </a:tc>
              </a:tr>
              <a:tr h="11841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定位使用者位置物件初始化及</a:t>
                      </a:r>
                      <a:r>
                        <a:rPr lang="zh-TW" altLang="en-US" sz="1600" dirty="0" smtClean="0">
                          <a:effectLst/>
                        </a:rPr>
                        <a:t>取得新座標</a:t>
                      </a:r>
                      <a:endParaRPr lang="en-US" altLang="zh-TW" sz="1600" dirty="0" smtClean="0">
                        <a:effectLst/>
                      </a:endParaRPr>
                    </a:p>
                    <a:p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zh-TW" sz="1000" dirty="0" err="1" smtClean="0">
                          <a:solidFill>
                            <a:schemeClr val="tx1"/>
                          </a:solidFill>
                        </a:rPr>
                        <a:t>android.location.LocationListener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zh-TW" sz="1000" dirty="0" err="1" smtClean="0">
                          <a:solidFill>
                            <a:schemeClr val="tx1"/>
                          </a:solidFill>
                        </a:rPr>
                        <a:t>android.location.LocationManager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public class </a:t>
                      </a:r>
                      <a:r>
                        <a:rPr kumimoji="0" lang="en-US" altLang="zh-TW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GoogleMapView</a:t>
                      </a:r>
                      <a:r>
                        <a:rPr kumimoji="0" lang="en-US" altLang="zh-TW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extends </a:t>
                      </a:r>
                      <a:r>
                        <a:rPr lang="en-US" altLang="zh-TW" sz="1000" dirty="0" err="1" smtClean="0">
                          <a:solidFill>
                            <a:schemeClr val="tx1"/>
                          </a:solidFill>
                        </a:rPr>
                        <a:t>FragmentActivity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implements </a:t>
                      </a:r>
                      <a:r>
                        <a:rPr lang="en-US" altLang="zh-TW" sz="1000" dirty="0" err="1" smtClean="0">
                          <a:solidFill>
                            <a:schemeClr val="tx1"/>
                          </a:solidFill>
                        </a:rPr>
                        <a:t>LocationListener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{ 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 private </a:t>
                      </a:r>
                      <a:r>
                        <a:rPr lang="en-US" altLang="zh-TW" sz="1000" dirty="0" err="1" smtClean="0">
                          <a:solidFill>
                            <a:schemeClr val="tx1"/>
                          </a:solidFill>
                        </a:rPr>
                        <a:t>GoogleMap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map;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 private </a:t>
                      </a:r>
                      <a:r>
                        <a:rPr lang="en-US" altLang="zh-TW" sz="1000" dirty="0" err="1" smtClean="0">
                          <a:solidFill>
                            <a:schemeClr val="tx1"/>
                          </a:solidFill>
                        </a:rPr>
                        <a:t>LocationManager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000" dirty="0" err="1" smtClean="0">
                          <a:solidFill>
                            <a:schemeClr val="tx1"/>
                          </a:solidFill>
                        </a:rPr>
                        <a:t>locationManager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 @Override 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 protected void </a:t>
                      </a:r>
                      <a:r>
                        <a:rPr lang="en-US" altLang="zh-TW" sz="1000" dirty="0" err="1" smtClean="0">
                          <a:solidFill>
                            <a:schemeClr val="tx1"/>
                          </a:solidFill>
                        </a:rPr>
                        <a:t>onCreate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(Bundle </a:t>
                      </a:r>
                      <a:r>
                        <a:rPr lang="en-US" altLang="zh-TW" sz="1000" dirty="0" err="1" smtClean="0">
                          <a:solidFill>
                            <a:schemeClr val="tx1"/>
                          </a:solidFill>
                        </a:rPr>
                        <a:t>savedInstanceState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) { </a:t>
                      </a:r>
                    </a:p>
                    <a:p>
                      <a:r>
                        <a:rPr lang="en-US" altLang="zh-TW" sz="1000" dirty="0" smtClean="0"/>
                        <a:t>  </a:t>
                      </a:r>
                      <a:r>
                        <a:rPr lang="en-US" altLang="zh-TW" sz="1000" baseline="0" dirty="0" smtClean="0"/>
                        <a:t>   …..</a:t>
                      </a:r>
                      <a:r>
                        <a:rPr lang="en-US" altLang="zh-TW" sz="1000" dirty="0" smtClean="0"/>
                        <a:t>    </a:t>
                      </a:r>
                    </a:p>
                    <a:p>
                      <a:r>
                        <a:rPr lang="en-US" altLang="zh-TW" sz="1000" dirty="0" smtClean="0"/>
                        <a:t>    </a:t>
                      </a:r>
                      <a:r>
                        <a:rPr lang="en-US" altLang="zh-TW" sz="1000" dirty="0" err="1" smtClean="0"/>
                        <a:t>LocationManager</a:t>
                      </a:r>
                      <a:r>
                        <a:rPr lang="en-US" altLang="zh-TW" sz="1000" dirty="0" smtClean="0"/>
                        <a:t> service = (</a:t>
                      </a:r>
                      <a:r>
                        <a:rPr lang="en-US" altLang="zh-TW" sz="1000" dirty="0" err="1" smtClean="0"/>
                        <a:t>LocationManager</a:t>
                      </a:r>
                      <a:r>
                        <a:rPr lang="en-US" altLang="zh-TW" sz="1000" dirty="0" smtClean="0"/>
                        <a:t>) </a:t>
                      </a:r>
                      <a:r>
                        <a:rPr lang="en-US" altLang="zh-TW" sz="1000" dirty="0" err="1" smtClean="0"/>
                        <a:t>getSystemService</a:t>
                      </a:r>
                      <a:r>
                        <a:rPr lang="en-US" altLang="zh-TW" sz="1000" dirty="0" smtClean="0"/>
                        <a:t>(LOCATION_SERVICE); </a:t>
                      </a:r>
                    </a:p>
                    <a:p>
                      <a:r>
                        <a:rPr lang="en-US" altLang="zh-TW" sz="1000" baseline="0" dirty="0" smtClean="0"/>
                        <a:t>    </a:t>
                      </a:r>
                      <a:r>
                        <a:rPr lang="en-US" altLang="zh-TW" sz="1000" dirty="0" err="1" smtClean="0"/>
                        <a:t>boolean</a:t>
                      </a:r>
                      <a:r>
                        <a:rPr lang="en-US" altLang="zh-TW" sz="1000" dirty="0" smtClean="0"/>
                        <a:t> </a:t>
                      </a:r>
                      <a:r>
                        <a:rPr lang="en-US" altLang="zh-TW" sz="1000" dirty="0" err="1" smtClean="0"/>
                        <a:t>enabledGPS</a:t>
                      </a:r>
                      <a:r>
                        <a:rPr lang="en-US" altLang="zh-TW" sz="1000" dirty="0" smtClean="0"/>
                        <a:t> = </a:t>
                      </a:r>
                      <a:r>
                        <a:rPr lang="en-US" altLang="zh-TW" sz="1000" dirty="0" err="1" smtClean="0"/>
                        <a:t>service.isProviderEnabled</a:t>
                      </a:r>
                      <a:r>
                        <a:rPr lang="en-US" altLang="zh-TW" sz="1000" dirty="0" smtClean="0"/>
                        <a:t>(</a:t>
                      </a:r>
                      <a:r>
                        <a:rPr lang="en-US" altLang="zh-TW" sz="1000" dirty="0" err="1" smtClean="0"/>
                        <a:t>LocationManager.GPS_PROVIDER</a:t>
                      </a:r>
                      <a:r>
                        <a:rPr lang="en-US" altLang="zh-TW" sz="1000" dirty="0" smtClean="0"/>
                        <a:t>); </a:t>
                      </a:r>
                    </a:p>
                    <a:p>
                      <a:r>
                        <a:rPr lang="en-US" altLang="zh-TW" sz="1000" dirty="0" smtClean="0"/>
                        <a:t>    </a:t>
                      </a:r>
                      <a:r>
                        <a:rPr lang="en-US" altLang="zh-TW" sz="1000" dirty="0" err="1" smtClean="0"/>
                        <a:t>boolean</a:t>
                      </a:r>
                      <a:r>
                        <a:rPr lang="en-US" altLang="zh-TW" sz="1000" dirty="0" smtClean="0"/>
                        <a:t> </a:t>
                      </a:r>
                      <a:r>
                        <a:rPr lang="en-US" altLang="zh-TW" sz="1000" dirty="0" err="1" smtClean="0"/>
                        <a:t>enabledWiFi</a:t>
                      </a:r>
                      <a:r>
                        <a:rPr lang="en-US" altLang="zh-TW" sz="1000" dirty="0" smtClean="0"/>
                        <a:t> = </a:t>
                      </a:r>
                      <a:r>
                        <a:rPr lang="en-US" altLang="zh-TW" sz="1000" dirty="0" err="1" smtClean="0"/>
                        <a:t>service.isProviderEnabled</a:t>
                      </a:r>
                      <a:r>
                        <a:rPr lang="en-US" altLang="zh-TW" sz="1000" dirty="0" smtClean="0"/>
                        <a:t>(</a:t>
                      </a:r>
                      <a:r>
                        <a:rPr lang="en-US" altLang="zh-TW" sz="1000" dirty="0" err="1" smtClean="0"/>
                        <a:t>LocationManager.NETWORK_PROVIDER</a:t>
                      </a:r>
                      <a:r>
                        <a:rPr lang="en-US" altLang="zh-TW" sz="1000" dirty="0" smtClean="0"/>
                        <a:t>);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TW" sz="1000" dirty="0" smtClean="0"/>
                        <a:t>if (!</a:t>
                      </a:r>
                      <a:r>
                        <a:rPr lang="en-US" altLang="zh-TW" sz="1000" dirty="0" err="1" smtClean="0"/>
                        <a:t>enabledGPS</a:t>
                      </a:r>
                      <a:r>
                        <a:rPr lang="en-US" altLang="zh-TW" sz="1000" dirty="0" smtClean="0"/>
                        <a:t>) </a:t>
                      </a:r>
                    </a:p>
                    <a:p>
                      <a:r>
                        <a:rPr lang="en-US" altLang="zh-TW" sz="1000" dirty="0" smtClean="0"/>
                        <a:t>    { </a:t>
                      </a:r>
                    </a:p>
                    <a:p>
                      <a:r>
                        <a:rPr lang="en-US" altLang="zh-TW" sz="1000" dirty="0" smtClean="0"/>
                        <a:t>       </a:t>
                      </a:r>
                      <a:r>
                        <a:rPr lang="en-US" altLang="zh-TW" sz="1000" dirty="0" err="1" smtClean="0"/>
                        <a:t>Toast.makeText</a:t>
                      </a:r>
                      <a:r>
                        <a:rPr lang="en-US" altLang="zh-TW" sz="1000" dirty="0" smtClean="0"/>
                        <a:t>(this, "GPS signal not found", </a:t>
                      </a:r>
                      <a:r>
                        <a:rPr lang="en-US" altLang="zh-TW" sz="1000" dirty="0" err="1" smtClean="0"/>
                        <a:t>Toast.LENGTH_LONG</a:t>
                      </a:r>
                      <a:r>
                        <a:rPr lang="en-US" altLang="zh-TW" sz="1000" dirty="0" smtClean="0"/>
                        <a:t>).show(); </a:t>
                      </a:r>
                    </a:p>
                    <a:p>
                      <a:r>
                        <a:rPr lang="en-US" altLang="zh-TW" sz="1000" dirty="0" smtClean="0"/>
                        <a:t>       Intent </a:t>
                      </a:r>
                      <a:r>
                        <a:rPr lang="en-US" altLang="zh-TW" sz="1000" dirty="0" err="1" smtClean="0"/>
                        <a:t>intent</a:t>
                      </a:r>
                      <a:r>
                        <a:rPr lang="en-US" altLang="zh-TW" sz="1000" dirty="0" smtClean="0"/>
                        <a:t> = new Intent(</a:t>
                      </a:r>
                      <a:r>
                        <a:rPr lang="en-US" altLang="zh-TW" sz="1000" dirty="0" err="1" smtClean="0"/>
                        <a:t>Settings.ACTION_LOCATION_SOURCE_SETTINGS</a:t>
                      </a:r>
                      <a:r>
                        <a:rPr lang="en-US" altLang="zh-TW" sz="1000" dirty="0" smtClean="0"/>
                        <a:t>);   </a:t>
                      </a:r>
                    </a:p>
                    <a:p>
                      <a:r>
                        <a:rPr lang="en-US" altLang="zh-TW" sz="1000" baseline="0" dirty="0" smtClean="0"/>
                        <a:t>       </a:t>
                      </a:r>
                      <a:r>
                        <a:rPr lang="en-US" altLang="zh-TW" sz="1000" dirty="0" err="1" smtClean="0"/>
                        <a:t>startActivity</a:t>
                      </a:r>
                      <a:r>
                        <a:rPr lang="en-US" altLang="zh-TW" sz="1000" dirty="0" smtClean="0"/>
                        <a:t>(intent); } </a:t>
                      </a:r>
                    </a:p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zh-TW" sz="1000" dirty="0" err="1" smtClean="0"/>
                        <a:t>locationManager</a:t>
                      </a:r>
                      <a:r>
                        <a:rPr lang="en-US" altLang="zh-TW" sz="1000" dirty="0" smtClean="0"/>
                        <a:t> = (</a:t>
                      </a:r>
                      <a:r>
                        <a:rPr lang="en-US" altLang="zh-TW" sz="1000" dirty="0" err="1" smtClean="0"/>
                        <a:t>LocationManager</a:t>
                      </a:r>
                      <a:r>
                        <a:rPr lang="en-US" altLang="zh-TW" sz="1000" dirty="0" smtClean="0"/>
                        <a:t>) </a:t>
                      </a:r>
                      <a:r>
                        <a:rPr lang="en-US" altLang="zh-TW" sz="1000" dirty="0" err="1" smtClean="0"/>
                        <a:t>getSystemService</a:t>
                      </a:r>
                      <a:r>
                        <a:rPr lang="en-US" altLang="zh-TW" sz="1000" dirty="0" smtClean="0"/>
                        <a:t>(</a:t>
                      </a:r>
                      <a:r>
                        <a:rPr lang="en-US" altLang="zh-TW" sz="1000" dirty="0" err="1" smtClean="0"/>
                        <a:t>Context.LOCATION_SERVICE</a:t>
                      </a:r>
                      <a:r>
                        <a:rPr lang="en-US" altLang="zh-TW" sz="1000" dirty="0" smtClean="0"/>
                        <a:t>); </a:t>
                      </a:r>
                    </a:p>
                    <a:p>
                      <a:r>
                        <a:rPr lang="en-US" altLang="zh-TW" sz="1000" dirty="0" smtClean="0"/>
                        <a:t>     // Define the criteria how to select the </a:t>
                      </a:r>
                      <a:r>
                        <a:rPr lang="en-US" altLang="zh-TW" sz="1000" dirty="0" err="1" smtClean="0"/>
                        <a:t>locatioin</a:t>
                      </a:r>
                      <a:r>
                        <a:rPr lang="en-US" altLang="zh-TW" sz="1000" dirty="0" smtClean="0"/>
                        <a:t> provider -&gt; use </a:t>
                      </a:r>
                    </a:p>
                    <a:p>
                      <a:r>
                        <a:rPr lang="en-US" altLang="zh-TW" sz="1000" dirty="0" smtClean="0"/>
                        <a:t>     Criteria </a:t>
                      </a:r>
                      <a:r>
                        <a:rPr lang="en-US" altLang="zh-TW" sz="1000" dirty="0" err="1" smtClean="0"/>
                        <a:t>criteria</a:t>
                      </a:r>
                      <a:r>
                        <a:rPr lang="en-US" altLang="zh-TW" sz="1000" dirty="0" smtClean="0"/>
                        <a:t> = new Criteria(); </a:t>
                      </a:r>
                    </a:p>
                    <a:p>
                      <a:r>
                        <a:rPr lang="en-US" altLang="zh-TW" sz="1000" dirty="0" smtClean="0"/>
                        <a:t>     provider = </a:t>
                      </a:r>
                      <a:r>
                        <a:rPr lang="en-US" altLang="zh-TW" sz="1000" dirty="0" err="1" smtClean="0"/>
                        <a:t>locationManager.getBestProvider</a:t>
                      </a:r>
                      <a:r>
                        <a:rPr lang="en-US" altLang="zh-TW" sz="1000" dirty="0" smtClean="0"/>
                        <a:t>(criteria, false); </a:t>
                      </a:r>
                    </a:p>
                    <a:p>
                      <a:r>
                        <a:rPr lang="en-US" altLang="zh-TW" sz="1000" dirty="0" smtClean="0"/>
                        <a:t>     Location </a:t>
                      </a:r>
                      <a:r>
                        <a:rPr lang="en-US" altLang="zh-TW" sz="1000" dirty="0" err="1" smtClean="0"/>
                        <a:t>location</a:t>
                      </a:r>
                      <a:r>
                        <a:rPr lang="en-US" altLang="zh-TW" sz="1000" dirty="0" smtClean="0"/>
                        <a:t> = </a:t>
                      </a:r>
                      <a:r>
                        <a:rPr lang="en-US" altLang="zh-TW" sz="1000" dirty="0" err="1" smtClean="0"/>
                        <a:t>locationManager.getLastKnownLocation</a:t>
                      </a:r>
                      <a:r>
                        <a:rPr lang="en-US" altLang="zh-TW" sz="1000" dirty="0" smtClean="0"/>
                        <a:t>(provider); </a:t>
                      </a:r>
                    </a:p>
                    <a:p>
                      <a:r>
                        <a:rPr lang="en-US" altLang="zh-TW" sz="1000" dirty="0" smtClean="0"/>
                        <a:t>     if (location != null) </a:t>
                      </a:r>
                      <a:r>
                        <a:rPr lang="en-US" altLang="zh-TW" sz="1000" dirty="0" err="1" smtClean="0"/>
                        <a:t>onLocationChanged</a:t>
                      </a:r>
                      <a:r>
                        <a:rPr lang="en-US" altLang="zh-TW" sz="1000" dirty="0" smtClean="0"/>
                        <a:t>(location); </a:t>
                      </a:r>
                      <a:endParaRPr lang="en-US" altLang="zh-TW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r>
                        <a:rPr lang="en-US" altLang="zh-TW" sz="1000" dirty="0" smtClean="0"/>
                        <a:t>  @Override </a:t>
                      </a:r>
                    </a:p>
                    <a:p>
                      <a:r>
                        <a:rPr lang="en-US" altLang="zh-TW" sz="1000" dirty="0" smtClean="0"/>
                        <a:t>  protected void </a:t>
                      </a:r>
                      <a:r>
                        <a:rPr lang="en-US" altLang="zh-TW" sz="1000" dirty="0" err="1" smtClean="0"/>
                        <a:t>onResume</a:t>
                      </a:r>
                      <a:r>
                        <a:rPr lang="en-US" altLang="zh-TW" sz="1000" dirty="0" smtClean="0"/>
                        <a:t>() { </a:t>
                      </a:r>
                    </a:p>
                    <a:p>
                      <a:r>
                        <a:rPr lang="en-US" altLang="zh-TW" sz="1000" dirty="0" smtClean="0"/>
                        <a:t>    </a:t>
                      </a:r>
                      <a:r>
                        <a:rPr lang="en-US" altLang="zh-TW" sz="1000" dirty="0" err="1" smtClean="0"/>
                        <a:t>super.onResume</a:t>
                      </a:r>
                      <a:r>
                        <a:rPr lang="en-US" altLang="zh-TW" sz="1000" dirty="0" smtClean="0"/>
                        <a:t>();   </a:t>
                      </a:r>
                    </a:p>
                    <a:p>
                      <a:r>
                        <a:rPr lang="en-US" altLang="zh-TW" sz="1000" dirty="0" smtClean="0"/>
                        <a:t>    </a:t>
                      </a:r>
                      <a:r>
                        <a:rPr lang="en-US" altLang="zh-TW" sz="1000" dirty="0" err="1" smtClean="0"/>
                        <a:t>locationManager.requestLocationUpdates</a:t>
                      </a:r>
                      <a:r>
                        <a:rPr lang="en-US" altLang="zh-TW" sz="1000" dirty="0" smtClean="0"/>
                        <a:t>(provider, 400, 1, this); } </a:t>
                      </a:r>
                    </a:p>
                    <a:p>
                      <a:r>
                        <a:rPr lang="en-US" altLang="zh-TW" sz="1000" dirty="0" smtClean="0"/>
                        <a:t>  @Override </a:t>
                      </a:r>
                    </a:p>
                    <a:p>
                      <a:r>
                        <a:rPr lang="en-US" altLang="zh-TW" sz="1000" dirty="0" smtClean="0"/>
                        <a:t>  protected void </a:t>
                      </a:r>
                      <a:r>
                        <a:rPr lang="en-US" altLang="zh-TW" sz="1000" dirty="0" err="1" smtClean="0"/>
                        <a:t>onPause</a:t>
                      </a:r>
                      <a:r>
                        <a:rPr lang="en-US" altLang="zh-TW" sz="1000" dirty="0" smtClean="0"/>
                        <a:t>() { </a:t>
                      </a:r>
                    </a:p>
                    <a:p>
                      <a:r>
                        <a:rPr lang="en-US" altLang="zh-TW" sz="1000" dirty="0" smtClean="0"/>
                        <a:t>    </a:t>
                      </a:r>
                      <a:r>
                        <a:rPr lang="en-US" altLang="zh-TW" sz="1000" dirty="0" err="1" smtClean="0"/>
                        <a:t>super.onPause</a:t>
                      </a:r>
                      <a:r>
                        <a:rPr lang="en-US" altLang="zh-TW" sz="1000" dirty="0" smtClean="0"/>
                        <a:t>(); </a:t>
                      </a:r>
                    </a:p>
                    <a:p>
                      <a:r>
                        <a:rPr lang="en-US" altLang="zh-TW" sz="1000" dirty="0" smtClean="0"/>
                        <a:t>    </a:t>
                      </a:r>
                      <a:r>
                        <a:rPr lang="en-US" altLang="zh-TW" sz="1000" dirty="0" err="1" smtClean="0"/>
                        <a:t>locationManager.removeUpdates</a:t>
                      </a:r>
                      <a:r>
                        <a:rPr lang="en-US" altLang="zh-TW" sz="1000" dirty="0" smtClean="0"/>
                        <a:t>(this); } </a:t>
                      </a:r>
                      <a:endParaRPr lang="en-US" altLang="zh-TW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z="1000" dirty="0" smtClean="0"/>
                        <a:t>  @Override </a:t>
                      </a:r>
                    </a:p>
                    <a:p>
                      <a:r>
                        <a:rPr lang="en-US" altLang="zh-TW" sz="1000" dirty="0" smtClean="0"/>
                        <a:t>  public void </a:t>
                      </a:r>
                      <a:r>
                        <a:rPr lang="en-US" altLang="zh-TW" sz="1000" dirty="0" err="1" smtClean="0"/>
                        <a:t>onLocationChanged</a:t>
                      </a:r>
                      <a:r>
                        <a:rPr lang="en-US" altLang="zh-TW" sz="1000" dirty="0" smtClean="0"/>
                        <a:t>(Location location) { </a:t>
                      </a:r>
                    </a:p>
                    <a:p>
                      <a:r>
                        <a:rPr lang="en-US" altLang="zh-TW" sz="1000" dirty="0" smtClean="0"/>
                        <a:t>    double </a:t>
                      </a:r>
                      <a:r>
                        <a:rPr lang="en-US" altLang="zh-TW" sz="1000" dirty="0" err="1" smtClean="0"/>
                        <a:t>lat</a:t>
                      </a:r>
                      <a:r>
                        <a:rPr lang="en-US" altLang="zh-TW" sz="1000" dirty="0" smtClean="0"/>
                        <a:t> = </a:t>
                      </a:r>
                      <a:r>
                        <a:rPr lang="en-US" altLang="zh-TW" sz="1000" dirty="0" err="1" smtClean="0"/>
                        <a:t>location.getLatitude</a:t>
                      </a:r>
                      <a:r>
                        <a:rPr lang="en-US" altLang="zh-TW" sz="1000" dirty="0" smtClean="0"/>
                        <a:t>(); </a:t>
                      </a:r>
                    </a:p>
                    <a:p>
                      <a:r>
                        <a:rPr lang="en-US" altLang="zh-TW" sz="1000" dirty="0" smtClean="0"/>
                        <a:t>    double </a:t>
                      </a:r>
                      <a:r>
                        <a:rPr lang="en-US" altLang="zh-TW" sz="1000" dirty="0" err="1" smtClean="0"/>
                        <a:t>lng</a:t>
                      </a:r>
                      <a:r>
                        <a:rPr lang="en-US" altLang="zh-TW" sz="1000" dirty="0" smtClean="0"/>
                        <a:t> = </a:t>
                      </a:r>
                      <a:r>
                        <a:rPr lang="en-US" altLang="zh-TW" sz="1000" dirty="0" err="1" smtClean="0"/>
                        <a:t>location.getLongitude</a:t>
                      </a:r>
                      <a:r>
                        <a:rPr lang="en-US" altLang="zh-TW" sz="1000" dirty="0" smtClean="0"/>
                        <a:t>();</a:t>
                      </a:r>
                    </a:p>
                    <a:p>
                      <a:r>
                        <a:rPr lang="en-US" altLang="zh-TW" sz="1000" baseline="0" dirty="0" smtClean="0"/>
                        <a:t>  </a:t>
                      </a:r>
                      <a:r>
                        <a:rPr lang="en-US" altLang="zh-TW" sz="1000" dirty="0" smtClean="0"/>
                        <a:t>} </a:t>
                      </a:r>
                      <a:endParaRPr lang="zh-TW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7915" y="116632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v2</a:t>
            </a:r>
            <a:r>
              <a:rPr lang="zh-TW" altLang="en-US" dirty="0" smtClean="0"/>
              <a:t>圖</a:t>
            </a:r>
            <a:r>
              <a:rPr lang="zh-TW" altLang="en-US" dirty="0"/>
              <a:t>台使用者定位開發技巧</a:t>
            </a:r>
          </a:p>
        </p:txBody>
      </p:sp>
    </p:spTree>
    <p:extLst>
      <p:ext uri="{BB962C8B-B14F-4D97-AF65-F5344CB8AC3E}">
        <p14:creationId xmlns:p14="http://schemas.microsoft.com/office/powerpoint/2010/main" val="13532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55612"/>
              </p:ext>
            </p:extLst>
          </p:nvPr>
        </p:nvGraphicFramePr>
        <p:xfrm>
          <a:off x="179512" y="620688"/>
          <a:ext cx="8568952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3194086"/>
                <a:gridCol w="4953619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使用說明</a:t>
                      </a:r>
                      <a:endParaRPr lang="zh-TW" altLang="en-US" dirty="0"/>
                    </a:p>
                  </a:txBody>
                  <a:tcPr/>
                </a:tc>
              </a:tr>
              <a:tr h="3424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map.getCameraPosition</a:t>
                      </a:r>
                      <a:r>
                        <a:rPr kumimoji="0" lang="en-US" altLang="zh-TW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().zoom)</a:t>
                      </a:r>
                      <a:endParaRPr lang="en-US" altLang="zh-TW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取得目前</a:t>
                      </a:r>
                      <a:r>
                        <a:rPr lang="en-US" altLang="zh-TW" sz="1500" dirty="0" smtClean="0">
                          <a:effectLst/>
                        </a:rPr>
                        <a:t>Zoom</a:t>
                      </a:r>
                      <a:r>
                        <a:rPr lang="zh-TW" altLang="en-US" sz="1500" dirty="0" smtClean="0">
                          <a:effectLst/>
                        </a:rPr>
                        <a:t>到圖台第幾層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map.moveCamera</a:t>
                      </a:r>
                      <a:r>
                        <a:rPr kumimoji="0" lang="en-US" altLang="zh-TW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TW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CameraUpdateFactory.zoomTo</a:t>
                      </a:r>
                      <a:r>
                        <a:rPr kumimoji="0" lang="en-US" altLang="zh-TW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(14))</a:t>
                      </a:r>
                      <a:endParaRPr lang="en-US" altLang="zh-TW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縮放到圖台第幾層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map.moveCamera</a:t>
                      </a:r>
                      <a:r>
                        <a:rPr kumimoji="0" lang="en-US" altLang="zh-TW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TW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CameraUpdateFactory.newLatLngZoom</a:t>
                      </a:r>
                      <a:r>
                        <a:rPr kumimoji="0" lang="en-US" altLang="zh-TW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TW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latlng</a:t>
                      </a:r>
                      <a:r>
                        <a:rPr kumimoji="0" lang="en-US" altLang="zh-TW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zh-TW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map.getCameraPosition</a:t>
                      </a:r>
                      <a:r>
                        <a:rPr kumimoji="0" lang="en-US" altLang="zh-TW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().zoom))</a:t>
                      </a:r>
                      <a:endParaRPr lang="en-US" altLang="zh-TW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平移到以</a:t>
                      </a:r>
                      <a:r>
                        <a:rPr kumimoji="0" lang="en-US" altLang="zh-TW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latlng</a:t>
                      </a:r>
                      <a:r>
                        <a:rPr lang="zh-TW" altLang="en-US" sz="1500" dirty="0" smtClean="0">
                          <a:effectLst/>
                        </a:rPr>
                        <a:t>為中心</a:t>
                      </a:r>
                      <a:r>
                        <a:rPr kumimoji="0" lang="en-US" altLang="zh-TW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zh-TW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圖台層數不變</a:t>
                      </a:r>
                      <a:r>
                        <a:rPr lang="zh-TW" altLang="en-US" sz="1500" dirty="0" smtClean="0">
                          <a:effectLst/>
                        </a:rPr>
                        <a:t>的圖台中心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5992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map.addMarker</a:t>
                      </a:r>
                      <a:r>
                        <a:rPr lang="en-US" altLang="zh-TW" sz="1500" dirty="0" smtClean="0"/>
                        <a:t>(new </a:t>
                      </a:r>
                      <a:r>
                        <a:rPr lang="en-US" altLang="zh-TW" sz="1500" dirty="0" err="1" smtClean="0"/>
                        <a:t>MarkerOptions</a:t>
                      </a:r>
                      <a:r>
                        <a:rPr lang="en-US" altLang="zh-TW" sz="1500" dirty="0" smtClean="0"/>
                        <a:t>() .position(coordinate).title(“title") .snippet("snippet").icon(</a:t>
                      </a:r>
                      <a:r>
                        <a:rPr lang="en-US" altLang="zh-TW" sz="1500" dirty="0" err="1" smtClean="0"/>
                        <a:t>BitmapDescriptorFactory.fromResource</a:t>
                      </a:r>
                      <a:r>
                        <a:rPr lang="en-US" altLang="zh-TW" sz="1500" dirty="0" smtClean="0"/>
                        <a:t>(</a:t>
                      </a:r>
                      <a:r>
                        <a:rPr lang="en-US" altLang="zh-TW" sz="1500" dirty="0" err="1" smtClean="0"/>
                        <a:t>R.drawable.ic_launcher</a:t>
                      </a:r>
                      <a:r>
                        <a:rPr lang="en-US" altLang="zh-TW" sz="1500" dirty="0" smtClean="0"/>
                        <a:t>)));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圖台加入點位物件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2365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map.addCircle</a:t>
                      </a:r>
                      <a:r>
                        <a:rPr lang="en-US" altLang="zh-TW" sz="1500" dirty="0" smtClean="0"/>
                        <a:t>(</a:t>
                      </a:r>
                      <a:r>
                        <a:rPr lang="en-US" altLang="zh-TW" sz="1500" dirty="0" err="1" smtClean="0"/>
                        <a:t>CircleOptions</a:t>
                      </a:r>
                      <a:r>
                        <a:rPr lang="en-US" altLang="zh-TW" sz="15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圖台加入圓物件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331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map.addPolygon</a:t>
                      </a:r>
                      <a:r>
                        <a:rPr lang="en-US" altLang="zh-TW" sz="1500" dirty="0" smtClean="0"/>
                        <a:t>(</a:t>
                      </a:r>
                      <a:r>
                        <a:rPr lang="en-US" altLang="zh-TW" sz="1500" dirty="0" err="1" smtClean="0"/>
                        <a:t>PolygonOptions</a:t>
                      </a:r>
                      <a:r>
                        <a:rPr lang="en-US" altLang="zh-TW" sz="15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圖台加入多邊形物件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331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map.addPolyline</a:t>
                      </a:r>
                      <a:r>
                        <a:rPr lang="en-US" altLang="zh-TW" sz="1500" dirty="0" smtClean="0"/>
                        <a:t>(</a:t>
                      </a:r>
                      <a:r>
                        <a:rPr lang="en-US" altLang="zh-TW" sz="1500" dirty="0" err="1" smtClean="0"/>
                        <a:t>PolylineOptions</a:t>
                      </a:r>
                      <a:r>
                        <a:rPr lang="en-US" altLang="zh-TW" sz="15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圖台加入線物件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331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map.addTileOverlay</a:t>
                      </a:r>
                      <a:r>
                        <a:rPr lang="en-US" altLang="zh-TW" sz="1500" dirty="0" smtClean="0"/>
                        <a:t>(</a:t>
                      </a:r>
                      <a:r>
                        <a:rPr lang="en-US" altLang="zh-TW" sz="1500" dirty="0" err="1" smtClean="0"/>
                        <a:t>TileOverlayOptions</a:t>
                      </a:r>
                      <a:r>
                        <a:rPr lang="en-US" altLang="zh-TW" sz="15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圖台加入圖層物件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331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err="1" smtClean="0"/>
                        <a:t>map.clear</a:t>
                      </a:r>
                      <a:r>
                        <a:rPr lang="en-US" altLang="zh-TW" sz="15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>
                          <a:effectLst/>
                        </a:rPr>
                        <a:t>清除圖台上所有物件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  <a:tr h="33104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圖台物件</a:t>
                      </a:r>
                      <a:r>
                        <a:rPr lang="en-US" altLang="zh-TW" sz="1500" dirty="0" smtClean="0"/>
                        <a:t>.remove()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>
                          <a:effectLst/>
                        </a:rPr>
                        <a:t>Marker</a:t>
                      </a:r>
                      <a:r>
                        <a:rPr lang="zh-TW" altLang="en-US" sz="1500" dirty="0" smtClean="0">
                          <a:effectLst/>
                        </a:rPr>
                        <a:t>物件、</a:t>
                      </a:r>
                      <a:r>
                        <a:rPr lang="en-US" altLang="zh-TW" sz="1500" dirty="0" err="1" smtClean="0">
                          <a:effectLst/>
                        </a:rPr>
                        <a:t>Polylne</a:t>
                      </a:r>
                      <a:r>
                        <a:rPr lang="zh-TW" altLang="en-US" sz="1500" dirty="0" smtClean="0">
                          <a:effectLst/>
                        </a:rPr>
                        <a:t>物件、</a:t>
                      </a:r>
                      <a:r>
                        <a:rPr lang="en-US" altLang="zh-TW" sz="1500" dirty="0" smtClean="0">
                          <a:effectLst/>
                        </a:rPr>
                        <a:t>Polygon</a:t>
                      </a:r>
                      <a:r>
                        <a:rPr lang="zh-TW" altLang="en-US" sz="1500" dirty="0" smtClean="0">
                          <a:effectLst/>
                        </a:rPr>
                        <a:t>物件從圖台上移除</a:t>
                      </a:r>
                      <a:endParaRPr lang="en-US" altLang="zh-TW" sz="15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9512" y="188640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v2</a:t>
            </a:r>
            <a:r>
              <a:rPr lang="zh-TW" altLang="en-US" dirty="0" smtClean="0"/>
              <a:t>圖台基本功能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3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3200" b="0" dirty="0" smtClean="0"/>
              <a:t>專案經驗分享</a:t>
            </a:r>
            <a:endParaRPr lang="zh-TW" altLang="en-US" b="0" dirty="0"/>
          </a:p>
        </p:txBody>
      </p:sp>
      <p:sp>
        <p:nvSpPr>
          <p:cNvPr id="6" name="矩形 5"/>
          <p:cNvSpPr/>
          <p:nvPr/>
        </p:nvSpPr>
        <p:spPr>
          <a:xfrm>
            <a:off x="697204" y="1268760"/>
            <a:ext cx="223651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800" u="sng" dirty="0" smtClean="0">
                <a:solidFill>
                  <a:schemeClr val="bg1"/>
                </a:solidFill>
                <a:latin typeface="Noto Sans CJK TC Black" pitchFamily="34" charset="-120"/>
                <a:ea typeface="Noto Sans CJK TC Black" pitchFamily="34" charset="-120"/>
              </a:rPr>
              <a:t>04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84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大甲媽祖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提供多圖層需求的呈現</a:t>
            </a:r>
            <a:endParaRPr lang="zh-TW" altLang="en-US" dirty="0"/>
          </a:p>
        </p:txBody>
      </p:sp>
      <p:pic>
        <p:nvPicPr>
          <p:cNvPr id="6147" name="Picture 3" descr="C:\Users\vincent\Pictures\IMG_088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2605594" cy="46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ept\大甲媽祖\大甲媽祖APP\2015畫面\Mazu2015_Android\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28800"/>
            <a:ext cx="2563906" cy="45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圖台的路線規劃</a:t>
            </a:r>
            <a:endParaRPr lang="zh-TW" altLang="en-US" dirty="0"/>
          </a:p>
        </p:txBody>
      </p:sp>
      <p:pic>
        <p:nvPicPr>
          <p:cNvPr id="3" name="Picture 6" descr="C:\Users\vincent\Pictures\IMG_091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78" y="1988840"/>
            <a:ext cx="2378089" cy="422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vincent\Pictures\IMG_090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1" y="1988840"/>
            <a:ext cx="2376991" cy="42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569215" y="1313635"/>
            <a:ext cx="1399686" cy="612648"/>
          </a:xfrm>
          <a:prstGeom prst="wedgeRound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停轎點路線規劃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3233511" y="1322972"/>
            <a:ext cx="1399686" cy="612648"/>
          </a:xfrm>
          <a:prstGeom prst="wedgeRound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停轎點路線規劃說明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1412776"/>
            <a:ext cx="3327752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由於</a:t>
            </a:r>
            <a:r>
              <a:rPr lang="zh-TW" altLang="en-US" dirty="0"/>
              <a:t>路線規劃是用</a:t>
            </a:r>
            <a:r>
              <a:rPr lang="en-US" altLang="zh-TW" dirty="0" err="1"/>
              <a:t>WebService</a:t>
            </a:r>
            <a:r>
              <a:rPr lang="zh-TW" altLang="en-US" dirty="0"/>
              <a:t>的方式</a:t>
            </a:r>
            <a:r>
              <a:rPr lang="en-US" altLang="zh-TW" dirty="0"/>
              <a:t>,</a:t>
            </a:r>
            <a:r>
              <a:rPr lang="zh-TW" altLang="en-US" dirty="0"/>
              <a:t>用的是</a:t>
            </a:r>
            <a:r>
              <a:rPr lang="en-US" altLang="zh-TW" dirty="0"/>
              <a:t>Server</a:t>
            </a:r>
            <a:r>
              <a:rPr lang="zh-TW" altLang="en-US" dirty="0"/>
              <a:t>端和</a:t>
            </a:r>
            <a:r>
              <a:rPr lang="en-US" altLang="zh-TW" dirty="0"/>
              <a:t>Google</a:t>
            </a:r>
            <a:r>
              <a:rPr lang="zh-TW" altLang="en-US" dirty="0"/>
              <a:t>要求服務</a:t>
            </a:r>
            <a:r>
              <a:rPr lang="en-US" altLang="zh-TW" dirty="0" smtClean="0"/>
              <a:t>,</a:t>
            </a:r>
            <a:r>
              <a:rPr lang="zh-TW" altLang="en-US" dirty="0" smtClean="0"/>
              <a:t>由於</a:t>
            </a:r>
            <a:r>
              <a:rPr lang="en-US" altLang="zh-TW" dirty="0"/>
              <a:t>Google</a:t>
            </a:r>
            <a:r>
              <a:rPr lang="zh-TW" altLang="en-US" dirty="0"/>
              <a:t>限制一個網路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1</a:t>
            </a:r>
            <a:r>
              <a:rPr lang="zh-TW" altLang="en-US" dirty="0"/>
              <a:t>天只能有</a:t>
            </a:r>
            <a:r>
              <a:rPr lang="en-US" altLang="zh-TW" dirty="0"/>
              <a:t>2500</a:t>
            </a:r>
            <a:r>
              <a:rPr lang="zh-TW" altLang="en-US" dirty="0"/>
              <a:t>次的要求</a:t>
            </a:r>
            <a:r>
              <a:rPr lang="en-US" altLang="zh-TW" dirty="0"/>
              <a:t>, </a:t>
            </a:r>
            <a:r>
              <a:rPr lang="zh-TW" altLang="en-US" dirty="0" smtClean="0"/>
              <a:t>如果此</a:t>
            </a:r>
            <a:r>
              <a:rPr lang="en-US" altLang="zh-TW" dirty="0"/>
              <a:t>APP</a:t>
            </a:r>
            <a:r>
              <a:rPr lang="zh-TW" altLang="en-US" dirty="0"/>
              <a:t>服務路線規劃或座標轉住址的需求很大</a:t>
            </a:r>
            <a:r>
              <a:rPr lang="en-US" altLang="zh-TW" dirty="0"/>
              <a:t>, </a:t>
            </a:r>
            <a:r>
              <a:rPr lang="zh-TW" altLang="en-US" dirty="0"/>
              <a:t>會很快的喪失</a:t>
            </a:r>
            <a:r>
              <a:rPr lang="en-US" altLang="zh-TW" dirty="0"/>
              <a:t>APP</a:t>
            </a:r>
            <a:r>
              <a:rPr lang="zh-TW" altLang="en-US" dirty="0"/>
              <a:t>的</a:t>
            </a:r>
            <a:r>
              <a:rPr lang="zh-TW" altLang="en-US" dirty="0" smtClean="0"/>
              <a:t>功能。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06185" y="4105401"/>
            <a:ext cx="332775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原生圖台在</a:t>
            </a:r>
            <a:r>
              <a:rPr lang="en-US" altLang="zh-TW" dirty="0" smtClean="0"/>
              <a:t>v2</a:t>
            </a:r>
            <a:r>
              <a:rPr lang="zh-TW" altLang="en-US" dirty="0" smtClean="0"/>
              <a:t>有了很多便利的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和效能調整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如果要提供路線規劃或座標轉住址服務可以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b="1" dirty="0" smtClean="0">
                <a:solidFill>
                  <a:srgbClr val="FF0000"/>
                </a:solidFill>
              </a:rPr>
              <a:t>v3</a:t>
            </a:r>
            <a:r>
              <a:rPr lang="zh-TW" altLang="en-US" b="1" dirty="0" smtClean="0">
                <a:solidFill>
                  <a:srgbClr val="FF0000"/>
                </a:solidFill>
              </a:rPr>
              <a:t>網頁</a:t>
            </a:r>
            <a:r>
              <a:rPr lang="zh-TW" altLang="en-US" dirty="0" smtClean="0"/>
              <a:t>的方式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以手機為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向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提出要求</a:t>
            </a:r>
            <a:r>
              <a:rPr lang="en-US" altLang="zh-TW" dirty="0" smtClean="0"/>
              <a:t>),</a:t>
            </a:r>
            <a:r>
              <a:rPr lang="zh-TW" altLang="en-US" dirty="0" smtClean="0"/>
              <a:t>也許就可以滿足每隻手機地址定位的便利功能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27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0691" y="2340623"/>
            <a:ext cx="8810259" cy="2795884"/>
            <a:chOff x="0" y="0"/>
            <a:chExt cx="7413626" cy="2352676"/>
          </a:xfrm>
        </p:grpSpPr>
        <p:sp>
          <p:nvSpPr>
            <p:cNvPr id="5" name="Freeform 5"/>
            <p:cNvSpPr>
              <a:spLocks noChangeArrowheads="1"/>
            </p:cNvSpPr>
            <p:nvPr/>
          </p:nvSpPr>
          <p:spPr bwMode="auto">
            <a:xfrm>
              <a:off x="703264" y="0"/>
              <a:ext cx="2022475" cy="1722438"/>
            </a:xfrm>
            <a:custGeom>
              <a:avLst/>
              <a:gdLst>
                <a:gd name="T0" fmla="*/ 225 w 455"/>
                <a:gd name="T1" fmla="*/ 459 h 459"/>
                <a:gd name="T2" fmla="*/ 455 w 455"/>
                <a:gd name="T3" fmla="*/ 230 h 459"/>
                <a:gd name="T4" fmla="*/ 225 w 455"/>
                <a:gd name="T5" fmla="*/ 0 h 459"/>
                <a:gd name="T6" fmla="*/ 0 w 455"/>
                <a:gd name="T7" fmla="*/ 185 h 459"/>
                <a:gd name="T8" fmla="*/ 5 w 455"/>
                <a:gd name="T9" fmla="*/ 459 h 459"/>
                <a:gd name="T10" fmla="*/ 225 w 455"/>
                <a:gd name="T11" fmla="*/ 459 h 4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5"/>
                <a:gd name="T19" fmla="*/ 0 h 459"/>
                <a:gd name="T20" fmla="*/ 455 w 455"/>
                <a:gd name="T21" fmla="*/ 459 h 4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5" h="459">
                  <a:moveTo>
                    <a:pt x="225" y="459"/>
                  </a:moveTo>
                  <a:cubicBezTo>
                    <a:pt x="352" y="459"/>
                    <a:pt x="455" y="357"/>
                    <a:pt x="455" y="230"/>
                  </a:cubicBezTo>
                  <a:cubicBezTo>
                    <a:pt x="455" y="103"/>
                    <a:pt x="352" y="0"/>
                    <a:pt x="225" y="0"/>
                  </a:cubicBezTo>
                  <a:cubicBezTo>
                    <a:pt x="114" y="0"/>
                    <a:pt x="20" y="80"/>
                    <a:pt x="0" y="185"/>
                  </a:cubicBezTo>
                  <a:cubicBezTo>
                    <a:pt x="5" y="459"/>
                    <a:pt x="5" y="459"/>
                    <a:pt x="5" y="459"/>
                  </a:cubicBezTo>
                  <a:lnTo>
                    <a:pt x="225" y="459"/>
                  </a:lnTo>
                  <a:close/>
                </a:path>
              </a:pathLst>
            </a:custGeom>
            <a:solidFill>
              <a:srgbClr val="FF7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6" name="Freeform 6"/>
            <p:cNvSpPr>
              <a:spLocks noChangeArrowheads="1"/>
            </p:cNvSpPr>
            <p:nvPr/>
          </p:nvSpPr>
          <p:spPr bwMode="auto">
            <a:xfrm>
              <a:off x="3311526" y="41275"/>
              <a:ext cx="1709738" cy="1722438"/>
            </a:xfrm>
            <a:custGeom>
              <a:avLst/>
              <a:gdLst>
                <a:gd name="T0" fmla="*/ 226 w 456"/>
                <a:gd name="T1" fmla="*/ 459 h 459"/>
                <a:gd name="T2" fmla="*/ 456 w 456"/>
                <a:gd name="T3" fmla="*/ 229 h 459"/>
                <a:gd name="T4" fmla="*/ 226 w 456"/>
                <a:gd name="T5" fmla="*/ 0 h 459"/>
                <a:gd name="T6" fmla="*/ 0 w 456"/>
                <a:gd name="T7" fmla="*/ 185 h 459"/>
                <a:gd name="T8" fmla="*/ 5 w 456"/>
                <a:gd name="T9" fmla="*/ 459 h 459"/>
                <a:gd name="T10" fmla="*/ 226 w 456"/>
                <a:gd name="T11" fmla="*/ 459 h 4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6"/>
                <a:gd name="T19" fmla="*/ 0 h 459"/>
                <a:gd name="T20" fmla="*/ 456 w 456"/>
                <a:gd name="T21" fmla="*/ 459 h 4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6" h="459">
                  <a:moveTo>
                    <a:pt x="226" y="459"/>
                  </a:moveTo>
                  <a:cubicBezTo>
                    <a:pt x="353" y="459"/>
                    <a:pt x="456" y="356"/>
                    <a:pt x="456" y="229"/>
                  </a:cubicBezTo>
                  <a:cubicBezTo>
                    <a:pt x="456" y="102"/>
                    <a:pt x="353" y="0"/>
                    <a:pt x="226" y="0"/>
                  </a:cubicBezTo>
                  <a:cubicBezTo>
                    <a:pt x="114" y="0"/>
                    <a:pt x="21" y="79"/>
                    <a:pt x="0" y="185"/>
                  </a:cubicBezTo>
                  <a:cubicBezTo>
                    <a:pt x="5" y="459"/>
                    <a:pt x="5" y="459"/>
                    <a:pt x="5" y="459"/>
                  </a:cubicBezTo>
                  <a:lnTo>
                    <a:pt x="226" y="459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7" name="Freeform 7"/>
            <p:cNvSpPr>
              <a:spLocks noChangeArrowheads="1"/>
            </p:cNvSpPr>
            <p:nvPr/>
          </p:nvSpPr>
          <p:spPr bwMode="auto">
            <a:xfrm>
              <a:off x="5703888" y="19050"/>
              <a:ext cx="1709738" cy="1725613"/>
            </a:xfrm>
            <a:custGeom>
              <a:avLst/>
              <a:gdLst>
                <a:gd name="T0" fmla="*/ 226 w 456"/>
                <a:gd name="T1" fmla="*/ 460 h 460"/>
                <a:gd name="T2" fmla="*/ 456 w 456"/>
                <a:gd name="T3" fmla="*/ 230 h 460"/>
                <a:gd name="T4" fmla="*/ 226 w 456"/>
                <a:gd name="T5" fmla="*/ 0 h 460"/>
                <a:gd name="T6" fmla="*/ 0 w 456"/>
                <a:gd name="T7" fmla="*/ 186 h 460"/>
                <a:gd name="T8" fmla="*/ 5 w 456"/>
                <a:gd name="T9" fmla="*/ 460 h 460"/>
                <a:gd name="T10" fmla="*/ 226 w 456"/>
                <a:gd name="T11" fmla="*/ 46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6"/>
                <a:gd name="T19" fmla="*/ 0 h 460"/>
                <a:gd name="T20" fmla="*/ 456 w 456"/>
                <a:gd name="T21" fmla="*/ 460 h 4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6" h="460">
                  <a:moveTo>
                    <a:pt x="226" y="460"/>
                  </a:moveTo>
                  <a:cubicBezTo>
                    <a:pt x="353" y="460"/>
                    <a:pt x="456" y="357"/>
                    <a:pt x="456" y="230"/>
                  </a:cubicBezTo>
                  <a:cubicBezTo>
                    <a:pt x="456" y="103"/>
                    <a:pt x="353" y="0"/>
                    <a:pt x="226" y="0"/>
                  </a:cubicBezTo>
                  <a:cubicBezTo>
                    <a:pt x="114" y="0"/>
                    <a:pt x="21" y="80"/>
                    <a:pt x="0" y="186"/>
                  </a:cubicBezTo>
                  <a:cubicBezTo>
                    <a:pt x="5" y="460"/>
                    <a:pt x="5" y="460"/>
                    <a:pt x="5" y="460"/>
                  </a:cubicBezTo>
                  <a:lnTo>
                    <a:pt x="226" y="460"/>
                  </a:lnTo>
                  <a:close/>
                </a:path>
              </a:pathLst>
            </a:cu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" name="Freeform 378"/>
            <p:cNvSpPr>
              <a:spLocks noChangeArrowheads="1"/>
            </p:cNvSpPr>
            <p:nvPr/>
          </p:nvSpPr>
          <p:spPr bwMode="auto">
            <a:xfrm>
              <a:off x="0" y="1970088"/>
              <a:ext cx="955675" cy="242888"/>
            </a:xfrm>
            <a:custGeom>
              <a:avLst/>
              <a:gdLst>
                <a:gd name="T0" fmla="*/ 255 w 255"/>
                <a:gd name="T1" fmla="*/ 33 h 65"/>
                <a:gd name="T2" fmla="*/ 239 w 255"/>
                <a:gd name="T3" fmla="*/ 0 h 65"/>
                <a:gd name="T4" fmla="*/ 17 w 255"/>
                <a:gd name="T5" fmla="*/ 0 h 65"/>
                <a:gd name="T6" fmla="*/ 0 w 255"/>
                <a:gd name="T7" fmla="*/ 33 h 65"/>
                <a:gd name="T8" fmla="*/ 0 w 255"/>
                <a:gd name="T9" fmla="*/ 33 h 65"/>
                <a:gd name="T10" fmla="*/ 17 w 255"/>
                <a:gd name="T11" fmla="*/ 65 h 65"/>
                <a:gd name="T12" fmla="*/ 239 w 255"/>
                <a:gd name="T13" fmla="*/ 65 h 65"/>
                <a:gd name="T14" fmla="*/ 255 w 255"/>
                <a:gd name="T15" fmla="*/ 33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5"/>
                <a:gd name="T25" fmla="*/ 0 h 65"/>
                <a:gd name="T26" fmla="*/ 255 w 255"/>
                <a:gd name="T27" fmla="*/ 65 h 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5" h="65">
                  <a:moveTo>
                    <a:pt x="255" y="33"/>
                  </a:moveTo>
                  <a:cubicBezTo>
                    <a:pt x="255" y="15"/>
                    <a:pt x="248" y="0"/>
                    <a:pt x="23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7" y="65"/>
                    <a:pt x="17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8" y="65"/>
                    <a:pt x="255" y="50"/>
                    <a:pt x="255" y="33"/>
                  </a:cubicBezTo>
                  <a:close/>
                </a:path>
              </a:pathLst>
            </a:custGeom>
            <a:solidFill>
              <a:srgbClr val="FF7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9" name="Freeform 379"/>
            <p:cNvSpPr>
              <a:spLocks noChangeArrowheads="1"/>
            </p:cNvSpPr>
            <p:nvPr/>
          </p:nvSpPr>
          <p:spPr bwMode="auto">
            <a:xfrm>
              <a:off x="982663" y="1970088"/>
              <a:ext cx="960438" cy="242888"/>
            </a:xfrm>
            <a:custGeom>
              <a:avLst/>
              <a:gdLst>
                <a:gd name="T0" fmla="*/ 256 w 256"/>
                <a:gd name="T1" fmla="*/ 33 h 65"/>
                <a:gd name="T2" fmla="*/ 239 w 256"/>
                <a:gd name="T3" fmla="*/ 0 h 65"/>
                <a:gd name="T4" fmla="*/ 17 w 256"/>
                <a:gd name="T5" fmla="*/ 0 h 65"/>
                <a:gd name="T6" fmla="*/ 0 w 256"/>
                <a:gd name="T7" fmla="*/ 33 h 65"/>
                <a:gd name="T8" fmla="*/ 0 w 256"/>
                <a:gd name="T9" fmla="*/ 33 h 65"/>
                <a:gd name="T10" fmla="*/ 17 w 256"/>
                <a:gd name="T11" fmla="*/ 65 h 65"/>
                <a:gd name="T12" fmla="*/ 239 w 256"/>
                <a:gd name="T13" fmla="*/ 65 h 65"/>
                <a:gd name="T14" fmla="*/ 256 w 256"/>
                <a:gd name="T15" fmla="*/ 33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6"/>
                <a:gd name="T25" fmla="*/ 0 h 65"/>
                <a:gd name="T26" fmla="*/ 256 w 256"/>
                <a:gd name="T27" fmla="*/ 65 h 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6" h="65">
                  <a:moveTo>
                    <a:pt x="256" y="33"/>
                  </a:moveTo>
                  <a:cubicBezTo>
                    <a:pt x="256" y="15"/>
                    <a:pt x="248" y="0"/>
                    <a:pt x="23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8" y="65"/>
                    <a:pt x="17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8" y="65"/>
                    <a:pt x="256" y="50"/>
                    <a:pt x="256" y="33"/>
                  </a:cubicBezTo>
                  <a:close/>
                </a:path>
              </a:pathLst>
            </a:custGeom>
            <a:solidFill>
              <a:srgbClr val="FF7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0" name="Freeform 380"/>
            <p:cNvSpPr>
              <a:spLocks noChangeArrowheads="1"/>
            </p:cNvSpPr>
            <p:nvPr/>
          </p:nvSpPr>
          <p:spPr bwMode="auto">
            <a:xfrm>
              <a:off x="1822450" y="1970088"/>
              <a:ext cx="1549400" cy="242888"/>
            </a:xfrm>
            <a:custGeom>
              <a:avLst/>
              <a:gdLst>
                <a:gd name="T0" fmla="*/ 413 w 413"/>
                <a:gd name="T1" fmla="*/ 33 h 65"/>
                <a:gd name="T2" fmla="*/ 396 w 413"/>
                <a:gd name="T3" fmla="*/ 0 h 65"/>
                <a:gd name="T4" fmla="*/ 17 w 413"/>
                <a:gd name="T5" fmla="*/ 0 h 65"/>
                <a:gd name="T6" fmla="*/ 0 w 413"/>
                <a:gd name="T7" fmla="*/ 33 h 65"/>
                <a:gd name="T8" fmla="*/ 0 w 413"/>
                <a:gd name="T9" fmla="*/ 33 h 65"/>
                <a:gd name="T10" fmla="*/ 17 w 413"/>
                <a:gd name="T11" fmla="*/ 65 h 65"/>
                <a:gd name="T12" fmla="*/ 396 w 413"/>
                <a:gd name="T13" fmla="*/ 65 h 65"/>
                <a:gd name="T14" fmla="*/ 413 w 413"/>
                <a:gd name="T15" fmla="*/ 33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13"/>
                <a:gd name="T25" fmla="*/ 0 h 65"/>
                <a:gd name="T26" fmla="*/ 413 w 413"/>
                <a:gd name="T27" fmla="*/ 65 h 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13" h="65">
                  <a:moveTo>
                    <a:pt x="413" y="33"/>
                  </a:moveTo>
                  <a:cubicBezTo>
                    <a:pt x="413" y="15"/>
                    <a:pt x="405" y="0"/>
                    <a:pt x="39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8" y="65"/>
                    <a:pt x="17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5" y="65"/>
                    <a:pt x="413" y="50"/>
                    <a:pt x="413" y="33"/>
                  </a:cubicBez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1" name="Freeform 381"/>
            <p:cNvSpPr>
              <a:spLocks noChangeArrowheads="1"/>
            </p:cNvSpPr>
            <p:nvPr/>
          </p:nvSpPr>
          <p:spPr bwMode="auto">
            <a:xfrm>
              <a:off x="2967038" y="1970088"/>
              <a:ext cx="1547813" cy="242888"/>
            </a:xfrm>
            <a:custGeom>
              <a:avLst/>
              <a:gdLst>
                <a:gd name="T0" fmla="*/ 413 w 413"/>
                <a:gd name="T1" fmla="*/ 33 h 65"/>
                <a:gd name="T2" fmla="*/ 396 w 413"/>
                <a:gd name="T3" fmla="*/ 0 h 65"/>
                <a:gd name="T4" fmla="*/ 17 w 413"/>
                <a:gd name="T5" fmla="*/ 0 h 65"/>
                <a:gd name="T6" fmla="*/ 0 w 413"/>
                <a:gd name="T7" fmla="*/ 33 h 65"/>
                <a:gd name="T8" fmla="*/ 0 w 413"/>
                <a:gd name="T9" fmla="*/ 33 h 65"/>
                <a:gd name="T10" fmla="*/ 17 w 413"/>
                <a:gd name="T11" fmla="*/ 65 h 65"/>
                <a:gd name="T12" fmla="*/ 396 w 413"/>
                <a:gd name="T13" fmla="*/ 65 h 65"/>
                <a:gd name="T14" fmla="*/ 413 w 413"/>
                <a:gd name="T15" fmla="*/ 33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13"/>
                <a:gd name="T25" fmla="*/ 0 h 65"/>
                <a:gd name="T26" fmla="*/ 413 w 413"/>
                <a:gd name="T27" fmla="*/ 65 h 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13" h="65">
                  <a:moveTo>
                    <a:pt x="413" y="33"/>
                  </a:moveTo>
                  <a:cubicBezTo>
                    <a:pt x="413" y="15"/>
                    <a:pt x="405" y="0"/>
                    <a:pt x="39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7" y="65"/>
                    <a:pt x="17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5" y="65"/>
                    <a:pt x="413" y="50"/>
                    <a:pt x="413" y="33"/>
                  </a:cubicBez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2" name="Freeform 382"/>
            <p:cNvSpPr>
              <a:spLocks noChangeArrowheads="1"/>
            </p:cNvSpPr>
            <p:nvPr/>
          </p:nvSpPr>
          <p:spPr bwMode="auto">
            <a:xfrm>
              <a:off x="4368800" y="1970088"/>
              <a:ext cx="2938462" cy="242888"/>
            </a:xfrm>
            <a:custGeom>
              <a:avLst/>
              <a:gdLst>
                <a:gd name="T0" fmla="*/ 514 w 514"/>
                <a:gd name="T1" fmla="*/ 33 h 65"/>
                <a:gd name="T2" fmla="*/ 497 w 514"/>
                <a:gd name="T3" fmla="*/ 0 h 65"/>
                <a:gd name="T4" fmla="*/ 17 w 514"/>
                <a:gd name="T5" fmla="*/ 0 h 65"/>
                <a:gd name="T6" fmla="*/ 0 w 514"/>
                <a:gd name="T7" fmla="*/ 33 h 65"/>
                <a:gd name="T8" fmla="*/ 0 w 514"/>
                <a:gd name="T9" fmla="*/ 33 h 65"/>
                <a:gd name="T10" fmla="*/ 17 w 514"/>
                <a:gd name="T11" fmla="*/ 65 h 65"/>
                <a:gd name="T12" fmla="*/ 497 w 514"/>
                <a:gd name="T13" fmla="*/ 65 h 65"/>
                <a:gd name="T14" fmla="*/ 514 w 514"/>
                <a:gd name="T15" fmla="*/ 33 h 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4"/>
                <a:gd name="T25" fmla="*/ 0 h 65"/>
                <a:gd name="T26" fmla="*/ 514 w 514"/>
                <a:gd name="T27" fmla="*/ 65 h 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4" h="65">
                  <a:moveTo>
                    <a:pt x="514" y="33"/>
                  </a:moveTo>
                  <a:cubicBezTo>
                    <a:pt x="514" y="15"/>
                    <a:pt x="506" y="0"/>
                    <a:pt x="49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7" y="65"/>
                    <a:pt x="17" y="65"/>
                  </a:cubicBezTo>
                  <a:cubicBezTo>
                    <a:pt x="497" y="65"/>
                    <a:pt x="497" y="65"/>
                    <a:pt x="497" y="65"/>
                  </a:cubicBezTo>
                  <a:cubicBezTo>
                    <a:pt x="506" y="65"/>
                    <a:pt x="514" y="50"/>
                    <a:pt x="514" y="33"/>
                  </a:cubicBezTo>
                  <a:close/>
                </a:path>
              </a:pathLst>
            </a:cu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3" name="Rectangle 404"/>
            <p:cNvSpPr>
              <a:spLocks noChangeArrowheads="1"/>
            </p:cNvSpPr>
            <p:nvPr/>
          </p:nvSpPr>
          <p:spPr bwMode="auto">
            <a:xfrm>
              <a:off x="5976938" y="1890713"/>
              <a:ext cx="139700" cy="138113"/>
            </a:xfrm>
            <a:prstGeom prst="rect">
              <a:avLst/>
            </a:prstGeom>
            <a:solidFill>
              <a:srgbClr val="AFC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4" name="Oval 414"/>
            <p:cNvSpPr>
              <a:spLocks noChangeArrowheads="1"/>
            </p:cNvSpPr>
            <p:nvPr/>
          </p:nvSpPr>
          <p:spPr bwMode="auto">
            <a:xfrm>
              <a:off x="5770563" y="1830388"/>
              <a:ext cx="525463" cy="522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5" name="Oval 415"/>
            <p:cNvSpPr>
              <a:spLocks noChangeArrowheads="1"/>
            </p:cNvSpPr>
            <p:nvPr/>
          </p:nvSpPr>
          <p:spPr bwMode="auto">
            <a:xfrm>
              <a:off x="5924550" y="1984376"/>
              <a:ext cx="217488" cy="214313"/>
            </a:xfrm>
            <a:prstGeom prst="ellipse">
              <a:avLst/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6" name="Oval 416"/>
            <p:cNvSpPr>
              <a:spLocks noChangeArrowheads="1"/>
            </p:cNvSpPr>
            <p:nvPr/>
          </p:nvSpPr>
          <p:spPr bwMode="auto">
            <a:xfrm>
              <a:off x="3217863" y="1830388"/>
              <a:ext cx="523875" cy="522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7" name="Oval 417"/>
            <p:cNvSpPr>
              <a:spLocks noChangeArrowheads="1"/>
            </p:cNvSpPr>
            <p:nvPr/>
          </p:nvSpPr>
          <p:spPr bwMode="auto">
            <a:xfrm>
              <a:off x="3371850" y="1984376"/>
              <a:ext cx="217488" cy="214313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8" name="Oval 416"/>
            <p:cNvSpPr>
              <a:spLocks noChangeArrowheads="1"/>
            </p:cNvSpPr>
            <p:nvPr/>
          </p:nvSpPr>
          <p:spPr bwMode="auto">
            <a:xfrm>
              <a:off x="703263" y="1830388"/>
              <a:ext cx="523875" cy="522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9" name="Oval 417"/>
            <p:cNvSpPr>
              <a:spLocks noChangeArrowheads="1"/>
            </p:cNvSpPr>
            <p:nvPr/>
          </p:nvSpPr>
          <p:spPr bwMode="auto">
            <a:xfrm>
              <a:off x="857250" y="1984376"/>
              <a:ext cx="217488" cy="214313"/>
            </a:xfrm>
            <a:prstGeom prst="ellipse">
              <a:avLst/>
            </a:prstGeom>
            <a:solidFill>
              <a:srgbClr val="FF7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zh-TW" sz="1600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0" name="TextBox 692"/>
            <p:cNvSpPr>
              <a:spLocks noChangeArrowheads="1"/>
            </p:cNvSpPr>
            <p:nvPr/>
          </p:nvSpPr>
          <p:spPr bwMode="auto">
            <a:xfrm>
              <a:off x="675523" y="430969"/>
              <a:ext cx="2033436" cy="336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zh-TW" altLang="en-US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離線版</a:t>
              </a:r>
              <a:r>
                <a:rPr lang="en-US" altLang="zh-TW" sz="2000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GoogleMap</a:t>
              </a:r>
              <a:endPara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2" name="TextBox 692"/>
            <p:cNvSpPr>
              <a:spLocks noChangeArrowheads="1"/>
            </p:cNvSpPr>
            <p:nvPr/>
          </p:nvSpPr>
          <p:spPr bwMode="auto">
            <a:xfrm>
              <a:off x="3217863" y="425295"/>
              <a:ext cx="1988533" cy="336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Google</a:t>
              </a:r>
              <a:r>
                <a:rPr lang="zh-TW" altLang="en-US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圖台的合用</a:t>
              </a:r>
              <a:endPara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3" name="矩形 1"/>
            <p:cNvSpPr>
              <a:spLocks noChangeArrowheads="1"/>
            </p:cNvSpPr>
            <p:nvPr/>
          </p:nvSpPr>
          <p:spPr bwMode="auto">
            <a:xfrm>
              <a:off x="3370985" y="817535"/>
              <a:ext cx="1568729" cy="362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zh-TW" sz="1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V1 </a:t>
              </a:r>
              <a:r>
                <a:rPr lang="zh-TW" altLang="en-US" sz="1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和 </a:t>
              </a:r>
              <a:r>
                <a:rPr lang="en-US" altLang="zh-TW" sz="1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V3</a:t>
              </a:r>
              <a:r>
                <a:rPr lang="zh-TW" altLang="en-US" sz="1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合用</a:t>
              </a:r>
              <a:endParaRPr lang="en-US" altLang="zh-TW" sz="11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zh-TW" sz="1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V2 </a:t>
              </a:r>
              <a:r>
                <a:rPr lang="zh-TW" altLang="en-US" sz="1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和 </a:t>
              </a:r>
              <a:r>
                <a:rPr lang="en-US" altLang="zh-TW" sz="1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V3</a:t>
              </a:r>
              <a:r>
                <a:rPr lang="zh-TW" altLang="en-US" sz="1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合用</a:t>
              </a:r>
              <a:endParaRPr lang="en-US" altLang="zh-TW" sz="11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4" name="TextBox 692"/>
            <p:cNvSpPr>
              <a:spLocks noChangeArrowheads="1"/>
            </p:cNvSpPr>
            <p:nvPr/>
          </p:nvSpPr>
          <p:spPr bwMode="auto">
            <a:xfrm>
              <a:off x="5870728" y="342819"/>
              <a:ext cx="1018681" cy="336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zh-TW" altLang="en-US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車機訊號</a:t>
              </a:r>
              <a:endPara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5" name="矩形 1"/>
            <p:cNvSpPr>
              <a:spLocks noChangeArrowheads="1"/>
            </p:cNvSpPr>
            <p:nvPr/>
          </p:nvSpPr>
          <p:spPr bwMode="auto">
            <a:xfrm>
              <a:off x="5771285" y="817535"/>
              <a:ext cx="1568729" cy="50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1. Node.js</a:t>
              </a:r>
              <a:r>
                <a:rPr lang="zh-TW" altLang="en-US" sz="1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測試是否可應付上千</a:t>
              </a:r>
              <a:r>
                <a:rPr lang="en-US" altLang="zh-TW" sz="1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,</a:t>
              </a:r>
              <a:r>
                <a:rPr lang="zh-TW" altLang="en-US" sz="1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上萬條</a:t>
              </a:r>
              <a:r>
                <a:rPr lang="en-US" altLang="zh-TW" sz="1100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clicent</a:t>
              </a:r>
              <a:r>
                <a:rPr lang="zh-TW" altLang="en-US" sz="1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的接收</a:t>
              </a:r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endPara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8" name="直接连接符 889"/>
            <p:cNvSpPr>
              <a:spLocks noChangeShapeType="1"/>
            </p:cNvSpPr>
            <p:nvPr/>
          </p:nvSpPr>
          <p:spPr bwMode="auto">
            <a:xfrm>
              <a:off x="720386" y="761979"/>
              <a:ext cx="1837439" cy="1"/>
            </a:xfrm>
            <a:prstGeom prst="line">
              <a:avLst/>
            </a:prstGeom>
            <a:noFill/>
            <a:ln w="9525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直接连接符 890"/>
            <p:cNvSpPr>
              <a:spLocks noChangeShapeType="1"/>
            </p:cNvSpPr>
            <p:nvPr/>
          </p:nvSpPr>
          <p:spPr bwMode="auto">
            <a:xfrm>
              <a:off x="3447568" y="761979"/>
              <a:ext cx="1388637" cy="1"/>
            </a:xfrm>
            <a:prstGeom prst="line">
              <a:avLst/>
            </a:prstGeom>
            <a:noFill/>
            <a:ln w="9525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直接连接符 891"/>
            <p:cNvSpPr>
              <a:spLocks noChangeShapeType="1"/>
            </p:cNvSpPr>
            <p:nvPr/>
          </p:nvSpPr>
          <p:spPr bwMode="auto">
            <a:xfrm>
              <a:off x="5832628" y="761979"/>
              <a:ext cx="1388637" cy="1"/>
            </a:xfrm>
            <a:prstGeom prst="line">
              <a:avLst/>
            </a:prstGeom>
            <a:noFill/>
            <a:ln w="9525" cap="flat" cmpd="sng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" name="標題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值得努力的方向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8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766" y="749"/>
            <a:ext cx="9149765" cy="68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雲朵形圖說文字 14"/>
          <p:cNvSpPr/>
          <p:nvPr/>
        </p:nvSpPr>
        <p:spPr>
          <a:xfrm>
            <a:off x="1582818" y="260647"/>
            <a:ext cx="6768752" cy="3654053"/>
          </a:xfrm>
          <a:prstGeom prst="cloudCallout">
            <a:avLst>
              <a:gd name="adj1" fmla="val -8660"/>
              <a:gd name="adj2" fmla="val 772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57"/>
          <p:cNvSpPr txBox="1"/>
          <p:nvPr/>
        </p:nvSpPr>
        <p:spPr>
          <a:xfrm>
            <a:off x="2482918" y="1733730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</a:rPr>
              <a:t>感謝大家的聆聽</a:t>
            </a:r>
            <a:r>
              <a:rPr lang="en-US" altLang="zh-TW" sz="4000" b="1" dirty="0" smtClean="0">
                <a:solidFill>
                  <a:schemeClr val="bg1">
                    <a:lumMod val="95000"/>
                  </a:schemeClr>
                </a:solidFill>
              </a:rPr>
              <a:t>^^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4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6840760" cy="729035"/>
          </a:xfrm>
        </p:spPr>
        <p:txBody>
          <a:bodyPr/>
          <a:lstStyle/>
          <a:p>
            <a:pPr algn="l"/>
            <a:r>
              <a:rPr lang="zh-TW" altLang="en-US" sz="4000" dirty="0" smtClean="0"/>
              <a:t>行動版</a:t>
            </a:r>
            <a:r>
              <a:rPr lang="en-US" altLang="zh-TW" sz="4000" dirty="0" err="1" smtClean="0"/>
              <a:t>GoogleMap</a:t>
            </a:r>
            <a:r>
              <a:rPr lang="zh-TW" altLang="en-US" sz="4000" dirty="0" smtClean="0"/>
              <a:t>圖台</a:t>
            </a:r>
            <a:endParaRPr lang="zh-TW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32779"/>
              </p:ext>
            </p:extLst>
          </p:nvPr>
        </p:nvGraphicFramePr>
        <p:xfrm>
          <a:off x="395536" y="1052736"/>
          <a:ext cx="7992888" cy="503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20"/>
                <a:gridCol w="1152128"/>
                <a:gridCol w="2088232"/>
                <a:gridCol w="1944216"/>
                <a:gridCol w="182549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圖台套件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繼承類別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圖台金錀</a:t>
                      </a:r>
                      <a:endParaRPr lang="zh-TW" altLang="en-US" dirty="0"/>
                    </a:p>
                  </a:txBody>
                  <a:tcPr/>
                </a:tc>
              </a:tr>
              <a:tr h="6423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MapKit.framework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MKMapViewDelegate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不需要金錀</a:t>
                      </a:r>
                      <a:endParaRPr lang="zh-TW" altLang="en-US" dirty="0"/>
                    </a:p>
                  </a:txBody>
                  <a:tcPr/>
                </a:tc>
              </a:tr>
              <a:tr h="216024"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Android</a:t>
                      </a:r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maps.jar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選擇各</a:t>
                      </a:r>
                      <a:r>
                        <a:rPr lang="en-US" altLang="zh-TW" dirty="0" err="1" smtClean="0"/>
                        <a:t>sdk</a:t>
                      </a:r>
                      <a:r>
                        <a:rPr lang="zh-TW" altLang="en-US" dirty="0" smtClean="0"/>
                        <a:t>版本下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引用</a:t>
                      </a:r>
                      <a:r>
                        <a:rPr lang="en-US" altLang="zh-TW" dirty="0" smtClean="0"/>
                        <a:t>Google APIs)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v1: </a:t>
                      </a:r>
                      <a:r>
                        <a:rPr lang="en-US" altLang="zh-TW" dirty="0" err="1" smtClean="0"/>
                        <a:t>MapActivity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2012.12.3</a:t>
                      </a:r>
                      <a:r>
                        <a:rPr kumimoji="0" lang="zh-TW" alt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起聲明不支援</a:t>
                      </a:r>
                      <a:r>
                        <a:rPr kumimoji="0" lang="en-US" altLang="zh-TW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API v1,</a:t>
                      </a:r>
                      <a:r>
                        <a:rPr kumimoji="0" lang="zh-TW" alt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kumimoji="0" lang="en-US" altLang="zh-TW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2013.3.3</a:t>
                      </a:r>
                      <a:r>
                        <a:rPr kumimoji="0" lang="zh-TW" alt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前仍接受申請</a:t>
                      </a:r>
                      <a:r>
                        <a:rPr kumimoji="0" lang="en-US" altLang="zh-TW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API v1 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開發期金鑰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上架金鑰</a:t>
                      </a:r>
                      <a:endParaRPr lang="en-US" altLang="zh-TW" dirty="0" smtClean="0"/>
                    </a:p>
                    <a:p>
                      <a:r>
                        <a:rPr kumimoji="0" lang="en-US" altLang="zh-TW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https://code.google.com/</a:t>
                      </a:r>
                      <a:r>
                        <a:rPr kumimoji="0" lang="en-US" altLang="zh-TW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</a:t>
                      </a:r>
                      <a:r>
                        <a:rPr kumimoji="0" lang="en-US" altLang="zh-TW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altLang="zh-TW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v2: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Activity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(</a:t>
                      </a:r>
                      <a:r>
                        <a:rPr lang="en-US" altLang="zh-TW" baseline="0" dirty="0" err="1" smtClean="0"/>
                        <a:t>MapFragment</a:t>
                      </a:r>
                      <a:r>
                        <a:rPr lang="en-US" altLang="zh-TW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需申請</a:t>
                      </a:r>
                      <a:r>
                        <a:rPr kumimoji="0" lang="en-US" altLang="zh-TW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API V2 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開發期金鑰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上架金鑰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v3: 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kumimoji="0" lang="en-US" altLang="zh-TW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WebView</a:t>
                      </a:r>
                      <a:r>
                        <a:rPr kumimoji="0" lang="zh-TW" alt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來操作</a:t>
                      </a:r>
                      <a:r>
                        <a:rPr kumimoji="0" lang="en-US" altLang="zh-TW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kumimoji="0" lang="zh-TW" alt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js</a:t>
                      </a:r>
                      <a:r>
                        <a:rPr lang="zh-TW" altLang="en-US" dirty="0" smtClean="0"/>
                        <a:t>金鑰可有可無</a:t>
                      </a:r>
                      <a:endParaRPr lang="zh-TW" altLang="en-US" dirty="0"/>
                    </a:p>
                  </a:txBody>
                  <a:tcPr/>
                </a:tc>
              </a:tr>
              <a:tr h="594066"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Web</a:t>
                      </a:r>
                      <a:r>
                        <a:rPr lang="zh-TW" altLang="en-US" dirty="0" smtClean="0"/>
                        <a:t>或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Phone</a:t>
                      </a:r>
                    </a:p>
                    <a:p>
                      <a:r>
                        <a:rPr lang="en-US" altLang="zh-TW" dirty="0" smtClean="0"/>
                        <a:t>Gap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tinyMap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jquery.tinyMap‐3.2.0.min.js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tinyMap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API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170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googlemap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0" lang="en-US" altLang="zh-TW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http://maps.google.com/maps/api/js?sensor=true</a:t>
                      </a:r>
                      <a:endParaRPr kumimoji="0" lang="en-US" altLang="zh-TW" sz="12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http://maps.googleapis.com/maps/api/jsv=3&amp;key=API_KEY&amp;sensor=false</a:t>
                      </a:r>
                      <a:endParaRPr lang="zh-TW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95536" y="609329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基本上</a:t>
            </a:r>
            <a:r>
              <a:rPr lang="en-US" altLang="zh-TW" dirty="0" smtClean="0"/>
              <a:t>, API</a:t>
            </a:r>
            <a:r>
              <a:rPr lang="zh-TW" altLang="en-US" dirty="0" smtClean="0"/>
              <a:t>不能共用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但各自的</a:t>
            </a:r>
            <a:r>
              <a:rPr lang="en-US" altLang="zh-TW" dirty="0" smtClean="0"/>
              <a:t>API, </a:t>
            </a:r>
            <a:r>
              <a:rPr lang="zh-TW" altLang="en-US" dirty="0" smtClean="0"/>
              <a:t>有各自好用的地方</a:t>
            </a:r>
            <a:r>
              <a:rPr lang="en-US" altLang="zh-TW" dirty="0" smtClean="0"/>
              <a:t>,</a:t>
            </a:r>
            <a:r>
              <a:rPr lang="zh-TW" altLang="en-US" dirty="0" smtClean="0"/>
              <a:t>以及需要自行調整的地方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32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sz="3200" b="0" dirty="0" err="1" smtClean="0"/>
              <a:t>Ios</a:t>
            </a:r>
            <a:r>
              <a:rPr lang="en-US" altLang="zh-TW" sz="3200" b="0" dirty="0" smtClean="0"/>
              <a:t/>
            </a:r>
            <a:br>
              <a:rPr lang="en-US" altLang="zh-TW" sz="3200" b="0" dirty="0" smtClean="0"/>
            </a:br>
            <a:r>
              <a:rPr lang="zh-TW" altLang="en-US" sz="3200" b="0" dirty="0" smtClean="0"/>
              <a:t>圖台</a:t>
            </a:r>
            <a:r>
              <a:rPr lang="zh-TW" altLang="en-US" sz="3200" b="0" dirty="0" smtClean="0"/>
              <a:t>使用</a:t>
            </a:r>
            <a:r>
              <a:rPr lang="en-US" altLang="zh-TW" sz="3200" b="0" smtClean="0"/>
              <a:t>API</a:t>
            </a:r>
            <a:r>
              <a:rPr lang="zh-TW" altLang="en-US" sz="3200" b="0" smtClean="0"/>
              <a:t>分享</a:t>
            </a:r>
            <a:endParaRPr lang="zh-TW" altLang="en-US" b="0" dirty="0"/>
          </a:p>
        </p:txBody>
      </p:sp>
      <p:sp>
        <p:nvSpPr>
          <p:cNvPr id="6" name="矩形 5"/>
          <p:cNvSpPr/>
          <p:nvPr/>
        </p:nvSpPr>
        <p:spPr>
          <a:xfrm>
            <a:off x="697204" y="1268760"/>
            <a:ext cx="223651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800" u="sng" dirty="0" smtClean="0">
                <a:solidFill>
                  <a:schemeClr val="bg1"/>
                </a:solidFill>
                <a:latin typeface="Noto Sans CJK TC Black" pitchFamily="34" charset="-120"/>
                <a:ea typeface="Noto Sans CJK TC Black" pitchFamily="34" charset="-120"/>
              </a:rPr>
              <a:t>02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74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6840760" cy="729035"/>
          </a:xfrm>
        </p:spPr>
        <p:txBody>
          <a:bodyPr/>
          <a:lstStyle/>
          <a:p>
            <a:pPr algn="l"/>
            <a:r>
              <a:rPr lang="en-US" altLang="zh-TW" sz="4000" dirty="0" smtClean="0"/>
              <a:t>iOS</a:t>
            </a:r>
            <a:r>
              <a:rPr lang="zh-TW" altLang="en-US" sz="4000" dirty="0" smtClean="0"/>
              <a:t>圖台基本使用介紹</a:t>
            </a:r>
            <a:endParaRPr lang="zh-TW" altLang="en-US" sz="4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52798"/>
              </p:ext>
            </p:extLst>
          </p:nvPr>
        </p:nvGraphicFramePr>
        <p:xfrm>
          <a:off x="251520" y="1484784"/>
          <a:ext cx="8568952" cy="364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2675097"/>
                <a:gridCol w="5472608"/>
              </a:tblGrid>
              <a:tr h="2937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程式片段</a:t>
                      </a:r>
                      <a:endParaRPr lang="zh-TW" altLang="en-US" dirty="0"/>
                    </a:p>
                  </a:txBody>
                  <a:tcPr/>
                </a:tc>
              </a:tr>
              <a:tr h="4125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引用</a:t>
                      </a:r>
                      <a:r>
                        <a:rPr lang="en-US" altLang="zh-TW" dirty="0" err="1" smtClean="0"/>
                        <a:t>mapKit.framework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Build</a:t>
                      </a:r>
                      <a:r>
                        <a:rPr lang="en-US" altLang="zh-TW" baseline="0" dirty="0" smtClean="0"/>
                        <a:t> Phases</a:t>
                      </a:r>
                      <a:r>
                        <a:rPr lang="zh-TW" altLang="en-US" baseline="0" dirty="0" smtClean="0"/>
                        <a:t>功能設定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9383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建立程式檔案</a:t>
                      </a:r>
                      <a:r>
                        <a:rPr lang="en-US" altLang="zh-TW" sz="1800" dirty="0" err="1" smtClean="0">
                          <a:effectLst/>
                        </a:rPr>
                        <a:t>MyMapController</a:t>
                      </a:r>
                      <a:r>
                        <a:rPr lang="en-US" altLang="zh-TW" dirty="0" err="1" smtClean="0"/>
                        <a:t>.h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#import</a:t>
                      </a:r>
                      <a:r>
                        <a:rPr kumimoji="0" lang="en-US" altLang="zh-TW" sz="11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kumimoji="0" lang="en-US" altLang="zh-TW" sz="11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UIKit</a:t>
                      </a:r>
                      <a:r>
                        <a:rPr kumimoji="0" lang="en-US" altLang="zh-TW" sz="11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altLang="zh-TW" sz="11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UIKit.h</a:t>
                      </a:r>
                      <a:r>
                        <a:rPr kumimoji="0" lang="en-US" altLang="zh-TW" sz="11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zh-TW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#import &lt;</a:t>
                      </a:r>
                      <a:r>
                        <a:rPr kumimoji="0" lang="en-US" altLang="zh-TW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MapKit</a:t>
                      </a: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altLang="zh-TW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MapKit.h</a:t>
                      </a: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TW" sz="1100" dirty="0" smtClean="0">
                          <a:effectLst/>
                        </a:rPr>
                        <a:t/>
                      </a:r>
                      <a:br>
                        <a:rPr lang="en-US" altLang="zh-TW" sz="1100" dirty="0" smtClean="0">
                          <a:effectLst/>
                        </a:rPr>
                      </a:b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@interface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MyMapController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UIViewController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&lt;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MKMapViewDelegate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&gt;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TW" sz="1100" dirty="0" smtClean="0">
                          <a:effectLst/>
                        </a:rPr>
                        <a:t/>
                      </a:r>
                      <a:br>
                        <a:rPr lang="en-US" altLang="zh-TW" sz="1100" dirty="0" smtClean="0">
                          <a:effectLst/>
                        </a:rPr>
                      </a:br>
                      <a:r>
                        <a:rPr lang="en-US" altLang="zh-TW" sz="1100" dirty="0" smtClean="0">
                          <a:effectLst/>
                        </a:rPr>
                        <a:t>    </a:t>
                      </a:r>
                      <a:r>
                        <a:rPr lang="en-US" altLang="zh-TW" sz="1100" dirty="0" err="1" smtClean="0">
                          <a:effectLst/>
                        </a:rPr>
                        <a:t>MKMapView</a:t>
                      </a:r>
                      <a:r>
                        <a:rPr lang="en-US" altLang="zh-TW" sz="1100" baseline="0" dirty="0" smtClean="0">
                          <a:effectLst/>
                        </a:rPr>
                        <a:t> *map;</a:t>
                      </a:r>
                      <a:endParaRPr kumimoji="0" lang="en-US" altLang="zh-TW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zh-TW" sz="1100" dirty="0" smtClean="0">
                          <a:effectLst/>
                        </a:rPr>
                        <a:t/>
                      </a:r>
                      <a:br>
                        <a:rPr lang="en-US" altLang="zh-TW" sz="1100" dirty="0" smtClean="0">
                          <a:effectLst/>
                        </a:rPr>
                      </a:b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@end</a:t>
                      </a: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  <a:tr h="14596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初始化圖台</a:t>
                      </a:r>
                      <a:endParaRPr lang="en-US" altLang="zh-TW" dirty="0" smtClean="0"/>
                    </a:p>
                    <a:p>
                      <a:r>
                        <a:rPr lang="en-US" altLang="zh-TW" sz="1800" dirty="0" err="1" smtClean="0">
                          <a:effectLst/>
                        </a:rPr>
                        <a:t>MyMapController</a:t>
                      </a:r>
                      <a:r>
                        <a:rPr lang="en-US" altLang="zh-TW" dirty="0" err="1" smtClean="0"/>
                        <a:t>.m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err="1" smtClean="0"/>
                        <a:t>viewDidLoad</a:t>
                      </a:r>
                      <a:r>
                        <a:rPr lang="zh-TW" altLang="en-US" dirty="0" smtClean="0"/>
                        <a:t>裡初始化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effectLst/>
                        </a:rPr>
                        <a:t>//</a:t>
                      </a:r>
                      <a:r>
                        <a:rPr lang="zh-TW" altLang="en-US" sz="1100" dirty="0" smtClean="0">
                          <a:effectLst/>
                        </a:rPr>
                        <a:t>建立</a:t>
                      </a:r>
                      <a:r>
                        <a:rPr lang="en-US" altLang="zh-TW" sz="1100" dirty="0" err="1" smtClean="0">
                          <a:effectLst/>
                        </a:rPr>
                        <a:t>MapView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r>
                        <a:rPr lang="en-US" altLang="zh-TW" sz="1100" dirty="0" smtClean="0">
                          <a:effectLst/>
                        </a:rPr>
                        <a:t>   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 map = [[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MKMapView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alloc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] 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initWithFrame:CGRectMake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(0.0f, 40.0f, 320.0f, 400.0f)];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r>
                        <a:rPr lang="en-US" altLang="zh-TW" sz="1100" dirty="0" smtClean="0">
                          <a:effectLst/>
                        </a:rPr>
                        <a:t>    //</a:t>
                      </a:r>
                      <a:r>
                        <a:rPr lang="zh-TW" altLang="en-US" sz="1100" dirty="0" smtClean="0">
                          <a:effectLst/>
                        </a:rPr>
                        <a:t>顯示使用者目前位置（藍色圓點）</a:t>
                      </a:r>
                    </a:p>
                    <a:p>
                      <a:r>
                        <a:rPr lang="zh-TW" altLang="en-US" sz="1100" dirty="0" smtClean="0">
                          <a:effectLst/>
                        </a:rPr>
                        <a:t>    </a:t>
                      </a:r>
                      <a:r>
                        <a:rPr lang="en-US" altLang="zh-TW" sz="1100" dirty="0" err="1" smtClean="0">
                          <a:effectLst/>
                        </a:rPr>
                        <a:t>map.showsUserLocation</a:t>
                      </a:r>
                      <a:r>
                        <a:rPr lang="en-US" altLang="zh-TW" sz="1100" dirty="0" smtClean="0">
                          <a:effectLst/>
                        </a:rPr>
                        <a:t> = YES;</a:t>
                      </a:r>
                    </a:p>
                    <a:p>
                      <a:r>
                        <a:rPr lang="en-US" altLang="zh-TW" sz="1100" dirty="0" smtClean="0">
                          <a:effectLst/>
                        </a:rPr>
                        <a:t>    //</a:t>
                      </a:r>
                      <a:r>
                        <a:rPr lang="en-US" altLang="zh-TW" sz="1100" dirty="0" err="1" smtClean="0">
                          <a:effectLst/>
                        </a:rPr>
                        <a:t>MapView</a:t>
                      </a:r>
                      <a:r>
                        <a:rPr lang="zh-TW" altLang="en-US" sz="1100" dirty="0" smtClean="0">
                          <a:effectLst/>
                        </a:rPr>
                        <a:t>的環境設置</a:t>
                      </a:r>
                    </a:p>
                    <a:p>
                      <a:r>
                        <a:rPr lang="zh-TW" altLang="en-US" sz="1100" dirty="0" smtClean="0">
                          <a:effectLst/>
                        </a:rPr>
                        <a:t>    </a:t>
                      </a:r>
                      <a:r>
                        <a:rPr lang="en-US" altLang="zh-TW" sz="1100" dirty="0" err="1" smtClean="0">
                          <a:effectLst/>
                        </a:rPr>
                        <a:t>map.mapType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MKMapTypeStandard</a:t>
                      </a:r>
                      <a:r>
                        <a:rPr lang="en-US" altLang="zh-TW" sz="1100" dirty="0" smtClean="0">
                          <a:effectLst/>
                        </a:rPr>
                        <a:t>;</a:t>
                      </a:r>
                    </a:p>
                    <a:p>
                      <a:r>
                        <a:rPr lang="en-US" altLang="zh-TW" sz="1100" dirty="0" smtClean="0">
                          <a:effectLst/>
                        </a:rPr>
                        <a:t>    </a:t>
                      </a:r>
                      <a:r>
                        <a:rPr lang="en-US" altLang="zh-TW" sz="1100" dirty="0" err="1" smtClean="0">
                          <a:effectLst/>
                        </a:rPr>
                        <a:t>map.scrollEnabled</a:t>
                      </a:r>
                      <a:r>
                        <a:rPr lang="en-US" altLang="zh-TW" sz="1100" dirty="0" smtClean="0">
                          <a:effectLst/>
                        </a:rPr>
                        <a:t> = YES;</a:t>
                      </a:r>
                    </a:p>
                    <a:p>
                      <a:r>
                        <a:rPr lang="en-US" altLang="zh-TW" sz="1100" dirty="0" smtClean="0">
                          <a:effectLst/>
                        </a:rPr>
                        <a:t>    </a:t>
                      </a:r>
                      <a:r>
                        <a:rPr lang="en-US" altLang="zh-TW" sz="1100" dirty="0" err="1" smtClean="0">
                          <a:effectLst/>
                        </a:rPr>
                        <a:t>map.zoomEnabled</a:t>
                      </a:r>
                      <a:r>
                        <a:rPr lang="en-US" altLang="zh-TW" sz="1100" dirty="0" smtClean="0">
                          <a:effectLst/>
                        </a:rPr>
                        <a:t> = YES;</a:t>
                      </a:r>
                    </a:p>
                    <a:p>
                      <a:r>
                        <a:rPr lang="en-US" altLang="zh-TW" sz="1100" dirty="0" smtClean="0">
                          <a:effectLst/>
                        </a:rPr>
                        <a:t>    //</a:t>
                      </a:r>
                      <a:r>
                        <a:rPr lang="zh-TW" altLang="en-US" sz="1100" dirty="0" smtClean="0">
                          <a:effectLst/>
                        </a:rPr>
                        <a:t>將</a:t>
                      </a:r>
                      <a:r>
                        <a:rPr lang="en-US" altLang="zh-TW" sz="1100" dirty="0" err="1" smtClean="0">
                          <a:effectLst/>
                        </a:rPr>
                        <a:t>MapView</a:t>
                      </a:r>
                      <a:r>
                        <a:rPr lang="zh-TW" altLang="en-US" sz="1100" dirty="0" smtClean="0">
                          <a:effectLst/>
                        </a:rPr>
                        <a:t>顯示於畫面</a:t>
                      </a:r>
                    </a:p>
                    <a:p>
                      <a:r>
                        <a:rPr lang="zh-TW" altLang="en-US" sz="1100" dirty="0" smtClean="0">
                          <a:effectLst/>
                        </a:rPr>
                        <a:t>   </a:t>
                      </a: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self.view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addSubview:map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];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36587" y="1052736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圖台初始化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95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61790"/>
              </p:ext>
            </p:extLst>
          </p:nvPr>
        </p:nvGraphicFramePr>
        <p:xfrm>
          <a:off x="179512" y="620688"/>
          <a:ext cx="8568952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3194086"/>
                <a:gridCol w="4953619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程式片段</a:t>
                      </a:r>
                      <a:endParaRPr lang="zh-TW" altLang="en-US" dirty="0"/>
                    </a:p>
                  </a:txBody>
                  <a:tcPr/>
                </a:tc>
              </a:tr>
              <a:tr h="3424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引用</a:t>
                      </a:r>
                      <a:r>
                        <a:rPr lang="en-US" altLang="zh-TW" dirty="0" err="1" smtClean="0"/>
                        <a:t>CoreLocation.framework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Build</a:t>
                      </a:r>
                      <a:r>
                        <a:rPr lang="en-US" altLang="zh-TW" baseline="0" dirty="0" smtClean="0"/>
                        <a:t> Phases</a:t>
                      </a:r>
                      <a:r>
                        <a:rPr lang="zh-TW" altLang="en-US" baseline="0" dirty="0" smtClean="0"/>
                        <a:t>功能設定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11841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effectLst/>
                        </a:rPr>
                        <a:t>繼承</a:t>
                      </a:r>
                      <a:r>
                        <a:rPr lang="en-US" altLang="zh-TW" sz="1500" dirty="0" err="1" smtClean="0">
                          <a:solidFill>
                            <a:srgbClr val="FF0000"/>
                          </a:solidFill>
                          <a:effectLst/>
                        </a:rPr>
                        <a:t>CLLocationManagerDelegate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#import &lt;</a:t>
                      </a:r>
                      <a:r>
                        <a:rPr kumimoji="0" lang="en-US" altLang="zh-TW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CoreLocation</a:t>
                      </a: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altLang="zh-TW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CoreLocation.h</a:t>
                      </a: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#import &lt;</a:t>
                      </a:r>
                      <a:r>
                        <a:rPr kumimoji="0" lang="en-US" altLang="zh-TW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MapKit</a:t>
                      </a: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altLang="zh-TW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MapKit.h</a:t>
                      </a: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zh-TW" sz="1100" dirty="0" smtClean="0">
                          <a:effectLst/>
                        </a:rPr>
                        <a:t/>
                      </a:r>
                      <a:br>
                        <a:rPr lang="en-US" altLang="zh-TW" sz="1100" dirty="0" smtClean="0">
                          <a:effectLst/>
                        </a:rPr>
                      </a:b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@interface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MyMapController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UIViewController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altLang="zh-TW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MKMapViewDelegate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CLLocationManagerDelegate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TW" sz="1100" dirty="0" smtClean="0">
                          <a:effectLst/>
                        </a:rPr>
                        <a:t/>
                      </a:r>
                      <a:br>
                        <a:rPr lang="en-US" altLang="zh-TW" sz="1100" dirty="0" smtClean="0">
                          <a:effectLst/>
                        </a:rPr>
                      </a:b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@property</a:t>
                      </a:r>
                      <a:r>
                        <a:rPr kumimoji="0" lang="en-US" altLang="zh-TW" sz="11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10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CLLocationManager</a:t>
                      </a:r>
                      <a:r>
                        <a:rPr kumimoji="0" lang="en-US" altLang="zh-TW" sz="11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iCLLocationManager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  <a:effectLst/>
                        </a:rPr>
                        <a:t> ;</a:t>
                      </a:r>
                      <a:r>
                        <a:rPr lang="en-US" altLang="zh-TW" sz="1100" dirty="0" smtClean="0">
                          <a:effectLst/>
                        </a:rPr>
                        <a:t/>
                      </a:r>
                      <a:br>
                        <a:rPr lang="en-US" altLang="zh-TW" sz="1100" dirty="0" smtClean="0">
                          <a:effectLst/>
                        </a:rPr>
                      </a:b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@end</a:t>
                      </a: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  <a:tr h="22827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因應</a:t>
                      </a:r>
                      <a:r>
                        <a:rPr lang="en-US" altLang="zh-TW" dirty="0" smtClean="0"/>
                        <a:t>iOS8, </a:t>
                      </a:r>
                      <a:r>
                        <a:rPr lang="zh-TW" altLang="en-US" dirty="0" smtClean="0"/>
                        <a:t>取得使用者變動的經緯度座標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或參考網址</a:t>
                      </a:r>
                      <a:r>
                        <a:rPr lang="en-US" altLang="zh-TW" dirty="0" smtClean="0"/>
                        <a:t>:</a:t>
                      </a:r>
                    </a:p>
                    <a:p>
                      <a:r>
                        <a:rPr lang="en-US" altLang="zh-TW" dirty="0" smtClean="0"/>
                        <a:t>http://dev.00don.com/?p=103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// Create location manager with filters set for battery efficiency.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self.iCLLocationManager</a:t>
                      </a:r>
                      <a:r>
                        <a:rPr lang="en-US" altLang="zh-TW" sz="1100" dirty="0" smtClean="0">
                          <a:effectLst/>
                        </a:rPr>
                        <a:t> = [[</a:t>
                      </a:r>
                      <a:r>
                        <a:rPr lang="en-US" altLang="zh-TW" sz="1100" dirty="0" err="1" smtClean="0">
                          <a:effectLst/>
                        </a:rPr>
                        <a:t>CLLocationManager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alloc</a:t>
                      </a:r>
                      <a:r>
                        <a:rPr lang="en-US" altLang="zh-TW" sz="1100" dirty="0" smtClean="0">
                          <a:effectLst/>
                        </a:rPr>
                        <a:t>] </a:t>
                      </a:r>
                      <a:r>
                        <a:rPr lang="en-US" altLang="zh-TW" sz="1100" dirty="0" err="1" smtClean="0">
                          <a:effectLst/>
                        </a:rPr>
                        <a:t>init</a:t>
                      </a:r>
                      <a:r>
                        <a:rPr lang="en-US" altLang="zh-TW" sz="1100" dirty="0" smtClean="0">
                          <a:effectLst/>
                        </a:rPr>
                        <a:t>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// check if the app can respond to the new selector found in iOS8 if([</a:t>
                      </a:r>
                      <a:r>
                        <a:rPr lang="en-US" altLang="zh-TW" sz="1100" dirty="0" err="1" smtClean="0">
                          <a:effectLst/>
                        </a:rPr>
                        <a:t>self.iCLLocationManager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respondsToSelector</a:t>
                      </a:r>
                      <a:r>
                        <a:rPr lang="en-US" altLang="zh-TW" sz="1100" dirty="0" smtClean="0">
                          <a:effectLst/>
                        </a:rPr>
                        <a:t>:@selector(</a:t>
                      </a:r>
                      <a:r>
                        <a:rPr lang="en-US" altLang="zh-TW" sz="1100" dirty="0" err="1" smtClean="0">
                          <a:effectLst/>
                        </a:rPr>
                        <a:t>requestAlwaysAuthorization</a:t>
                      </a:r>
                      <a:r>
                        <a:rPr lang="en-US" altLang="zh-TW" sz="1100" dirty="0" smtClean="0">
                          <a:effectLst/>
                        </a:rPr>
                        <a:t>)])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  [</a:t>
                      </a:r>
                      <a:r>
                        <a:rPr lang="en-US" altLang="zh-TW" sz="1100" dirty="0" err="1" smtClean="0">
                          <a:effectLst/>
                        </a:rPr>
                        <a:t>self.iCLLocationManager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requestAlwaysAuthorization</a:t>
                      </a:r>
                      <a:r>
                        <a:rPr lang="en-US" altLang="zh-TW" sz="1100" dirty="0" smtClean="0">
                          <a:effectLst/>
                        </a:rPr>
                        <a:t>]; // </a:t>
                      </a:r>
                      <a:r>
                        <a:rPr lang="zh-TW" altLang="en-US" sz="1100" dirty="0" smtClean="0">
                          <a:effectLst/>
                        </a:rPr>
                        <a:t>永久授权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effectLst/>
                        </a:rPr>
                        <a:t>    </a:t>
                      </a:r>
                      <a:r>
                        <a:rPr lang="en-US" altLang="zh-TW" sz="1100" dirty="0" smtClean="0">
                          <a:effectLst/>
                        </a:rPr>
                        <a:t>[</a:t>
                      </a:r>
                      <a:r>
                        <a:rPr lang="en-US" altLang="zh-TW" sz="1100" dirty="0" err="1" smtClean="0">
                          <a:effectLst/>
                        </a:rPr>
                        <a:t>self.iCLLocationManager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requestWhenInUseAuthorization</a:t>
                      </a:r>
                      <a:r>
                        <a:rPr lang="en-US" altLang="zh-TW" sz="1100" dirty="0" smtClean="0">
                          <a:effectLst/>
                        </a:rPr>
                        <a:t>]; //</a:t>
                      </a:r>
                      <a:r>
                        <a:rPr lang="zh-TW" altLang="en-US" sz="1100" dirty="0" smtClean="0">
                          <a:effectLst/>
                        </a:rPr>
                        <a:t>使用中授权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self.iCLLocationManager.distanceFilter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kCLLocationAccuracyHundredMeters</a:t>
                      </a:r>
                      <a:r>
                        <a:rPr lang="en-US" altLang="zh-TW" sz="1100" dirty="0" smtClean="0">
                          <a:effectLst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self.iCLLocationManager.desiredAccuracy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kCLLocationAccuracyBest</a:t>
                      </a:r>
                      <a:r>
                        <a:rPr lang="en-US" altLang="zh-TW" sz="1100" dirty="0" smtClean="0">
                          <a:effectLst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// Start updating location changes.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[</a:t>
                      </a:r>
                      <a:r>
                        <a:rPr lang="en-US" altLang="zh-TW" sz="1100" dirty="0" err="1" smtClean="0">
                          <a:effectLst/>
                        </a:rPr>
                        <a:t>self.iCLLocationManager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startUpdatingLocation</a:t>
                      </a:r>
                      <a:r>
                        <a:rPr lang="en-US" altLang="zh-TW" sz="1100" dirty="0" smtClean="0">
                          <a:effectLst/>
                        </a:rPr>
                        <a:t>];</a:t>
                      </a:r>
                    </a:p>
                  </a:txBody>
                  <a:tcPr/>
                </a:tc>
              </a:tr>
              <a:tr h="5992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因應</a:t>
                      </a:r>
                      <a:r>
                        <a:rPr lang="en-US" altLang="zh-TW" dirty="0" smtClean="0"/>
                        <a:t>iOS8, </a:t>
                      </a:r>
                      <a:r>
                        <a:rPr lang="zh-TW" altLang="en-US" dirty="0" smtClean="0"/>
                        <a:t>專案</a:t>
                      </a:r>
                      <a:r>
                        <a:rPr lang="en-US" altLang="zh-TW" dirty="0" smtClean="0"/>
                        <a:t>Resource</a:t>
                      </a:r>
                      <a:r>
                        <a:rPr lang="zh-TW" altLang="en-US" dirty="0" smtClean="0"/>
                        <a:t>裡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en-US" altLang="zh-TW" dirty="0" err="1" smtClean="0"/>
                        <a:t>plist</a:t>
                      </a:r>
                      <a:r>
                        <a:rPr lang="zh-TW" altLang="en-US" dirty="0" smtClean="0"/>
                        <a:t>加入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個參數設定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 smtClean="0"/>
                        <a:t>NSLocationWhenInUseUsageDescription</a:t>
                      </a:r>
                      <a:r>
                        <a:rPr lang="zh-TW" altLang="en-US" sz="1100" baseline="0" dirty="0" smtClean="0"/>
                        <a:t> </a:t>
                      </a:r>
                      <a:r>
                        <a:rPr lang="en-US" altLang="zh-TW" sz="1100" baseline="0" dirty="0" smtClean="0"/>
                        <a:t>-&gt;</a:t>
                      </a:r>
                      <a:r>
                        <a:rPr lang="zh-TW" altLang="en-US" sz="1100" dirty="0" smtClean="0"/>
                        <a:t>只有打開</a:t>
                      </a:r>
                      <a:r>
                        <a:rPr lang="en-US" altLang="zh-TW" sz="1100" dirty="0" smtClean="0"/>
                        <a:t>APP</a:t>
                      </a:r>
                      <a:r>
                        <a:rPr lang="zh-TW" altLang="en-US" sz="1100" dirty="0" smtClean="0"/>
                        <a:t>的時候</a:t>
                      </a:r>
                    </a:p>
                    <a:p>
                      <a:r>
                        <a:rPr lang="en-US" altLang="zh-TW" sz="1100" dirty="0" err="1" smtClean="0"/>
                        <a:t>NSLocationAlwaysUsageDescription</a:t>
                      </a:r>
                      <a:r>
                        <a:rPr lang="zh-TW" altLang="en-US" sz="1100" baseline="0" dirty="0" smtClean="0"/>
                        <a:t> </a:t>
                      </a:r>
                      <a:r>
                        <a:rPr lang="en-US" altLang="zh-TW" sz="1100" baseline="0" dirty="0" smtClean="0"/>
                        <a:t>-&gt; </a:t>
                      </a:r>
                      <a:r>
                        <a:rPr lang="zh-TW" altLang="en-US" sz="1100" dirty="0" smtClean="0"/>
                        <a:t>任何時間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  <a:tr h="8748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effectLst/>
                        </a:rPr>
                        <a:t>取得新座標的函式</a:t>
                      </a:r>
                      <a:r>
                        <a:rPr lang="en-US" altLang="zh-TW" sz="1800" dirty="0" smtClean="0">
                          <a:effectLst/>
                        </a:rPr>
                        <a:t>, </a:t>
                      </a:r>
                      <a:r>
                        <a:rPr lang="zh-TW" altLang="en-US" sz="1800" dirty="0" smtClean="0">
                          <a:effectLst/>
                        </a:rPr>
                        <a:t>可取得</a:t>
                      </a:r>
                      <a:r>
                        <a:rPr lang="en-US" altLang="zh-TW" sz="1800" dirty="0" smtClean="0">
                          <a:effectLst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coordinate.latitude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  <a:r>
                        <a:rPr lang="en-US" altLang="zh-TW" sz="1100" dirty="0" err="1" smtClean="0">
                          <a:effectLst/>
                        </a:rPr>
                        <a:t>coordinate.longitude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horizontalAccuracy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  <a:r>
                        <a:rPr lang="en-US" altLang="zh-TW" sz="1100" dirty="0" err="1" smtClean="0">
                          <a:effectLst/>
                        </a:rPr>
                        <a:t>verticalAccuracy</a:t>
                      </a:r>
                      <a:r>
                        <a:rPr lang="en-US" altLang="zh-TW" sz="1100" dirty="0" smtClean="0">
                          <a:effectLst/>
                        </a:rPr>
                        <a:t>, timestamp,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Speed,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-(void)</a:t>
                      </a:r>
                      <a:r>
                        <a:rPr lang="en-US" altLang="zh-TW" sz="1100" dirty="0" err="1" smtClean="0">
                          <a:effectLst/>
                        </a:rPr>
                        <a:t>locationManager</a:t>
                      </a:r>
                      <a:r>
                        <a:rPr lang="en-US" altLang="zh-TW" sz="1100" dirty="0" smtClean="0">
                          <a:effectLst/>
                        </a:rPr>
                        <a:t>:(</a:t>
                      </a:r>
                      <a:r>
                        <a:rPr lang="en-US" altLang="zh-TW" sz="1100" dirty="0" err="1" smtClean="0">
                          <a:effectLst/>
                        </a:rPr>
                        <a:t>CLLocationManager</a:t>
                      </a:r>
                      <a:r>
                        <a:rPr lang="en-US" altLang="zh-TW" sz="1100" dirty="0" smtClean="0">
                          <a:effectLst/>
                        </a:rPr>
                        <a:t> *)manager </a:t>
                      </a:r>
                      <a:r>
                        <a:rPr lang="en-US" altLang="zh-TW" sz="1100" dirty="0" err="1" smtClean="0">
                          <a:effectLst/>
                        </a:rPr>
                        <a:t>didUpdateLocations</a:t>
                      </a:r>
                      <a:r>
                        <a:rPr lang="en-US" altLang="zh-TW" sz="1100" dirty="0" smtClean="0">
                          <a:effectLst/>
                        </a:rPr>
                        <a:t>:(</a:t>
                      </a:r>
                      <a:r>
                        <a:rPr lang="en-US" altLang="zh-TW" sz="1100" dirty="0" err="1" smtClean="0">
                          <a:effectLst/>
                        </a:rPr>
                        <a:t>NSArray</a:t>
                      </a:r>
                      <a:r>
                        <a:rPr lang="en-US" altLang="zh-TW" sz="1100" dirty="0" smtClean="0">
                          <a:effectLst/>
                        </a:rPr>
                        <a:t> *)locations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  </a:t>
                      </a:r>
                      <a:r>
                        <a:rPr lang="en-US" altLang="zh-TW" sz="1100" dirty="0" err="1" smtClean="0">
                          <a:effectLst/>
                        </a:rPr>
                        <a:t>self.location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locations.lastObject</a:t>
                      </a:r>
                      <a:r>
                        <a:rPr lang="en-US" altLang="zh-TW" sz="1100" dirty="0" smtClean="0">
                          <a:effectLst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    //</a:t>
                      </a:r>
                      <a:r>
                        <a:rPr lang="en-US" altLang="zh-TW" sz="1100" dirty="0" err="1" smtClean="0">
                          <a:effectLst/>
                        </a:rPr>
                        <a:t>self.location.coordinate.latitude</a:t>
                      </a:r>
                      <a:r>
                        <a:rPr lang="en-US" altLang="zh-TW" sz="1100" dirty="0" smtClean="0">
                          <a:effectLst/>
                        </a:rPr>
                        <a:t>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79512" y="188640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圖台使用者定位開發技巧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30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76783"/>
              </p:ext>
            </p:extLst>
          </p:nvPr>
        </p:nvGraphicFramePr>
        <p:xfrm>
          <a:off x="179512" y="620688"/>
          <a:ext cx="8568952" cy="71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3194086"/>
                <a:gridCol w="4953619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程式片段</a:t>
                      </a:r>
                      <a:endParaRPr lang="zh-TW" altLang="en-US" dirty="0"/>
                    </a:p>
                  </a:txBody>
                  <a:tcPr/>
                </a:tc>
              </a:tr>
              <a:tr h="3424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自製在圖台移動的函式</a:t>
                      </a:r>
                      <a:r>
                        <a:rPr lang="en-US" altLang="zh-TW" dirty="0" smtClean="0"/>
                        <a:t>:</a:t>
                      </a:r>
                    </a:p>
                    <a:p>
                      <a:r>
                        <a:rPr lang="zh-TW" altLang="en-US" dirty="0" smtClean="0"/>
                        <a:t>傳入座標及縮放</a:t>
                      </a:r>
                      <a:r>
                        <a:rPr lang="en-US" altLang="zh-TW" dirty="0" smtClean="0"/>
                        <a:t>index(</a:t>
                      </a:r>
                      <a:r>
                        <a:rPr lang="en-US" altLang="zh-TW" baseline="0" dirty="0" smtClean="0"/>
                        <a:t>3~21)</a:t>
                      </a:r>
                      <a:endParaRPr lang="en-US" altLang="zh-TW" dirty="0" smtClean="0"/>
                    </a:p>
                    <a:p>
                      <a:r>
                        <a:rPr lang="en-US" altLang="zh-TW" sz="1400" dirty="0" smtClean="0"/>
                        <a:t>(</a:t>
                      </a:r>
                      <a:r>
                        <a:rPr lang="zh-TW" altLang="en-US" sz="1400" dirty="0" smtClean="0"/>
                        <a:t>由於</a:t>
                      </a:r>
                      <a:r>
                        <a:rPr lang="en-US" altLang="zh-TW" sz="1400" dirty="0" smtClean="0"/>
                        <a:t>iOS</a:t>
                      </a:r>
                      <a:r>
                        <a:rPr lang="zh-TW" altLang="en-US" sz="1400" dirty="0" smtClean="0"/>
                        <a:t>圖台平移位置</a:t>
                      </a:r>
                      <a:r>
                        <a:rPr lang="en-US" altLang="zh-TW" sz="1400" dirty="0" smtClean="0"/>
                        <a:t>, </a:t>
                      </a:r>
                      <a:r>
                        <a:rPr lang="zh-TW" altLang="en-US" sz="1400" dirty="0" smtClean="0"/>
                        <a:t>只能傳縮放比例</a:t>
                      </a:r>
                      <a:r>
                        <a:rPr lang="en-US" altLang="zh-TW" sz="1400" dirty="0" smtClean="0"/>
                        <a:t>,</a:t>
                      </a:r>
                      <a:r>
                        <a:rPr lang="zh-TW" altLang="en-US" sz="1400" dirty="0" smtClean="0"/>
                        <a:t>在用習慣要</a:t>
                      </a:r>
                      <a:r>
                        <a:rPr lang="en-US" altLang="zh-TW" sz="1400" dirty="0" smtClean="0"/>
                        <a:t>zoom</a:t>
                      </a:r>
                      <a:r>
                        <a:rPr lang="zh-TW" altLang="en-US" sz="1400" dirty="0" smtClean="0"/>
                        <a:t>到第幾層</a:t>
                      </a:r>
                      <a:r>
                        <a:rPr lang="en-US" altLang="zh-TW" sz="1400" dirty="0" smtClean="0"/>
                        <a:t>,index(3~21)</a:t>
                      </a:r>
                      <a:r>
                        <a:rPr lang="zh-TW" altLang="en-US" sz="1400" dirty="0" smtClean="0"/>
                        <a:t>比比例實用許多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- (void) </a:t>
                      </a:r>
                      <a:r>
                        <a:rPr lang="en-US" altLang="zh-TW" sz="1100" dirty="0" err="1" smtClean="0"/>
                        <a:t>moveMapCenterTo</a:t>
                      </a:r>
                      <a:r>
                        <a:rPr lang="en-US" altLang="zh-TW" sz="1100" dirty="0" smtClean="0"/>
                        <a:t> : (CLLocationCoordinate2D) </a:t>
                      </a:r>
                      <a:r>
                        <a:rPr lang="en-US" altLang="zh-TW" sz="1100" dirty="0" err="1" smtClean="0"/>
                        <a:t>aCoordinate</a:t>
                      </a:r>
                      <a:r>
                        <a:rPr lang="en-US" altLang="zh-TW" sz="1100" dirty="0" smtClean="0"/>
                        <a:t> </a:t>
                      </a:r>
                      <a:r>
                        <a:rPr lang="en-US" altLang="zh-TW" sz="1100" dirty="0" err="1" smtClean="0">
                          <a:solidFill>
                            <a:srgbClr val="FF0000"/>
                          </a:solidFill>
                        </a:rPr>
                        <a:t>withZoomLevel</a:t>
                      </a: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100" dirty="0" smtClean="0"/>
                        <a:t>: (</a:t>
                      </a:r>
                      <a:r>
                        <a:rPr lang="en-US" altLang="zh-TW" sz="1100" dirty="0" err="1" smtClean="0"/>
                        <a:t>int</a:t>
                      </a:r>
                      <a:r>
                        <a:rPr lang="en-US" altLang="zh-TW" sz="1100" dirty="0" smtClean="0"/>
                        <a:t>) </a:t>
                      </a:r>
                      <a:r>
                        <a:rPr lang="en-US" altLang="zh-TW" sz="1100" dirty="0" err="1" smtClean="0"/>
                        <a:t>aLevel</a:t>
                      </a:r>
                      <a:r>
                        <a:rPr lang="en-US" altLang="zh-TW" sz="1100" dirty="0" smtClean="0"/>
                        <a:t> {</a:t>
                      </a:r>
                    </a:p>
                    <a:p>
                      <a:r>
                        <a:rPr lang="en-US" altLang="zh-TW" sz="1100" dirty="0" smtClean="0"/>
                        <a:t>  float </a:t>
                      </a:r>
                      <a:r>
                        <a:rPr lang="en-US" altLang="zh-TW" sz="1100" dirty="0" err="1" smtClean="0"/>
                        <a:t>regionDelta</a:t>
                      </a:r>
                      <a:r>
                        <a:rPr lang="en-US" altLang="zh-TW" sz="1100" dirty="0" smtClean="0"/>
                        <a:t> = 0;</a:t>
                      </a:r>
                    </a:p>
                    <a:p>
                      <a:r>
                        <a:rPr lang="en-US" altLang="zh-TW" sz="1100" dirty="0" smtClean="0"/>
                        <a:t>  if(</a:t>
                      </a:r>
                      <a:r>
                        <a:rPr lang="en-US" altLang="zh-TW" sz="1100" dirty="0" err="1" smtClean="0"/>
                        <a:t>aLevel</a:t>
                      </a:r>
                      <a:r>
                        <a:rPr lang="en-US" altLang="zh-TW" sz="1100" dirty="0" smtClean="0"/>
                        <a:t> == 0){</a:t>
                      </a:r>
                    </a:p>
                    <a:p>
                      <a:r>
                        <a:rPr lang="en-US" altLang="zh-TW" sz="1100" dirty="0" smtClean="0"/>
                        <a:t>    </a:t>
                      </a:r>
                      <a:r>
                        <a:rPr lang="en-US" altLang="zh-TW" sz="1100" dirty="0" err="1" smtClean="0"/>
                        <a:t>regionDelta</a:t>
                      </a:r>
                      <a:r>
                        <a:rPr lang="en-US" altLang="zh-TW" sz="1100" dirty="0" smtClean="0"/>
                        <a:t> = [self </a:t>
                      </a:r>
                      <a:r>
                        <a:rPr lang="en-US" altLang="zh-TW" sz="1100" dirty="0" err="1" smtClean="0"/>
                        <a:t>getRegionDelta</a:t>
                      </a:r>
                      <a:r>
                        <a:rPr lang="en-US" altLang="zh-TW" sz="1100" dirty="0" smtClean="0"/>
                        <a:t> : [self </a:t>
                      </a:r>
                      <a:r>
                        <a:rPr lang="en-US" altLang="zh-TW" sz="1100" dirty="0" err="1" smtClean="0"/>
                        <a:t>getZoomLevel</a:t>
                      </a:r>
                      <a:r>
                        <a:rPr lang="en-US" altLang="zh-TW" sz="1100" dirty="0" smtClean="0"/>
                        <a:t> : </a:t>
                      </a:r>
                      <a:r>
                        <a:rPr lang="en-US" altLang="zh-TW" sz="1100" dirty="0" err="1" smtClean="0"/>
                        <a:t>self.mapView</a:t>
                      </a:r>
                      <a:r>
                        <a:rPr lang="en-US" altLang="zh-TW" sz="1100" dirty="0" smtClean="0"/>
                        <a:t>]];</a:t>
                      </a:r>
                    </a:p>
                    <a:p>
                      <a:r>
                        <a:rPr lang="en-US" altLang="zh-TW" sz="1100" dirty="0" smtClean="0"/>
                        <a:t>  } else </a:t>
                      </a:r>
                      <a:r>
                        <a:rPr lang="en-US" altLang="zh-TW" sz="1100" dirty="0" err="1" smtClean="0"/>
                        <a:t>regionDelta</a:t>
                      </a:r>
                      <a:r>
                        <a:rPr lang="en-US" altLang="zh-TW" sz="1100" dirty="0" smtClean="0"/>
                        <a:t> = [self </a:t>
                      </a:r>
                      <a:r>
                        <a:rPr lang="en-US" altLang="zh-TW" sz="1100" dirty="0" err="1" smtClean="0"/>
                        <a:t>getRegionDelta</a:t>
                      </a:r>
                      <a:r>
                        <a:rPr lang="en-US" altLang="zh-TW" sz="1100" dirty="0" smtClean="0"/>
                        <a:t> : </a:t>
                      </a:r>
                      <a:r>
                        <a:rPr lang="en-US" altLang="zh-TW" sz="1100" dirty="0" err="1" smtClean="0"/>
                        <a:t>aLevel</a:t>
                      </a:r>
                      <a:r>
                        <a:rPr lang="en-US" altLang="zh-TW" sz="1100" dirty="0" smtClean="0"/>
                        <a:t>];</a:t>
                      </a:r>
                    </a:p>
                    <a:p>
                      <a:r>
                        <a:rPr lang="en-US" altLang="zh-TW" sz="1100" dirty="0" smtClean="0"/>
                        <a:t>  </a:t>
                      </a:r>
                      <a:r>
                        <a:rPr lang="en-US" altLang="zh-TW" sz="1000" dirty="0" err="1" smtClean="0"/>
                        <a:t>MKCoordinateSpan</a:t>
                      </a:r>
                      <a:r>
                        <a:rPr lang="en-US" altLang="zh-TW" sz="1000" dirty="0" smtClean="0"/>
                        <a:t> span = </a:t>
                      </a:r>
                      <a:r>
                        <a:rPr lang="en-US" altLang="zh-TW" sz="1000" dirty="0" err="1" smtClean="0"/>
                        <a:t>MKCoordinateSpanMake</a:t>
                      </a:r>
                      <a:r>
                        <a:rPr lang="en-US" altLang="zh-TW" sz="1000" dirty="0" smtClean="0"/>
                        <a:t>(</a:t>
                      </a:r>
                      <a:r>
                        <a:rPr lang="en-US" altLang="zh-TW" sz="1000" dirty="0" err="1" smtClean="0"/>
                        <a:t>regionDelta,regionDelta</a:t>
                      </a:r>
                      <a:r>
                        <a:rPr lang="en-US" altLang="zh-TW" sz="1000" dirty="0" smtClean="0"/>
                        <a:t>);</a:t>
                      </a:r>
                    </a:p>
                    <a:p>
                      <a:r>
                        <a:rPr lang="en-US" altLang="zh-TW" sz="1000" dirty="0" smtClean="0"/>
                        <a:t>  </a:t>
                      </a:r>
                      <a:r>
                        <a:rPr lang="en-US" altLang="zh-TW" sz="1000" dirty="0" err="1" smtClean="0"/>
                        <a:t>MKCoordinateRegion</a:t>
                      </a:r>
                      <a:r>
                        <a:rPr lang="en-US" altLang="zh-TW" sz="1000" dirty="0" smtClean="0"/>
                        <a:t> </a:t>
                      </a:r>
                      <a:r>
                        <a:rPr lang="en-US" altLang="zh-TW" sz="1000" dirty="0" err="1" smtClean="0"/>
                        <a:t>userPos</a:t>
                      </a:r>
                      <a:r>
                        <a:rPr lang="en-US" altLang="zh-TW" sz="1000" dirty="0" smtClean="0"/>
                        <a:t> = </a:t>
                      </a:r>
                      <a:r>
                        <a:rPr lang="en-US" altLang="zh-TW" sz="1000" dirty="0" err="1" smtClean="0"/>
                        <a:t>MKCoordinateRegionMake</a:t>
                      </a:r>
                      <a:r>
                        <a:rPr lang="en-US" altLang="zh-TW" sz="1000" dirty="0" smtClean="0"/>
                        <a:t>(</a:t>
                      </a:r>
                      <a:r>
                        <a:rPr lang="en-US" altLang="zh-TW" sz="1000" dirty="0" err="1" smtClean="0"/>
                        <a:t>aCoordinate</a:t>
                      </a:r>
                      <a:r>
                        <a:rPr lang="en-US" altLang="zh-TW" sz="1000" dirty="0" smtClean="0"/>
                        <a:t>, span); </a:t>
                      </a:r>
                    </a:p>
                    <a:p>
                      <a:r>
                        <a:rPr lang="en-US" altLang="zh-TW" sz="1100" dirty="0" smtClean="0"/>
                        <a:t>  [map </a:t>
                      </a:r>
                      <a:r>
                        <a:rPr lang="en-US" altLang="zh-TW" sz="1100" dirty="0" err="1" smtClean="0"/>
                        <a:t>setRegion</a:t>
                      </a:r>
                      <a:r>
                        <a:rPr lang="en-US" altLang="zh-TW" sz="1100" dirty="0" smtClean="0"/>
                        <a:t> : </a:t>
                      </a:r>
                      <a:r>
                        <a:rPr lang="en-US" altLang="zh-TW" sz="1100" dirty="0" err="1" smtClean="0"/>
                        <a:t>userPos</a:t>
                      </a:r>
                      <a:r>
                        <a:rPr lang="en-US" altLang="zh-TW" sz="1100" baseline="0" dirty="0" smtClean="0"/>
                        <a:t> </a:t>
                      </a:r>
                      <a:r>
                        <a:rPr lang="en-US" altLang="zh-TW" sz="1100" dirty="0" err="1" smtClean="0"/>
                        <a:t>animated:YES</a:t>
                      </a:r>
                      <a:r>
                        <a:rPr lang="en-US" altLang="zh-TW" sz="1100" dirty="0" smtClean="0"/>
                        <a:t>];</a:t>
                      </a:r>
                    </a:p>
                    <a:p>
                      <a:r>
                        <a:rPr lang="en-US" altLang="zh-TW" sz="1100" dirty="0" smtClean="0"/>
                        <a:t>}</a:t>
                      </a:r>
                      <a:endParaRPr lang="zh-TW" altLang="en-US" sz="1100" dirty="0" smtClean="0"/>
                    </a:p>
                  </a:txBody>
                  <a:tcPr/>
                </a:tc>
              </a:tr>
              <a:tr h="7867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轉換要</a:t>
                      </a:r>
                      <a:r>
                        <a:rPr lang="en-US" altLang="zh-TW" dirty="0" smtClean="0"/>
                        <a:t>zoom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index</a:t>
                      </a:r>
                      <a:r>
                        <a:rPr lang="zh-TW" altLang="en-US" dirty="0" smtClean="0"/>
                        <a:t>數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(</a:t>
                      </a:r>
                      <a:r>
                        <a:rPr kumimoji="0" lang="en-US" altLang="zh-TW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US" altLang="zh-TW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getZoomLevel</a:t>
                      </a: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(</a:t>
                      </a:r>
                      <a:r>
                        <a:rPr kumimoji="0" lang="en-US" altLang="zh-TW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MKMapView</a:t>
                      </a: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*) </a:t>
                      </a:r>
                      <a:r>
                        <a:rPr kumimoji="0" lang="en-US" altLang="zh-TW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aMapView</a:t>
                      </a: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return 21 - round(log2(</a:t>
                      </a:r>
                      <a:r>
                        <a:rPr kumimoji="0" lang="en-US" altLang="zh-TW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aMapView.region.span.longitudeDelta</a:t>
                      </a: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MERCATOR_RADIUS * M_PI / (180.0 * </a:t>
                      </a:r>
                      <a:r>
                        <a:rPr kumimoji="0" lang="en-US" altLang="zh-TW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aMapView.bounds.size.width</a:t>
                      </a: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22827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將</a:t>
                      </a:r>
                      <a:r>
                        <a:rPr lang="en-US" altLang="zh-TW" dirty="0" smtClean="0"/>
                        <a:t>index</a:t>
                      </a:r>
                      <a:r>
                        <a:rPr lang="zh-TW" altLang="en-US" dirty="0" smtClean="0"/>
                        <a:t>轉換為縮放比例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- (float) getRegionDelta : (int) aLevel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float regionDelta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switch (aLevel)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0:regionDelta = 0;break;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1:regionDelta = 225.0;break;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2:regionDelta = 112.5;break;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3:regionDelta = 56.25;break;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4:regionDelta = 28.125;break;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5:regionDelta = 14.0625;break;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6:regionDelta = 7.031250;break;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7:regionDelta = 3.515625;break;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8:regionDelta = 1.757812;break;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9:regionDelta = 0.878906;break;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10:regionDelta = 0.439453;break;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11:regionDelta = 0.219727;break;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12:regionDelta = 0.109863;break;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13:regionDelta = 0.054932;break;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14:regionDelta = 0.027466;break;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15:regionDelta = 0.013733;break;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16:regionDelta = 0.006866;break;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17:regionDelta = 0.003433;break;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18:regionDelta = 0.001717;break;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case 19:regionDelta = 0.000858;break;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  default:regionDelta = 0;break;}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zh-TW" sz="1100" dirty="0" smtClean="0">
                          <a:effectLst/>
                        </a:rPr>
                        <a:t>  return  regionDelta;}</a:t>
                      </a: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79512" y="188640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圖台自製縮放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61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72180"/>
              </p:ext>
            </p:extLst>
          </p:nvPr>
        </p:nvGraphicFramePr>
        <p:xfrm>
          <a:off x="179512" y="620688"/>
          <a:ext cx="856895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3194086"/>
                <a:gridCol w="4953619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使用說明</a:t>
                      </a:r>
                      <a:endParaRPr lang="zh-TW" altLang="en-US" dirty="0"/>
                    </a:p>
                  </a:txBody>
                  <a:tcPr/>
                </a:tc>
              </a:tr>
              <a:tr h="3424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addAnnotations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effectLst/>
                        </a:rPr>
                        <a:t>圖台加入點位陣列</a:t>
                      </a:r>
                      <a:r>
                        <a:rPr lang="en-US" altLang="zh-TW" sz="1800" dirty="0" smtClean="0">
                          <a:effectLst/>
                        </a:rPr>
                        <a:t>, </a:t>
                      </a:r>
                      <a:r>
                        <a:rPr lang="zh-TW" altLang="en-US" sz="1800" dirty="0" smtClean="0">
                          <a:effectLst/>
                        </a:rPr>
                        <a:t>產生多點位在圖台上</a:t>
                      </a:r>
                      <a:endParaRPr lang="en-US" altLang="zh-TW" sz="1800" dirty="0" smtClean="0">
                        <a:effectLst/>
                      </a:endParaRPr>
                    </a:p>
                  </a:txBody>
                  <a:tcPr/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addOverlays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effectLst/>
                        </a:rPr>
                        <a:t>圖台加入點位陣列</a:t>
                      </a:r>
                      <a:r>
                        <a:rPr lang="en-US" altLang="zh-TW" sz="1800" baseline="0" dirty="0" smtClean="0">
                          <a:effectLst/>
                        </a:rPr>
                        <a:t>, </a:t>
                      </a:r>
                      <a:r>
                        <a:rPr lang="zh-TW" altLang="en-US" sz="1800" baseline="0" dirty="0" smtClean="0">
                          <a:effectLst/>
                        </a:rPr>
                        <a:t>套疊在線或面在圖台上</a:t>
                      </a:r>
                      <a:endParaRPr lang="en-US" altLang="zh-TW" sz="1800" dirty="0" smtClean="0">
                        <a:effectLst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viewforAnnotation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effectLst/>
                        </a:rPr>
                        <a:t>圖台顯示各種類別下的點位</a:t>
                      </a:r>
                      <a:r>
                        <a:rPr lang="en-US" altLang="zh-TW" sz="1800" dirty="0" smtClean="0">
                          <a:effectLst/>
                        </a:rPr>
                        <a:t>marker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dirty="0" smtClean="0">
                          <a:effectLst/>
                        </a:rPr>
                        <a:t>技巧</a:t>
                      </a:r>
                      <a:r>
                        <a:rPr lang="en-US" altLang="zh-TW" sz="1300" dirty="0" smtClean="0">
                          <a:effectLst/>
                        </a:rPr>
                        <a:t>: </a:t>
                      </a:r>
                      <a:r>
                        <a:rPr lang="zh-TW" altLang="en-US" sz="1300" dirty="0" smtClean="0">
                          <a:effectLst/>
                        </a:rPr>
                        <a:t>利用自製多組</a:t>
                      </a:r>
                      <a:r>
                        <a:rPr lang="en-US" altLang="zh-TW" sz="1300" dirty="0" err="1" smtClean="0">
                          <a:effectLst/>
                        </a:rPr>
                        <a:t>MKAnnotation</a:t>
                      </a:r>
                      <a:r>
                        <a:rPr lang="zh-TW" altLang="en-US" sz="1300" dirty="0" smtClean="0">
                          <a:effectLst/>
                        </a:rPr>
                        <a:t>子類別來區分多種類別</a:t>
                      </a:r>
                      <a:r>
                        <a:rPr lang="en-US" altLang="zh-TW" sz="1300" dirty="0" smtClean="0">
                          <a:effectLst/>
                        </a:rPr>
                        <a:t>,</a:t>
                      </a:r>
                      <a:r>
                        <a:rPr lang="en-US" altLang="zh-TW" sz="1300" baseline="0" dirty="0" smtClean="0">
                          <a:effectLst/>
                        </a:rPr>
                        <a:t> </a:t>
                      </a:r>
                      <a:r>
                        <a:rPr lang="zh-TW" altLang="en-US" sz="1300" baseline="0" dirty="0" smtClean="0">
                          <a:effectLst/>
                        </a:rPr>
                        <a:t>不同類別中</a:t>
                      </a:r>
                      <a:r>
                        <a:rPr lang="en-US" altLang="zh-TW" sz="1300" baseline="0" dirty="0" smtClean="0">
                          <a:effectLst/>
                        </a:rPr>
                        <a:t>, </a:t>
                      </a:r>
                      <a:r>
                        <a:rPr lang="zh-TW" altLang="en-US" sz="1300" baseline="0" dirty="0" smtClean="0">
                          <a:effectLst/>
                        </a:rPr>
                        <a:t>可自訂自己的圖示</a:t>
                      </a:r>
                      <a:r>
                        <a:rPr lang="en-US" altLang="zh-TW" sz="1300" baseline="0" dirty="0" smtClean="0">
                          <a:effectLst/>
                        </a:rPr>
                        <a:t>.</a:t>
                      </a:r>
                      <a:endParaRPr lang="en-US" altLang="zh-TW" sz="1300" dirty="0" smtClean="0">
                        <a:effectLst/>
                      </a:endParaRPr>
                    </a:p>
                  </a:txBody>
                  <a:tcPr/>
                </a:tc>
              </a:tr>
              <a:tr h="5992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viewForOverlay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effectLst/>
                        </a:rPr>
                        <a:t>圖台顯示各種類別下的線或面的圖層</a:t>
                      </a:r>
                      <a:endParaRPr lang="en-US" altLang="zh-TW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300" dirty="0" smtClean="0">
                          <a:effectLst/>
                        </a:rPr>
                        <a:t>技巧</a:t>
                      </a:r>
                      <a:r>
                        <a:rPr lang="en-US" altLang="zh-TW" sz="1300" dirty="0" smtClean="0">
                          <a:effectLst/>
                        </a:rPr>
                        <a:t>: </a:t>
                      </a:r>
                      <a:r>
                        <a:rPr lang="zh-TW" altLang="en-US" sz="1300" dirty="0" smtClean="0">
                          <a:effectLst/>
                        </a:rPr>
                        <a:t>利用自製多組</a:t>
                      </a:r>
                      <a:r>
                        <a:rPr lang="en-US" altLang="zh-TW" sz="1300" dirty="0" err="1" smtClean="0">
                          <a:effectLst/>
                        </a:rPr>
                        <a:t>MKPolyline</a:t>
                      </a:r>
                      <a:r>
                        <a:rPr lang="zh-TW" altLang="en-US" sz="1300" dirty="0" smtClean="0">
                          <a:effectLst/>
                        </a:rPr>
                        <a:t>子類別</a:t>
                      </a:r>
                      <a:r>
                        <a:rPr lang="en-US" altLang="zh-TW" sz="1300" dirty="0" smtClean="0">
                          <a:effectLst/>
                        </a:rPr>
                        <a:t>, </a:t>
                      </a:r>
                      <a:r>
                        <a:rPr lang="en-US" altLang="zh-TW" sz="1300" dirty="0" err="1" smtClean="0">
                          <a:effectLst/>
                        </a:rPr>
                        <a:t>MKPolygon</a:t>
                      </a:r>
                      <a:r>
                        <a:rPr lang="zh-TW" altLang="en-US" sz="1300" dirty="0" smtClean="0">
                          <a:effectLst/>
                        </a:rPr>
                        <a:t>子類別來區分多種類別</a:t>
                      </a:r>
                      <a:r>
                        <a:rPr lang="en-US" altLang="zh-TW" sz="1300" dirty="0" smtClean="0">
                          <a:effectLst/>
                        </a:rPr>
                        <a:t>,</a:t>
                      </a:r>
                      <a:r>
                        <a:rPr lang="en-US" altLang="zh-TW" sz="1300" baseline="0" dirty="0" smtClean="0">
                          <a:effectLst/>
                        </a:rPr>
                        <a:t> </a:t>
                      </a:r>
                      <a:r>
                        <a:rPr lang="zh-TW" altLang="en-US" sz="1300" baseline="0" dirty="0" smtClean="0">
                          <a:effectLst/>
                        </a:rPr>
                        <a:t>不同類別中</a:t>
                      </a:r>
                      <a:r>
                        <a:rPr lang="en-US" altLang="zh-TW" sz="1300" baseline="0" dirty="0" smtClean="0">
                          <a:effectLst/>
                        </a:rPr>
                        <a:t>, </a:t>
                      </a:r>
                      <a:r>
                        <a:rPr lang="zh-TW" altLang="en-US" sz="1300" baseline="0" dirty="0" smtClean="0">
                          <a:effectLst/>
                        </a:rPr>
                        <a:t>可自訂自己的線或面的顏色</a:t>
                      </a:r>
                      <a:r>
                        <a:rPr lang="en-US" altLang="zh-TW" sz="1300" baseline="0" dirty="0" smtClean="0">
                          <a:effectLst/>
                        </a:rPr>
                        <a:t>, </a:t>
                      </a:r>
                      <a:r>
                        <a:rPr lang="zh-TW" altLang="en-US" sz="1300" baseline="0" dirty="0" smtClean="0">
                          <a:effectLst/>
                        </a:rPr>
                        <a:t>線的粗細</a:t>
                      </a:r>
                      <a:r>
                        <a:rPr lang="en-US" altLang="zh-TW" sz="1300" baseline="0" dirty="0" smtClean="0">
                          <a:effectLst/>
                        </a:rPr>
                        <a:t>.</a:t>
                      </a:r>
                      <a:endParaRPr lang="en-US" altLang="zh-TW" sz="1300" dirty="0" smtClean="0">
                        <a:effectLst/>
                      </a:endParaRPr>
                    </a:p>
                  </a:txBody>
                  <a:tcPr/>
                </a:tc>
              </a:tr>
              <a:tr h="3310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didSelectAnnotationView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點擊點位</a:t>
                      </a:r>
                      <a:r>
                        <a:rPr lang="en-US" altLang="zh-TW" dirty="0" smtClean="0"/>
                        <a:t>marker</a:t>
                      </a:r>
                      <a:r>
                        <a:rPr lang="zh-TW" altLang="en-US" dirty="0" smtClean="0"/>
                        <a:t>時的觸發事件</a:t>
                      </a:r>
                    </a:p>
                  </a:txBody>
                  <a:tcPr/>
                </a:tc>
              </a:tr>
              <a:tr h="3079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regionDidChangeAnimated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effectLst/>
                        </a:rPr>
                        <a:t>圖台四周範圍移動時</a:t>
                      </a:r>
                      <a:r>
                        <a:rPr lang="en-US" altLang="zh-TW" sz="1800" dirty="0" smtClean="0">
                          <a:effectLst/>
                        </a:rPr>
                        <a:t>,</a:t>
                      </a:r>
                      <a:r>
                        <a:rPr lang="zh-TW" altLang="en-US" sz="1800" dirty="0" smtClean="0">
                          <a:effectLst/>
                        </a:rPr>
                        <a:t>觸發的事件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59921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didAddAnnotationViews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圖台套疊多個點位下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可以讓特定種類點位顯示在最上面</a:t>
                      </a:r>
                    </a:p>
                  </a:txBody>
                  <a:tcPr/>
                </a:tc>
              </a:tr>
              <a:tr h="8748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effectLst/>
                        </a:rPr>
                        <a:t>清除特定類別下的點位</a:t>
                      </a:r>
                      <a:endParaRPr lang="en-US" altLang="zh-TW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(id&lt;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MKAnnotation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annotation in </a:t>
                      </a:r>
                      <a:r>
                        <a:rPr kumimoji="0" lang="zh-TW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mapView.annotations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kumimoji="0" lang="zh-TW" altLang="zh-TW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if</a:t>
                      </a:r>
                      <a:r>
                        <a:rPr kumimoji="0" lang="en-US" altLang="zh-TW" sz="11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([annotation </a:t>
                      </a:r>
                      <a:r>
                        <a:rPr kumimoji="0" lang="en-US" altLang="zh-TW" sz="11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isKindOfClass</a:t>
                      </a:r>
                      <a:r>
                        <a:rPr kumimoji="0" lang="en-US" altLang="zh-TW" sz="11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[</a:t>
                      </a:r>
                      <a:r>
                        <a:rPr kumimoji="0" lang="en-US" altLang="zh-TW" sz="11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WeatherMarker</a:t>
                      </a:r>
                      <a:r>
                        <a:rPr kumimoji="0" lang="en-US" altLang="zh-TW" sz="11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class]]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kumimoji="0" lang="zh-TW" altLang="zh-TW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[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self.mapView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removeAnnotation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annotation];</a:t>
                      </a:r>
                      <a:endParaRPr kumimoji="0" lang="zh-TW" altLang="zh-TW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  <a:endParaRPr kumimoji="0" lang="zh-TW" altLang="zh-TW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  <a:tr h="8748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effectLst/>
                        </a:rPr>
                        <a:t>清除特定類別下的圖層</a:t>
                      </a:r>
                      <a:endParaRPr lang="en-US" altLang="zh-TW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(id&lt;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MKOverlay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overlay in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self.mapView.overlays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kumimoji="0" lang="zh-TW" altLang="zh-TW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if(![overlay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isKindOfClass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:[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MKUserLocation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class]]){</a:t>
                      </a:r>
                      <a:endParaRPr kumimoji="0" lang="zh-TW" altLang="zh-TW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[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self.mapView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removeOverlay</a:t>
                      </a:r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overlay];</a:t>
                      </a:r>
                      <a:endParaRPr kumimoji="0" lang="zh-TW" altLang="zh-TW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  <a:endParaRPr kumimoji="0" lang="zh-TW" altLang="zh-TW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TW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79512" y="188640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圖台套疊功能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63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64227"/>
              </p:ext>
            </p:extLst>
          </p:nvPr>
        </p:nvGraphicFramePr>
        <p:xfrm>
          <a:off x="179512" y="620688"/>
          <a:ext cx="8568952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7"/>
                <a:gridCol w="3194086"/>
                <a:gridCol w="4953619"/>
              </a:tblGrid>
              <a:tr h="303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調校項目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使用說明</a:t>
                      </a:r>
                      <a:endParaRPr lang="zh-TW" altLang="en-US" dirty="0"/>
                    </a:p>
                  </a:txBody>
                  <a:tcPr/>
                </a:tc>
              </a:tr>
              <a:tr h="3424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一次套疊太多點位在圖台上</a:t>
                      </a:r>
                      <a:r>
                        <a:rPr lang="en-US" altLang="zh-TW" dirty="0" smtClean="0"/>
                        <a:t>,</a:t>
                      </a:r>
                    </a:p>
                    <a:p>
                      <a:r>
                        <a:rPr lang="zh-TW" altLang="en-US" dirty="0" smtClean="0"/>
                        <a:t>如果只套疊目前手機畫面</a:t>
                      </a:r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角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範圍下的點位或圖層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可透由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取得四邊的最小最大經度、最小最大緯度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來套疊點位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MKMapRect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rect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map.visibleMapRect</a:t>
                      </a:r>
                      <a:r>
                        <a:rPr lang="en-US" altLang="zh-TW" sz="1100" dirty="0" smtClean="0">
                          <a:effectLst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// ne:</a:t>
                      </a:r>
                      <a:r>
                        <a:rPr lang="zh-TW" altLang="en-US" sz="1100" dirty="0" smtClean="0">
                          <a:effectLst/>
                        </a:rPr>
                        <a:t>北東，</a:t>
                      </a:r>
                      <a:r>
                        <a:rPr lang="en-US" altLang="zh-TW" sz="1100" dirty="0" smtClean="0">
                          <a:effectLst/>
                        </a:rPr>
                        <a:t>se:</a:t>
                      </a:r>
                      <a:r>
                        <a:rPr lang="zh-TW" altLang="en-US" sz="1100" dirty="0" smtClean="0">
                          <a:effectLst/>
                        </a:rPr>
                        <a:t>南東，</a:t>
                      </a:r>
                      <a:r>
                        <a:rPr lang="en-US" altLang="zh-TW" sz="1100" dirty="0" err="1" smtClean="0">
                          <a:effectLst/>
                        </a:rPr>
                        <a:t>nw</a:t>
                      </a:r>
                      <a:r>
                        <a:rPr lang="en-US" altLang="zh-TW" sz="1100" dirty="0" smtClean="0">
                          <a:effectLst/>
                        </a:rPr>
                        <a:t>:</a:t>
                      </a:r>
                      <a:r>
                        <a:rPr lang="zh-TW" altLang="en-US" sz="1100" dirty="0" smtClean="0">
                          <a:effectLst/>
                        </a:rPr>
                        <a:t>北西，</a:t>
                      </a:r>
                      <a:r>
                        <a:rPr lang="en-US" altLang="zh-TW" sz="1100" dirty="0" err="1" smtClean="0">
                          <a:effectLst/>
                        </a:rPr>
                        <a:t>sw</a:t>
                      </a:r>
                      <a:r>
                        <a:rPr lang="en-US" altLang="zh-TW" sz="1100" dirty="0" smtClean="0">
                          <a:effectLst/>
                        </a:rPr>
                        <a:t>:</a:t>
                      </a:r>
                      <a:r>
                        <a:rPr lang="zh-TW" altLang="en-US" sz="1100" dirty="0" smtClean="0">
                          <a:effectLst/>
                        </a:rPr>
                        <a:t>南西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MKMapPoint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nePoint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MKMapPointMake</a:t>
                      </a:r>
                      <a:r>
                        <a:rPr lang="en-US" altLang="zh-TW" sz="1100" dirty="0" smtClean="0">
                          <a:effectLst/>
                        </a:rPr>
                        <a:t>(</a:t>
                      </a:r>
                      <a:r>
                        <a:rPr lang="en-US" altLang="zh-TW" sz="1100" dirty="0" err="1" smtClean="0">
                          <a:effectLst/>
                        </a:rPr>
                        <a:t>rect.origin.x</a:t>
                      </a:r>
                      <a:r>
                        <a:rPr lang="en-US" altLang="zh-TW" sz="1100" dirty="0" smtClean="0">
                          <a:effectLst/>
                        </a:rPr>
                        <a:t> + </a:t>
                      </a:r>
                      <a:r>
                        <a:rPr lang="en-US" altLang="zh-TW" sz="1100" dirty="0" err="1" smtClean="0">
                          <a:effectLst/>
                        </a:rPr>
                        <a:t>rect.size.width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  <a:r>
                        <a:rPr lang="en-US" altLang="zh-TW" sz="1100" dirty="0" err="1" smtClean="0">
                          <a:effectLst/>
                        </a:rPr>
                        <a:t>rect.origin.y</a:t>
                      </a:r>
                      <a:r>
                        <a:rPr lang="en-US" altLang="zh-TW" sz="1100" dirty="0" smtClean="0">
                          <a:effectLst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MKMapPoint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  <a:r>
                        <a:rPr lang="en-US" altLang="zh-TW" sz="1100" dirty="0" err="1" smtClean="0">
                          <a:effectLst/>
                        </a:rPr>
                        <a:t>swPoint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MKMapPointMake</a:t>
                      </a:r>
                      <a:r>
                        <a:rPr lang="en-US" altLang="zh-TW" sz="1100" dirty="0" smtClean="0">
                          <a:effectLst/>
                        </a:rPr>
                        <a:t>(</a:t>
                      </a:r>
                      <a:r>
                        <a:rPr lang="en-US" altLang="zh-TW" sz="1100" dirty="0" err="1" smtClean="0">
                          <a:effectLst/>
                        </a:rPr>
                        <a:t>rect.origin.x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  <a:r>
                        <a:rPr lang="en-US" altLang="zh-TW" sz="1100" dirty="0" err="1" smtClean="0">
                          <a:effectLst/>
                        </a:rPr>
                        <a:t>rect.origin.y</a:t>
                      </a:r>
                      <a:r>
                        <a:rPr lang="en-US" altLang="zh-TW" sz="1100" dirty="0" smtClean="0">
                          <a:effectLst/>
                        </a:rPr>
                        <a:t>  + </a:t>
                      </a:r>
                      <a:r>
                        <a:rPr lang="en-US" altLang="zh-TW" sz="1100" dirty="0" err="1" smtClean="0">
                          <a:effectLst/>
                        </a:rPr>
                        <a:t>rect.size.height</a:t>
                      </a:r>
                      <a:r>
                        <a:rPr lang="en-US" altLang="zh-TW" sz="1100" dirty="0" smtClean="0">
                          <a:effectLst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CLLocationCoordinate2D </a:t>
                      </a:r>
                      <a:r>
                        <a:rPr lang="en-US" altLang="zh-TW" sz="1100" dirty="0" err="1" smtClean="0">
                          <a:effectLst/>
                        </a:rPr>
                        <a:t>neCoord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MKCoordinateForMapPoint</a:t>
                      </a:r>
                      <a:r>
                        <a:rPr lang="en-US" altLang="zh-TW" sz="1100" dirty="0" smtClean="0">
                          <a:effectLst/>
                        </a:rPr>
                        <a:t>(</a:t>
                      </a:r>
                      <a:r>
                        <a:rPr lang="en-US" altLang="zh-TW" sz="1100" dirty="0" err="1" smtClean="0">
                          <a:effectLst/>
                        </a:rPr>
                        <a:t>nePoint</a:t>
                      </a:r>
                      <a:r>
                        <a:rPr lang="en-US" altLang="zh-TW" sz="1100" dirty="0" smtClean="0">
                          <a:effectLst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CLLocationCoordinate2D </a:t>
                      </a:r>
                      <a:r>
                        <a:rPr lang="en-US" altLang="zh-TW" sz="1100" dirty="0" err="1" smtClean="0">
                          <a:effectLst/>
                        </a:rPr>
                        <a:t>swCoord</a:t>
                      </a:r>
                      <a:r>
                        <a:rPr lang="en-US" altLang="zh-TW" sz="1100" dirty="0" smtClean="0">
                          <a:effectLst/>
                        </a:rPr>
                        <a:t> = </a:t>
                      </a:r>
                      <a:r>
                        <a:rPr lang="en-US" altLang="zh-TW" sz="1100" dirty="0" err="1" smtClean="0">
                          <a:effectLst/>
                        </a:rPr>
                        <a:t>MKCoordinateForMapPoint</a:t>
                      </a:r>
                      <a:r>
                        <a:rPr lang="en-US" altLang="zh-TW" sz="1100" dirty="0" smtClean="0">
                          <a:effectLst/>
                        </a:rPr>
                        <a:t>(</a:t>
                      </a:r>
                      <a:r>
                        <a:rPr lang="en-US" altLang="zh-TW" sz="1100" dirty="0" err="1" smtClean="0">
                          <a:effectLst/>
                        </a:rPr>
                        <a:t>swPoint</a:t>
                      </a:r>
                      <a:r>
                        <a:rPr lang="en-US" altLang="zh-TW" sz="1100" dirty="0" smtClean="0">
                          <a:effectLst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effectLst/>
                        </a:rPr>
                        <a:t>//</a:t>
                      </a:r>
                      <a:r>
                        <a:rPr lang="zh-TW" altLang="en-US" sz="1100" dirty="0" smtClean="0">
                          <a:effectLst/>
                        </a:rPr>
                        <a:t>利用上下左右</a:t>
                      </a:r>
                      <a:r>
                        <a:rPr lang="en-US" altLang="zh-TW" sz="1100" dirty="0" smtClean="0">
                          <a:effectLst/>
                        </a:rPr>
                        <a:t>4</a:t>
                      </a:r>
                      <a:r>
                        <a:rPr lang="zh-TW" altLang="en-US" sz="1100" dirty="0" smtClean="0">
                          <a:effectLst/>
                        </a:rPr>
                        <a:t>角範圍</a:t>
                      </a:r>
                      <a:r>
                        <a:rPr lang="en-US" altLang="zh-TW" sz="1100" dirty="0" smtClean="0">
                          <a:effectLst/>
                        </a:rPr>
                        <a:t>, </a:t>
                      </a:r>
                      <a:r>
                        <a:rPr lang="zh-TW" altLang="en-US" sz="1100" dirty="0" smtClean="0">
                          <a:effectLst/>
                        </a:rPr>
                        <a:t>只套疊範圍下的點位或圖層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TopX</a:t>
                      </a:r>
                      <a:r>
                        <a:rPr lang="en-US" altLang="zh-TW" sz="1100" dirty="0" smtClean="0">
                          <a:effectLst/>
                        </a:rPr>
                        <a:t> : </a:t>
                      </a:r>
                      <a:r>
                        <a:rPr lang="en-US" altLang="zh-TW" sz="1100" dirty="0" err="1" smtClean="0">
                          <a:effectLst/>
                        </a:rPr>
                        <a:t>neCoord.latitude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TopY</a:t>
                      </a:r>
                      <a:r>
                        <a:rPr lang="en-US" altLang="zh-TW" sz="1100" dirty="0" smtClean="0">
                          <a:effectLst/>
                        </a:rPr>
                        <a:t> : </a:t>
                      </a:r>
                      <a:r>
                        <a:rPr lang="en-US" altLang="zh-TW" sz="1100" dirty="0" err="1" smtClean="0">
                          <a:effectLst/>
                        </a:rPr>
                        <a:t>neCoord.longitude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BottomX</a:t>
                      </a:r>
                      <a:r>
                        <a:rPr lang="en-US" altLang="zh-TW" sz="1100" dirty="0" smtClean="0">
                          <a:effectLst/>
                        </a:rPr>
                        <a:t> : </a:t>
                      </a:r>
                      <a:r>
                        <a:rPr lang="en-US" altLang="zh-TW" sz="1100" dirty="0" err="1" smtClean="0">
                          <a:effectLst/>
                        </a:rPr>
                        <a:t>swCoord.latitude</a:t>
                      </a:r>
                      <a:r>
                        <a:rPr lang="en-US" altLang="zh-TW" sz="110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 smtClean="0">
                          <a:effectLst/>
                        </a:rPr>
                        <a:t>BottomY</a:t>
                      </a:r>
                      <a:r>
                        <a:rPr lang="en-US" altLang="zh-TW" sz="1100" dirty="0" smtClean="0">
                          <a:effectLst/>
                        </a:rPr>
                        <a:t> : </a:t>
                      </a:r>
                      <a:r>
                        <a:rPr lang="en-US" altLang="zh-TW" sz="1100" dirty="0" err="1" smtClean="0">
                          <a:effectLst/>
                        </a:rPr>
                        <a:t>swCoord.longitude</a:t>
                      </a:r>
                      <a:endParaRPr lang="en-US" altLang="zh-TW" sz="11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79512" y="188640"/>
            <a:ext cx="59766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圖台套疊</a:t>
            </a:r>
            <a:r>
              <a:rPr lang="en-US" altLang="zh-TW" dirty="0" smtClean="0"/>
              <a:t>_</a:t>
            </a:r>
            <a:r>
              <a:rPr lang="zh-TW" altLang="en-US" dirty="0" smtClean="0"/>
              <a:t>效能調校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34720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2010 簡介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華麗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2814</Words>
  <Application>Microsoft Office PowerPoint</Application>
  <PresentationFormat>如螢幕大小 (4:3)</PresentationFormat>
  <Paragraphs>474</Paragraphs>
  <Slides>26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PowerPoint 2010 簡介</vt:lpstr>
      <vt:lpstr>行動版的Google Map</vt:lpstr>
      <vt:lpstr>各平台使用比較</vt:lpstr>
      <vt:lpstr>行動版GoogleMap圖台</vt:lpstr>
      <vt:lpstr>Ios 圖台使用API分享</vt:lpstr>
      <vt:lpstr>iOS圖台基本使用介紹</vt:lpstr>
      <vt:lpstr>PowerPoint 簡報</vt:lpstr>
      <vt:lpstr>PowerPoint 簡報</vt:lpstr>
      <vt:lpstr>PowerPoint 簡報</vt:lpstr>
      <vt:lpstr>PowerPoint 簡報</vt:lpstr>
      <vt:lpstr>Android 圖台使用分享</vt:lpstr>
      <vt:lpstr>Android圖台基本使用介紹</vt:lpstr>
      <vt:lpstr>Android V1圖台使用分享</vt:lpstr>
      <vt:lpstr>PowerPoint 簡報</vt:lpstr>
      <vt:lpstr>PowerPoint 簡報</vt:lpstr>
      <vt:lpstr>PowerPoint 簡報</vt:lpstr>
      <vt:lpstr>PowerPoint 簡報</vt:lpstr>
      <vt:lpstr>Android V2圖台使用分享</vt:lpstr>
      <vt:lpstr>PowerPoint 簡報</vt:lpstr>
      <vt:lpstr>PowerPoint 簡報</vt:lpstr>
      <vt:lpstr>PowerPoint 簡報</vt:lpstr>
      <vt:lpstr>PowerPoint 簡報</vt:lpstr>
      <vt:lpstr>專案經驗分享</vt:lpstr>
      <vt:lpstr>大甲媽祖APP提供多圖層需求的呈現</vt:lpstr>
      <vt:lpstr>Google圖台的路線規劃</vt:lpstr>
      <vt:lpstr>值得努力的方向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2014-12-22T06:43:54Z</dcterms:created>
  <dcterms:modified xsi:type="dcterms:W3CDTF">2015-06-11T05:52:38Z</dcterms:modified>
</cp:coreProperties>
</file>