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69" r:id="rId2"/>
    <p:sldId id="272" r:id="rId3"/>
    <p:sldId id="271" r:id="rId4"/>
    <p:sldId id="270" r:id="rId5"/>
    <p:sldId id="273" r:id="rId6"/>
    <p:sldId id="260" r:id="rId7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25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howGuides="1">
      <p:cViewPr>
        <p:scale>
          <a:sx n="124" d="100"/>
          <a:sy n="124" d="100"/>
        </p:scale>
        <p:origin x="-912" y="-1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6496" y="2924944"/>
            <a:ext cx="9138220" cy="548680"/>
          </a:xfrm>
        </p:spPr>
        <p:txBody>
          <a:bodyPr/>
          <a:lstStyle/>
          <a:p>
            <a:r>
              <a:rPr lang="zh-TW" altLang="en-US" dirty="0"/>
              <a:t>封面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16496" y="3861048"/>
            <a:ext cx="9145016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ADAA765-7CBE-4287-9958-B2135FA616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DB397DE-8EF4-456E-8847-5875D8F56F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0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BCB1D1E-75D7-4275-85E1-56B9D874D9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61048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EDDC39D-A98B-4741-8A94-AE4B16E0A9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B2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A17E3AF-D1A7-4AF3-9F06-814744412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72008"/>
            <a:ext cx="9138220" cy="5486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EA5A9C2-B6E9-42CE-ADF6-D3502D4893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2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2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79AE5E7-27C2-41A3-AE42-6A5D49971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CF9F1DD-4A78-44FB-8DDC-A95DB75CB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C8B4F24-4A88-4AF2-837F-152D0B3E63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0" y="273050"/>
            <a:ext cx="34819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760020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0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3543C3F-E37C-46EA-A460-90F9CA7ED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E8AE1C3-E3C4-494E-9BCC-BC03AB4E9B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72008"/>
            <a:ext cx="913822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2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B25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itchFamily="2" charset="2"/>
        <a:buChar char="l"/>
        <a:defRPr sz="28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itchFamily="2" charset="2"/>
        <a:buChar char="l"/>
        <a:defRPr sz="24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l"/>
        <a:defRPr sz="20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itchFamily="2" charset="2"/>
        <a:buChar char="l"/>
        <a:defRPr sz="1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Wingdings" pitchFamily="2" charset="2"/>
        <a:buChar char="l"/>
        <a:defRPr sz="1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湯老爺火鍋 </a:t>
            </a:r>
            <a:endParaRPr lang="zh-TW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0075" y="5929313"/>
            <a:ext cx="2786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latin typeface="+mn-lt"/>
              </a:rPr>
              <a:t>xxxooo@iii.org.tw</a:t>
            </a:r>
            <a:endParaRPr lang="zh-TW" altLang="en-US" sz="1600" dirty="0">
              <a:latin typeface="+mn-lt"/>
            </a:endParaRPr>
          </a:p>
          <a:p>
            <a:pPr eaLnBrk="1" hangingPunct="1"/>
            <a:r>
              <a:rPr lang="en-US" altLang="zh-TW" sz="1600" dirty="0">
                <a:latin typeface="+mn-lt"/>
              </a:rPr>
              <a:t>www.iii.org.tw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699281" y="4335252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FFFF00"/>
                </a:solidFill>
              </a:rPr>
              <a:t>指導老師：錢達智</a:t>
            </a:r>
            <a:endParaRPr lang="zh-TW" altLang="en-US" sz="2200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99281" y="48980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學員</a:t>
            </a:r>
            <a:r>
              <a:rPr lang="zh-TW" altLang="en-US" dirty="0" smtClean="0">
                <a:solidFill>
                  <a:srgbClr val="FFFF00"/>
                </a:solidFill>
              </a:rPr>
              <a:t>：謝凱翔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908720"/>
            <a:ext cx="9575924" cy="547529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052736"/>
            <a:ext cx="9527968" cy="511256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16496" y="116632"/>
            <a:ext cx="9138220" cy="548680"/>
          </a:xfrm>
        </p:spPr>
        <p:txBody>
          <a:bodyPr/>
          <a:lstStyle/>
          <a:p>
            <a:r>
              <a:rPr lang="zh-TW" altLang="en-US" dirty="0" smtClean="0"/>
              <a:t>網站功能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052736"/>
            <a:ext cx="9552967" cy="4968552"/>
          </a:xfrm>
        </p:spPr>
      </p:pic>
      <p:sp>
        <p:nvSpPr>
          <p:cNvPr id="8" name="矩形 7"/>
          <p:cNvSpPr/>
          <p:nvPr/>
        </p:nvSpPr>
        <p:spPr>
          <a:xfrm>
            <a:off x="2000672" y="1412776"/>
            <a:ext cx="1872208" cy="792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85048" y="3004815"/>
            <a:ext cx="1512168" cy="792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7" y="2433826"/>
            <a:ext cx="2743206" cy="19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19簡報範本_dark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20000"/>
                <a:lumOff val="8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23</Words>
  <Application>Microsoft Office PowerPoint</Application>
  <PresentationFormat>A4 紙張 (210x297 公釐)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2019簡報範本_dark</vt:lpstr>
      <vt:lpstr>湯老爺火鍋 </vt:lpstr>
      <vt:lpstr>簡介</vt:lpstr>
      <vt:lpstr>使用技術</vt:lpstr>
      <vt:lpstr>網站功能</vt:lpstr>
      <vt:lpstr>PowerPoint 簡報</vt:lpstr>
      <vt:lpstr>PowerPoint 簡報</vt:lpstr>
    </vt:vector>
  </TitlesOfParts>
  <Company>Institute for Information Industry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>2019 template</dc:subject>
  <dc:creator>偉璁 王</dc:creator>
  <cp:lastModifiedBy>admin</cp:lastModifiedBy>
  <cp:revision>7</cp:revision>
  <cp:lastPrinted>2016-10-13T08:40:55Z</cp:lastPrinted>
  <dcterms:created xsi:type="dcterms:W3CDTF">2019-05-06T01:26:22Z</dcterms:created>
  <dcterms:modified xsi:type="dcterms:W3CDTF">2019-05-07T14:08:17Z</dcterms:modified>
  <cp:category>深色</cp:category>
</cp:coreProperties>
</file>