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1" r:id="rId1"/>
  </p:sldMasterIdLst>
  <p:notesMasterIdLst>
    <p:notesMasterId r:id="rId6"/>
  </p:notesMasterIdLst>
  <p:handoutMasterIdLst>
    <p:handoutMasterId r:id="rId7"/>
  </p:handoutMasterIdLst>
  <p:sldIdLst>
    <p:sldId id="269" r:id="rId2"/>
    <p:sldId id="267" r:id="rId3"/>
    <p:sldId id="270" r:id="rId4"/>
    <p:sldId id="260" r:id="rId5"/>
  </p:sldIdLst>
  <p:sldSz cx="9906000" cy="6858000" type="A4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B25"/>
    <a:srgbClr val="323E1A"/>
    <a:srgbClr val="003300"/>
    <a:srgbClr val="00009A"/>
    <a:srgbClr val="00007A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AC3CCA-C797-4891-BE02-D94E43425B78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佈景主題樣式 2 - 輔色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929F9F4-4A8F-4326-A1B4-22849713DDAB}" styleName="深色樣式 1 - 輔色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 autoAdjust="0"/>
  </p:normalViewPr>
  <p:slideViewPr>
    <p:cSldViewPr showGuides="1">
      <p:cViewPr varScale="1">
        <p:scale>
          <a:sx n="110" d="100"/>
          <a:sy n="110" d="100"/>
        </p:scale>
        <p:origin x="1362" y="11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F5AB9-3463-4E65-AFD3-5431B79ADFDC}" type="datetimeFigureOut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0C45D-A6E0-411D-9D9F-B22D9F5136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107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FF680-7B6B-4655-B6A1-33A8AD0AE8B4}" type="datetimeFigureOut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E9FB9-4D1E-4A88-8F87-B34AFE1690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53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28"/>
            <a:ext cx="9906000" cy="682034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16496" y="2924944"/>
            <a:ext cx="9138220" cy="548680"/>
          </a:xfrm>
        </p:spPr>
        <p:txBody>
          <a:bodyPr/>
          <a:lstStyle/>
          <a:p>
            <a:r>
              <a:rPr lang="zh-TW" altLang="en-US" dirty="0"/>
              <a:t>封面</a:t>
            </a:r>
          </a:p>
        </p:txBody>
      </p:sp>
      <p:sp>
        <p:nvSpPr>
          <p:cNvPr id="5" name="副標題 2"/>
          <p:cNvSpPr>
            <a:spLocks noGrp="1"/>
          </p:cNvSpPr>
          <p:nvPr>
            <p:ph type="subTitle" idx="1"/>
          </p:nvPr>
        </p:nvSpPr>
        <p:spPr>
          <a:xfrm>
            <a:off x="416496" y="3861048"/>
            <a:ext cx="9145016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ADAA765-7CBE-4287-9958-B2135FA616B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312" y="188640"/>
            <a:ext cx="1989496" cy="62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305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664968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chemeClr val="tx2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DB397DE-8EF4-456E-8847-5875D8F56F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312" y="188640"/>
            <a:ext cx="1989496" cy="62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834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379662" cy="6106690"/>
          </a:xfrm>
        </p:spPr>
        <p:txBody>
          <a:bodyPr vert="eaVert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272480" y="274638"/>
            <a:ext cx="6756970" cy="610669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664968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chemeClr val="tx2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BCB1D1E-75D7-4275-85E1-56B9D874D9D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312" y="188640"/>
            <a:ext cx="1989496" cy="62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916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85900" y="3861048"/>
            <a:ext cx="69342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664968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chemeClr val="tx2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EDDC39D-A98B-4741-8A94-AE4B16E0A9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312" y="188640"/>
            <a:ext cx="1989496" cy="62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463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CB25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664968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chemeClr val="tx2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A17E3AF-D1A7-4AF3-9F06-8147444124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312" y="188640"/>
            <a:ext cx="1989496" cy="62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461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72008"/>
            <a:ext cx="9138220" cy="54868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72480" y="764704"/>
            <a:ext cx="5328592" cy="561662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5745088" y="764704"/>
            <a:ext cx="3888432" cy="561662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按一下編輯文字樣式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664968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chemeClr val="tx2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EA5A9C2-B6E9-42CE-ADF6-D3502D4893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312" y="188640"/>
            <a:ext cx="1989496" cy="62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067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00472" y="764704"/>
            <a:ext cx="5328592" cy="5040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00472" y="1340768"/>
            <a:ext cx="5328592" cy="51125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601072" y="764704"/>
            <a:ext cx="4018285" cy="5040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5601072" y="1340768"/>
            <a:ext cx="4018285" cy="51125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4664968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chemeClr val="tx2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79AE5E7-27C2-41A3-AE42-6A5D499717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312" y="188640"/>
            <a:ext cx="1989496" cy="62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333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664968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chemeClr val="tx2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CF9F1DD-4A78-44FB-8DDC-A95DB75CB6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312" y="188640"/>
            <a:ext cx="1989496" cy="62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219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664968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chemeClr val="tx2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C8B4F24-4A88-4AF2-837F-152D0B3E63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312" y="188640"/>
            <a:ext cx="1989496" cy="62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546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2480" y="273050"/>
            <a:ext cx="348195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73500" y="273050"/>
            <a:ext cx="5760020" cy="618028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72480" y="1435100"/>
            <a:ext cx="3481958" cy="50182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664968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chemeClr val="tx2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3543C3F-E37C-46EA-A460-90F9CA7ED4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312" y="188640"/>
            <a:ext cx="1989496" cy="62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160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664968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chemeClr val="tx2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E8AE1C3-E3C4-494E-9BCC-BC03AB4E9B6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312" y="188640"/>
            <a:ext cx="1989496" cy="62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515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95300" y="72008"/>
            <a:ext cx="913822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zh-TW" altLang="en-US" dirty="0"/>
              <a:t>標題 </a:t>
            </a:r>
            <a:r>
              <a:rPr lang="en-US" altLang="zh-TW" dirty="0"/>
              <a:t>36</a:t>
            </a:r>
            <a:r>
              <a:rPr lang="zh-TW" altLang="en-US" dirty="0"/>
              <a:t>號 粗體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72480" y="764704"/>
            <a:ext cx="9361040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第一層 </a:t>
            </a:r>
            <a:r>
              <a:rPr lang="en-US" altLang="zh-TW" dirty="0"/>
              <a:t>28</a:t>
            </a:r>
            <a:r>
              <a:rPr lang="zh-TW" altLang="en-US" dirty="0"/>
              <a:t>號 粗體</a:t>
            </a:r>
          </a:p>
          <a:p>
            <a:pPr lvl="1"/>
            <a:r>
              <a:rPr lang="zh-TW" altLang="en-US" dirty="0"/>
              <a:t>第二層 </a:t>
            </a:r>
            <a:r>
              <a:rPr lang="en-US" altLang="zh-TW" dirty="0"/>
              <a:t>24</a:t>
            </a:r>
            <a:r>
              <a:rPr lang="zh-TW" altLang="en-US" dirty="0"/>
              <a:t>號 粗體</a:t>
            </a:r>
          </a:p>
          <a:p>
            <a:pPr lvl="2"/>
            <a:r>
              <a:rPr lang="zh-TW" altLang="en-US" dirty="0"/>
              <a:t>第三層 </a:t>
            </a:r>
            <a:r>
              <a:rPr lang="en-US" altLang="zh-TW" dirty="0"/>
              <a:t>20</a:t>
            </a:r>
            <a:r>
              <a:rPr lang="zh-TW" altLang="en-US" dirty="0"/>
              <a:t>號</a:t>
            </a:r>
          </a:p>
          <a:p>
            <a:pPr lvl="3"/>
            <a:r>
              <a:rPr lang="zh-TW" altLang="en-US" dirty="0"/>
              <a:t>第四層 </a:t>
            </a:r>
            <a:r>
              <a:rPr lang="en-US" altLang="zh-TW" dirty="0"/>
              <a:t>18</a:t>
            </a:r>
            <a:r>
              <a:rPr lang="zh-TW" altLang="en-US" dirty="0"/>
              <a:t>號</a:t>
            </a:r>
          </a:p>
          <a:p>
            <a:pPr lvl="4"/>
            <a:r>
              <a:rPr lang="zh-TW" altLang="en-US" dirty="0"/>
              <a:t>第五層 </a:t>
            </a:r>
            <a:r>
              <a:rPr lang="en-US" altLang="zh-TW" dirty="0"/>
              <a:t>18</a:t>
            </a:r>
            <a:r>
              <a:rPr lang="zh-TW" altLang="en-US" dirty="0"/>
              <a:t>號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664968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chemeClr val="tx2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2232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52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zh-TW" altLang="en-US" sz="3600" b="1" kern="1200" spc="300" dirty="0">
          <a:solidFill>
            <a:srgbClr val="FFCB25"/>
          </a:solidFill>
          <a:latin typeface="Microsoft YaHei UI" pitchFamily="34" charset="-122"/>
          <a:ea typeface="Microsoft YaHei UI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4"/>
        </a:buClr>
        <a:buFont typeface="Wingdings" pitchFamily="2" charset="2"/>
        <a:buChar char="l"/>
        <a:defRPr sz="2800" b="1" kern="1200">
          <a:solidFill>
            <a:schemeClr val="tx2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3"/>
        </a:buClr>
        <a:buFont typeface="Wingdings" pitchFamily="2" charset="2"/>
        <a:buChar char="l"/>
        <a:defRPr sz="2400" b="1" kern="1200">
          <a:solidFill>
            <a:schemeClr val="tx2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l"/>
        <a:defRPr sz="2000" kern="1200">
          <a:solidFill>
            <a:schemeClr val="tx2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tx2"/>
        </a:buClr>
        <a:buFont typeface="Wingdings" pitchFamily="2" charset="2"/>
        <a:buChar char="l"/>
        <a:defRPr sz="1800" kern="1200">
          <a:solidFill>
            <a:schemeClr val="tx2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tx1">
            <a:lumMod val="60000"/>
            <a:lumOff val="40000"/>
          </a:schemeClr>
        </a:buClr>
        <a:buFont typeface="Wingdings" pitchFamily="2" charset="2"/>
        <a:buChar char="l"/>
        <a:defRPr sz="1800" kern="1200">
          <a:solidFill>
            <a:schemeClr val="tx2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600075" y="5929313"/>
            <a:ext cx="278606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r>
              <a:rPr lang="en-US" altLang="zh-TW" sz="1600" dirty="0">
                <a:latin typeface="+mn-lt"/>
              </a:rPr>
              <a:t>xxxooo@iii.org.tw</a:t>
            </a:r>
            <a:endParaRPr lang="zh-TW" altLang="en-US" sz="1600" dirty="0">
              <a:latin typeface="+mn-lt"/>
            </a:endParaRPr>
          </a:p>
          <a:p>
            <a:pPr eaLnBrk="1" hangingPunct="1"/>
            <a:r>
              <a:rPr lang="en-US" altLang="zh-TW" sz="1600" dirty="0">
                <a:latin typeface="+mn-lt"/>
              </a:rPr>
              <a:t>www.iii.org.tw</a:t>
            </a:r>
          </a:p>
        </p:txBody>
      </p:sp>
    </p:spTree>
    <p:extLst>
      <p:ext uri="{BB962C8B-B14F-4D97-AF65-F5344CB8AC3E}">
        <p14:creationId xmlns:p14="http://schemas.microsoft.com/office/powerpoint/2010/main" val="675838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6024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8238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397" y="2433826"/>
            <a:ext cx="2743206" cy="199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723819"/>
      </p:ext>
    </p:extLst>
  </p:cSld>
  <p:clrMapOvr>
    <a:masterClrMapping/>
  </p:clrMapOvr>
</p:sld>
</file>

<file path=ppt/theme/theme1.xml><?xml version="1.0" encoding="utf-8"?>
<a:theme xmlns:a="http://schemas.openxmlformats.org/drawingml/2006/main" name="2019簡報範本_dark">
  <a:themeElements>
    <a:clrScheme name="2019iii">
      <a:dk1>
        <a:srgbClr val="717171"/>
      </a:dk1>
      <a:lt1>
        <a:srgbClr val="393939"/>
      </a:lt1>
      <a:dk2>
        <a:srgbClr val="DDDDDD"/>
      </a:dk2>
      <a:lt2>
        <a:srgbClr val="ABABAB"/>
      </a:lt2>
      <a:accent1>
        <a:srgbClr val="E1CB1A"/>
      </a:accent1>
      <a:accent2>
        <a:srgbClr val="42BBC6"/>
      </a:accent2>
      <a:accent3>
        <a:srgbClr val="F0591B"/>
      </a:accent3>
      <a:accent4>
        <a:srgbClr val="FFC000"/>
      </a:accent4>
      <a:accent5>
        <a:srgbClr val="8DCBDA"/>
      </a:accent5>
      <a:accent6>
        <a:srgbClr val="9ACF17"/>
      </a:accent6>
      <a:hlink>
        <a:srgbClr val="F0591B"/>
      </a:hlink>
      <a:folHlink>
        <a:srgbClr val="2A2A2A"/>
      </a:folHlink>
    </a:clrScheme>
    <a:fontScheme name="資策會2019">
      <a:majorFont>
        <a:latin typeface="Arial"/>
        <a:ea typeface="Microsoft YaHei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tx1">
                <a:lumMod val="20000"/>
                <a:lumOff val="8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16</Words>
  <Application>Microsoft Office PowerPoint</Application>
  <PresentationFormat>A4 紙張 (210x297 公釐)</PresentationFormat>
  <Paragraphs>4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2" baseType="lpstr">
      <vt:lpstr>Microsoft YaHei UI</vt:lpstr>
      <vt:lpstr>微軟正黑體</vt:lpstr>
      <vt:lpstr>新細明體</vt:lpstr>
      <vt:lpstr>標楷體</vt:lpstr>
      <vt:lpstr>Arial</vt:lpstr>
      <vt:lpstr>Calibri</vt:lpstr>
      <vt:lpstr>Wingdings</vt:lpstr>
      <vt:lpstr>2019簡報範本_dark</vt:lpstr>
      <vt:lpstr>PowerPoint 簡報</vt:lpstr>
      <vt:lpstr>PowerPoint 簡報</vt:lpstr>
      <vt:lpstr>PowerPoint 簡報</vt:lpstr>
      <vt:lpstr>PowerPoint 簡報</vt:lpstr>
    </vt:vector>
  </TitlesOfParts>
  <Company>Institute for Information Industry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>2019 template</dc:subject>
  <dc:creator>偉璁 王</dc:creator>
  <cp:lastModifiedBy>王偉璁</cp:lastModifiedBy>
  <cp:revision>1</cp:revision>
  <cp:lastPrinted>2016-10-13T08:40:55Z</cp:lastPrinted>
  <dcterms:created xsi:type="dcterms:W3CDTF">2019-05-06T01:26:22Z</dcterms:created>
  <dcterms:modified xsi:type="dcterms:W3CDTF">2019-05-06T01:29:51Z</dcterms:modified>
  <cp:category>深色</cp:category>
</cp:coreProperties>
</file>