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89FD-3ED0-460F-B6DE-F7AB8DFAB79F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23DC-EE6F-4098-9029-37F3022842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1484784"/>
            <a:ext cx="2232248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67944" y="1484784"/>
            <a:ext cx="237626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16216" y="1484784"/>
            <a:ext cx="252028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95736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Calender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32040" y="24928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Do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92280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Speedometer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87824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63688" y="98072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907704" y="980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Banner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91680" y="5373216"/>
            <a:ext cx="7452320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355976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1484784"/>
            <a:ext cx="2232248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67944" y="1484784"/>
            <a:ext cx="489654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6774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Pie chart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12160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Line chart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87824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月營運狀況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267744" y="1772816"/>
            <a:ext cx="108012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8376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利潤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267744" y="2780928"/>
            <a:ext cx="108012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483768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人事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267744" y="3789040"/>
            <a:ext cx="108012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957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商品成本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63688" y="98072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907704" y="980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Banner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5373216"/>
            <a:ext cx="7452320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355976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1484784"/>
            <a:ext cx="720080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48064" y="270892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銷售熱</a:t>
            </a:r>
            <a:r>
              <a:rPr lang="zh-TW" altLang="en-US" dirty="0" smtClean="0"/>
              <a:t>區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使用台灣地圖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87824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63688" y="98072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907704" y="980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Banner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5373216"/>
            <a:ext cx="7452320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355976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267744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圖例</a:t>
            </a:r>
          </a:p>
        </p:txBody>
      </p:sp>
      <p:sp>
        <p:nvSpPr>
          <p:cNvPr id="28" name="矩形 27"/>
          <p:cNvSpPr/>
          <p:nvPr/>
        </p:nvSpPr>
        <p:spPr>
          <a:xfrm>
            <a:off x="2123728" y="1700808"/>
            <a:ext cx="9361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1484784"/>
            <a:ext cx="720080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16016" y="29969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品項銷售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87824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品項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63688" y="980728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907704" y="9807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Banner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5373216"/>
            <a:ext cx="7452320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355976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555776" y="30689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圖例</a:t>
            </a:r>
          </a:p>
        </p:txBody>
      </p:sp>
      <p:sp>
        <p:nvSpPr>
          <p:cNvPr id="28" name="矩形 27"/>
          <p:cNvSpPr/>
          <p:nvPr/>
        </p:nvSpPr>
        <p:spPr>
          <a:xfrm>
            <a:off x="2483768" y="2780928"/>
            <a:ext cx="9361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8</cp:revision>
  <dcterms:created xsi:type="dcterms:W3CDTF">2019-06-06T05:57:53Z</dcterms:created>
  <dcterms:modified xsi:type="dcterms:W3CDTF">2019-06-06T09:40:37Z</dcterms:modified>
</cp:coreProperties>
</file>