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89" r:id="rId3"/>
    <p:sldId id="290" r:id="rId4"/>
    <p:sldId id="267" r:id="rId5"/>
    <p:sldId id="262" r:id="rId6"/>
    <p:sldId id="268" r:id="rId7"/>
    <p:sldId id="286" r:id="rId8"/>
    <p:sldId id="292" r:id="rId9"/>
    <p:sldId id="257" r:id="rId10"/>
    <p:sldId id="258" r:id="rId11"/>
    <p:sldId id="259" r:id="rId12"/>
    <p:sldId id="260" r:id="rId13"/>
    <p:sldId id="261" r:id="rId14"/>
    <p:sldId id="287" r:id="rId15"/>
    <p:sldId id="263" r:id="rId16"/>
    <p:sldId id="264" r:id="rId17"/>
    <p:sldId id="265" r:id="rId18"/>
    <p:sldId id="266" r:id="rId19"/>
    <p:sldId id="288" r:id="rId20"/>
    <p:sldId id="291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Walter Turncoat" charset="0"/>
      <p:regular r:id="rId40"/>
    </p:embeddedFont>
    <p:embeddedFont>
      <p:font typeface="文鼎細鋼筆行楷" pitchFamily="49" charset="-120"/>
      <p:regular r:id="rId41"/>
    </p:embeddedFont>
    <p:embeddedFont>
      <p:font typeface="Montserrat" charset="0"/>
      <p:regular r:id="rId42"/>
      <p:bold r:id="rId43"/>
      <p:italic r:id="rId44"/>
      <p:boldItalic r:id="rId45"/>
    </p:embeddedFont>
    <p:embeddedFont>
      <p:font typeface="Sniglet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3C3BC1E-D425-43D2-8DCC-9B603C4F9305}">
  <a:tblStyle styleId="{13C3BC1E-D425-43D2-8DCC-9B603C4F9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031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8bd40858_8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8bd40858_8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3568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Webpack</a:t>
            </a:r>
            <a:endParaRPr dirty="0"/>
          </a:p>
        </p:txBody>
      </p:sp>
      <p:sp>
        <p:nvSpPr>
          <p:cNvPr id="54" name="Google Shape;54;p11"/>
          <p:cNvSpPr/>
          <p:nvPr/>
        </p:nvSpPr>
        <p:spPr>
          <a:xfrm>
            <a:off x="2841576" y="2859782"/>
            <a:ext cx="3384376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70" y="2195736"/>
            <a:ext cx="1168636" cy="860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Jayden Smith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 am here because I love to give presentations.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You can find me at @username</a:t>
            </a:r>
            <a:endParaRPr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Big concept</a:t>
            </a:r>
            <a:endParaRPr sz="60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套件管理工具</a:t>
            </a:r>
            <a:endParaRPr dirty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23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White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5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2219933" y="2211710"/>
            <a:ext cx="489654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打包</a:t>
            </a:r>
            <a:r>
              <a:rPr lang="zh-TW" altLang="en-US" sz="6000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工具</a:t>
            </a:r>
            <a:endParaRPr sz="6000" dirty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124319" y="1321938"/>
            <a:ext cx="1209911" cy="1406989"/>
            <a:chOff x="6140382" y="1620483"/>
            <a:chExt cx="1209911" cy="1406989"/>
          </a:xfrm>
        </p:grpSpPr>
        <p:sp>
          <p:nvSpPr>
            <p:cNvPr id="107" name="Google Shape;107;p17"/>
            <p:cNvSpPr/>
            <p:nvPr/>
          </p:nvSpPr>
          <p:spPr>
            <a:xfrm rot="14369971">
              <a:off x="6166344" y="1843523"/>
              <a:ext cx="1406989" cy="960909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14369971">
              <a:off x="6102624" y="1810918"/>
              <a:ext cx="274566" cy="19905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23728" y="1393603"/>
            <a:ext cx="945009" cy="1234921"/>
            <a:chOff x="2139791" y="1692148"/>
            <a:chExt cx="945009" cy="1234921"/>
          </a:xfrm>
        </p:grpSpPr>
        <p:sp>
          <p:nvSpPr>
            <p:cNvPr id="110" name="Google Shape;110;p17"/>
            <p:cNvSpPr/>
            <p:nvPr/>
          </p:nvSpPr>
          <p:spPr>
            <a:xfrm rot="4843953" flipH="1">
              <a:off x="2054025" y="1942254"/>
              <a:ext cx="1070581" cy="899049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4843953" flipH="1">
              <a:off x="2842851" y="1697277"/>
              <a:ext cx="247077" cy="236820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626088" y="680757"/>
            <a:ext cx="994305" cy="392540"/>
            <a:chOff x="2642151" y="979302"/>
            <a:chExt cx="994305" cy="392540"/>
          </a:xfrm>
        </p:grpSpPr>
        <p:sp>
          <p:nvSpPr>
            <p:cNvPr id="113" name="Google Shape;113;p17"/>
            <p:cNvSpPr/>
            <p:nvPr/>
          </p:nvSpPr>
          <p:spPr>
            <a:xfrm rot="2011211">
              <a:off x="2642151" y="979302"/>
              <a:ext cx="950243" cy="86076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 rot="2011211">
              <a:off x="3391614" y="1102183"/>
              <a:ext cx="244842" cy="269659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59270" y="4760967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" name="Google Shape;96;p16"/>
          <p:cNvSpPr txBox="1">
            <a:spLocks/>
          </p:cNvSpPr>
          <p:nvPr/>
        </p:nvSpPr>
        <p:spPr>
          <a:xfrm>
            <a:off x="3328573" y="3382492"/>
            <a:ext cx="2546812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zh-TW" altLang="en-US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模組化開發</a:t>
            </a:r>
            <a:endParaRPr lang="en-US" b="1" dirty="0" smtClean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0" indent="0">
              <a:buFont typeface="Sniglet"/>
              <a:buNone/>
            </a:pPr>
            <a:endParaRPr lang="en-US" dirty="0" smtClean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97" y="794935"/>
            <a:ext cx="2219417" cy="16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{13C3BC1E-D425-43D2-8DCC-9B603C4F9305}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96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59270" y="4760967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</a:t>
            </a:r>
            <a:endParaRPr dirty="0"/>
          </a:p>
        </p:txBody>
      </p:sp>
      <p:grpSp>
        <p:nvGrpSpPr>
          <p:cNvPr id="3" name="群組 2"/>
          <p:cNvGrpSpPr/>
          <p:nvPr/>
        </p:nvGrpSpPr>
        <p:grpSpPr>
          <a:xfrm>
            <a:off x="3491880" y="1671588"/>
            <a:ext cx="1726063" cy="1008112"/>
            <a:chOff x="3627136" y="1779662"/>
            <a:chExt cx="1726063" cy="1008112"/>
          </a:xfrm>
        </p:grpSpPr>
        <p:sp>
          <p:nvSpPr>
            <p:cNvPr id="15" name="Google Shape;289;p33"/>
            <p:cNvSpPr/>
            <p:nvPr/>
          </p:nvSpPr>
          <p:spPr>
            <a:xfrm>
              <a:off x="3627136" y="1779662"/>
              <a:ext cx="1726063" cy="100811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1851670"/>
              <a:ext cx="1584176" cy="730463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6" y="1637740"/>
            <a:ext cx="480833" cy="6740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5" y="3003798"/>
            <a:ext cx="783328" cy="7833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63594"/>
            <a:ext cx="490466" cy="4904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" y="3098813"/>
            <a:ext cx="1093250" cy="48831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6" y="500001"/>
            <a:ext cx="519044" cy="5190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4" y="1580494"/>
            <a:ext cx="1156210" cy="86715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47652"/>
            <a:ext cx="2520815" cy="143306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04" y="306465"/>
            <a:ext cx="2139298" cy="171143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77" y="4087602"/>
            <a:ext cx="1155552" cy="52922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87601"/>
            <a:ext cx="960534" cy="7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Presentation template by </a:t>
            </a:r>
            <a:r>
              <a:rPr lang="en" sz="2400" u="sng" dirty="0">
                <a:solidFill>
                  <a:srgbClr val="FFFFFF"/>
                </a:solidFill>
                <a:hlinkClick r:id="rId3"/>
              </a:rPr>
              <a:t>SlidesCarnival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Photographs by </a:t>
            </a:r>
            <a:r>
              <a:rPr lang="en" sz="2400" u="sng" dirty="0">
                <a:solidFill>
                  <a:srgbClr val="FFFFFF"/>
                </a:solidFill>
                <a:hlinkClick r:id="rId4"/>
              </a:rPr>
              <a:t>Unsplash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This presentation uses the following typographies:</a:t>
            </a:r>
            <a:endParaRPr sz="1400" dirty="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 dirty="0">
                <a:solidFill>
                  <a:srgbClr val="FFFFFF"/>
                </a:solidFill>
              </a:rPr>
              <a:t>Titles: Walter Turncoat</a:t>
            </a:r>
            <a:endParaRPr sz="1400" dirty="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 dirty="0">
                <a:solidFill>
                  <a:srgbClr val="FFFFFF"/>
                </a:solidFill>
              </a:rPr>
              <a:t>Body copy: Sniglet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You can download the fonts on these pages: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22" name="Google Shape;322;p37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25" name="Google Shape;325;p3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28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3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36" name="Google Shape;436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44" name="Google Shape;444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45" name="Google Shape;445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47" name="Google Shape;447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48" name="Google Shape;448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51" name="Google Shape;451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54" name="Google Shape;454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sldNum" idx="4294967295"/>
          </p:nvPr>
        </p:nvSpPr>
        <p:spPr>
          <a:xfrm>
            <a:off x="0" y="4832350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7" name="Google Shape;330;p37"/>
          <p:cNvGrpSpPr/>
          <p:nvPr/>
        </p:nvGrpSpPr>
        <p:grpSpPr>
          <a:xfrm rot="16401514">
            <a:off x="927473" y="2136926"/>
            <a:ext cx="624246" cy="181503"/>
            <a:chOff x="271125" y="812725"/>
            <a:chExt cx="766525" cy="221725"/>
          </a:xfrm>
        </p:grpSpPr>
        <p:sp>
          <p:nvSpPr>
            <p:cNvPr id="18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61300" y="2656268"/>
            <a:ext cx="1630682" cy="1450064"/>
            <a:chOff x="683568" y="3022159"/>
            <a:chExt cx="1584175" cy="1568331"/>
          </a:xfrm>
        </p:grpSpPr>
        <p:sp>
          <p:nvSpPr>
            <p:cNvPr id="162" name="Google Shape;162;p22"/>
            <p:cNvSpPr/>
            <p:nvPr/>
          </p:nvSpPr>
          <p:spPr>
            <a:xfrm>
              <a:off x="683568" y="3022159"/>
              <a:ext cx="1579748" cy="1568331"/>
            </a:xfrm>
            <a:prstGeom prst="ellipse">
              <a:avLst/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83568" y="3042232"/>
              <a:ext cx="1584175" cy="1507504"/>
            </a:xfrm>
            <a:custGeom>
              <a:avLst/>
              <a:gdLst/>
              <a:ahLst/>
              <a:cxnLst/>
              <a:rect l="l" t="t" r="r" b="b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93" y="3837703"/>
              <a:ext cx="1192949" cy="465818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71600" y="3507854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35595" y="3291830"/>
              <a:ext cx="108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TW" sz="3600" dirty="0" smtClean="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NPM</a:t>
              </a:r>
              <a:endParaRPr lang="en-US" altLang="zh-TW" sz="3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673451" y="3385259"/>
            <a:ext cx="1704066" cy="1588974"/>
            <a:chOff x="986545" y="3475841"/>
            <a:chExt cx="1704066" cy="1588974"/>
          </a:xfrm>
        </p:grpSpPr>
        <p:sp>
          <p:nvSpPr>
            <p:cNvPr id="163" name="Google Shape;163;p22"/>
            <p:cNvSpPr/>
            <p:nvPr/>
          </p:nvSpPr>
          <p:spPr>
            <a:xfrm>
              <a:off x="988925" y="3475841"/>
              <a:ext cx="1699305" cy="1588974"/>
            </a:xfrm>
            <a:prstGeom prst="ellipse">
              <a:avLst/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986545" y="3496178"/>
              <a:ext cx="1704066" cy="1527347"/>
            </a:xfrm>
            <a:custGeom>
              <a:avLst/>
              <a:gdLst/>
              <a:ahLst/>
              <a:cxnLst/>
              <a:rect l="l" t="t" r="r" b="b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矩形 27"/>
            <p:cNvSpPr/>
            <p:nvPr/>
          </p:nvSpPr>
          <p:spPr>
            <a:xfrm>
              <a:off x="1196376" y="3760063"/>
              <a:ext cx="14080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TW" sz="3600" dirty="0" smtClean="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Babel</a:t>
              </a:r>
              <a:endParaRPr lang="en-US" altLang="zh-TW" sz="3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838" y="4234453"/>
              <a:ext cx="1330626" cy="662376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2757302" y="902531"/>
            <a:ext cx="3202255" cy="2377887"/>
            <a:chOff x="2757300" y="833059"/>
            <a:chExt cx="3202255" cy="2377887"/>
          </a:xfrm>
        </p:grpSpPr>
        <p:sp>
          <p:nvSpPr>
            <p:cNvPr id="161" name="Google Shape;161;p22"/>
            <p:cNvSpPr/>
            <p:nvPr/>
          </p:nvSpPr>
          <p:spPr>
            <a:xfrm>
              <a:off x="2761437" y="861205"/>
              <a:ext cx="3016575" cy="2349741"/>
            </a:xfrm>
            <a:prstGeom prst="ellipse">
              <a:avLst/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757300" y="833059"/>
              <a:ext cx="3024908" cy="2377734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矩形 30"/>
            <p:cNvSpPr/>
            <p:nvPr/>
          </p:nvSpPr>
          <p:spPr>
            <a:xfrm>
              <a:off x="2987824" y="1620576"/>
              <a:ext cx="29717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TW" sz="4800" dirty="0" err="1" smtClean="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Webpack</a:t>
              </a:r>
              <a:endParaRPr lang="en-US" altLang="zh-TW" sz="4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804247" y="1275606"/>
            <a:ext cx="2199239" cy="1911357"/>
            <a:chOff x="6617715" y="457151"/>
            <a:chExt cx="1982016" cy="1686350"/>
          </a:xfrm>
        </p:grpSpPr>
        <p:grpSp>
          <p:nvGrpSpPr>
            <p:cNvPr id="35" name="群組 34"/>
            <p:cNvGrpSpPr/>
            <p:nvPr/>
          </p:nvGrpSpPr>
          <p:grpSpPr>
            <a:xfrm>
              <a:off x="6617715" y="457151"/>
              <a:ext cx="1982016" cy="1686350"/>
              <a:chOff x="6284912" y="2976352"/>
              <a:chExt cx="1982016" cy="1686350"/>
            </a:xfrm>
          </p:grpSpPr>
          <p:sp>
            <p:nvSpPr>
              <p:cNvPr id="36" name="Google Shape;163;p22"/>
              <p:cNvSpPr/>
              <p:nvPr/>
            </p:nvSpPr>
            <p:spPr>
              <a:xfrm>
                <a:off x="6287680" y="2976352"/>
                <a:ext cx="1976478" cy="1686350"/>
              </a:xfrm>
              <a:prstGeom prst="ellipse">
                <a:avLst/>
              </a:prstGeom>
              <a:solidFill>
                <a:srgbClr val="FFFFFF">
                  <a:alpha val="1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37" name="Google Shape;168;p22"/>
              <p:cNvSpPr/>
              <p:nvPr/>
            </p:nvSpPr>
            <p:spPr>
              <a:xfrm>
                <a:off x="6284912" y="2997935"/>
                <a:ext cx="1982016" cy="1620946"/>
              </a:xfrm>
              <a:custGeom>
                <a:avLst/>
                <a:gdLst/>
                <a:ahLst/>
                <a:cxnLst/>
                <a:rect l="l" t="t" r="r" b="b"/>
                <a:pathLst>
                  <a:path w="67641" h="69056" extrusionOk="0">
                    <a:moveTo>
                      <a:pt x="49622" y="2736"/>
                    </a:moveTo>
                    <a:lnTo>
                      <a:pt x="49622" y="2736"/>
                    </a:lnTo>
                    <a:lnTo>
                      <a:pt x="49622" y="2736"/>
                    </a:lnTo>
                    <a:close/>
                    <a:moveTo>
                      <a:pt x="59622" y="55565"/>
                    </a:moveTo>
                    <a:lnTo>
                      <a:pt x="59622" y="55565"/>
                    </a:lnTo>
                    <a:lnTo>
                      <a:pt x="59622" y="55565"/>
                    </a:lnTo>
                    <a:close/>
                    <a:moveTo>
                      <a:pt x="35471" y="0"/>
                    </a:moveTo>
                    <a:lnTo>
                      <a:pt x="34433" y="95"/>
                    </a:lnTo>
                    <a:lnTo>
                      <a:pt x="33584" y="189"/>
                    </a:lnTo>
                    <a:lnTo>
                      <a:pt x="32735" y="378"/>
                    </a:lnTo>
                    <a:lnTo>
                      <a:pt x="32169" y="566"/>
                    </a:lnTo>
                    <a:lnTo>
                      <a:pt x="31509" y="472"/>
                    </a:lnTo>
                    <a:lnTo>
                      <a:pt x="30754" y="472"/>
                    </a:lnTo>
                    <a:lnTo>
                      <a:pt x="29339" y="566"/>
                    </a:lnTo>
                    <a:lnTo>
                      <a:pt x="27830" y="849"/>
                    </a:lnTo>
                    <a:lnTo>
                      <a:pt x="26320" y="1321"/>
                    </a:lnTo>
                    <a:lnTo>
                      <a:pt x="24811" y="1981"/>
                    </a:lnTo>
                    <a:lnTo>
                      <a:pt x="23207" y="2736"/>
                    </a:lnTo>
                    <a:lnTo>
                      <a:pt x="21698" y="3585"/>
                    </a:lnTo>
                    <a:lnTo>
                      <a:pt x="20188" y="4623"/>
                    </a:lnTo>
                    <a:lnTo>
                      <a:pt x="18679" y="5661"/>
                    </a:lnTo>
                    <a:lnTo>
                      <a:pt x="17170" y="6793"/>
                    </a:lnTo>
                    <a:lnTo>
                      <a:pt x="15754" y="8019"/>
                    </a:lnTo>
                    <a:lnTo>
                      <a:pt x="14434" y="9151"/>
                    </a:lnTo>
                    <a:lnTo>
                      <a:pt x="11981" y="11510"/>
                    </a:lnTo>
                    <a:lnTo>
                      <a:pt x="10000" y="13774"/>
                    </a:lnTo>
                    <a:lnTo>
                      <a:pt x="7736" y="16981"/>
                    </a:lnTo>
                    <a:lnTo>
                      <a:pt x="8019" y="16321"/>
                    </a:lnTo>
                    <a:lnTo>
                      <a:pt x="8302" y="15660"/>
                    </a:lnTo>
                    <a:lnTo>
                      <a:pt x="7736" y="16604"/>
                    </a:lnTo>
                    <a:lnTo>
                      <a:pt x="7075" y="17642"/>
                    </a:lnTo>
                    <a:lnTo>
                      <a:pt x="7170" y="17830"/>
                    </a:lnTo>
                    <a:lnTo>
                      <a:pt x="6509" y="18868"/>
                    </a:lnTo>
                    <a:lnTo>
                      <a:pt x="7075" y="17359"/>
                    </a:lnTo>
                    <a:lnTo>
                      <a:pt x="6132" y="19057"/>
                    </a:lnTo>
                    <a:lnTo>
                      <a:pt x="5189" y="20849"/>
                    </a:lnTo>
                    <a:lnTo>
                      <a:pt x="4434" y="22736"/>
                    </a:lnTo>
                    <a:lnTo>
                      <a:pt x="3679" y="24622"/>
                    </a:lnTo>
                    <a:lnTo>
                      <a:pt x="2453" y="28490"/>
                    </a:lnTo>
                    <a:lnTo>
                      <a:pt x="1321" y="32169"/>
                    </a:lnTo>
                    <a:lnTo>
                      <a:pt x="1509" y="32264"/>
                    </a:lnTo>
                    <a:lnTo>
                      <a:pt x="1604" y="32453"/>
                    </a:lnTo>
                    <a:lnTo>
                      <a:pt x="1604" y="32641"/>
                    </a:lnTo>
                    <a:lnTo>
                      <a:pt x="1509" y="32924"/>
                    </a:lnTo>
                    <a:lnTo>
                      <a:pt x="1226" y="33396"/>
                    </a:lnTo>
                    <a:lnTo>
                      <a:pt x="1038" y="33585"/>
                    </a:lnTo>
                    <a:lnTo>
                      <a:pt x="1038" y="33773"/>
                    </a:lnTo>
                    <a:lnTo>
                      <a:pt x="1038" y="35000"/>
                    </a:lnTo>
                    <a:lnTo>
                      <a:pt x="849" y="36132"/>
                    </a:lnTo>
                    <a:lnTo>
                      <a:pt x="660" y="37358"/>
                    </a:lnTo>
                    <a:lnTo>
                      <a:pt x="472" y="38867"/>
                    </a:lnTo>
                    <a:lnTo>
                      <a:pt x="283" y="38301"/>
                    </a:lnTo>
                    <a:lnTo>
                      <a:pt x="94" y="39811"/>
                    </a:lnTo>
                    <a:lnTo>
                      <a:pt x="0" y="41509"/>
                    </a:lnTo>
                    <a:lnTo>
                      <a:pt x="94" y="43301"/>
                    </a:lnTo>
                    <a:lnTo>
                      <a:pt x="283" y="44056"/>
                    </a:lnTo>
                    <a:lnTo>
                      <a:pt x="472" y="44622"/>
                    </a:lnTo>
                    <a:lnTo>
                      <a:pt x="566" y="45660"/>
                    </a:lnTo>
                    <a:lnTo>
                      <a:pt x="755" y="46792"/>
                    </a:lnTo>
                    <a:lnTo>
                      <a:pt x="1226" y="48962"/>
                    </a:lnTo>
                    <a:lnTo>
                      <a:pt x="1981" y="51037"/>
                    </a:lnTo>
                    <a:lnTo>
                      <a:pt x="2924" y="53112"/>
                    </a:lnTo>
                    <a:lnTo>
                      <a:pt x="4057" y="55094"/>
                    </a:lnTo>
                    <a:lnTo>
                      <a:pt x="5283" y="56980"/>
                    </a:lnTo>
                    <a:lnTo>
                      <a:pt x="6698" y="58678"/>
                    </a:lnTo>
                    <a:lnTo>
                      <a:pt x="8113" y="60282"/>
                    </a:lnTo>
                    <a:lnTo>
                      <a:pt x="9056" y="61131"/>
                    </a:lnTo>
                    <a:lnTo>
                      <a:pt x="10000" y="61980"/>
                    </a:lnTo>
                    <a:lnTo>
                      <a:pt x="11038" y="62829"/>
                    </a:lnTo>
                    <a:lnTo>
                      <a:pt x="12075" y="63584"/>
                    </a:lnTo>
                    <a:lnTo>
                      <a:pt x="14339" y="64905"/>
                    </a:lnTo>
                    <a:lnTo>
                      <a:pt x="16604" y="66131"/>
                    </a:lnTo>
                    <a:lnTo>
                      <a:pt x="19056" y="67169"/>
                    </a:lnTo>
                    <a:lnTo>
                      <a:pt x="21509" y="67923"/>
                    </a:lnTo>
                    <a:lnTo>
                      <a:pt x="24056" y="68584"/>
                    </a:lnTo>
                    <a:lnTo>
                      <a:pt x="26603" y="69055"/>
                    </a:lnTo>
                    <a:lnTo>
                      <a:pt x="27830" y="69055"/>
                    </a:lnTo>
                    <a:lnTo>
                      <a:pt x="30188" y="68867"/>
                    </a:lnTo>
                    <a:lnTo>
                      <a:pt x="33113" y="68678"/>
                    </a:lnTo>
                    <a:lnTo>
                      <a:pt x="36509" y="68301"/>
                    </a:lnTo>
                    <a:lnTo>
                      <a:pt x="39811" y="67923"/>
                    </a:lnTo>
                    <a:lnTo>
                      <a:pt x="42735" y="67452"/>
                    </a:lnTo>
                    <a:lnTo>
                      <a:pt x="44905" y="66980"/>
                    </a:lnTo>
                    <a:lnTo>
                      <a:pt x="45565" y="66791"/>
                    </a:lnTo>
                    <a:lnTo>
                      <a:pt x="45943" y="66508"/>
                    </a:lnTo>
                    <a:lnTo>
                      <a:pt x="47358" y="65942"/>
                    </a:lnTo>
                    <a:lnTo>
                      <a:pt x="48018" y="65565"/>
                    </a:lnTo>
                    <a:lnTo>
                      <a:pt x="48678" y="65188"/>
                    </a:lnTo>
                    <a:lnTo>
                      <a:pt x="47924" y="65471"/>
                    </a:lnTo>
                    <a:lnTo>
                      <a:pt x="51509" y="62924"/>
                    </a:lnTo>
                    <a:lnTo>
                      <a:pt x="53301" y="61508"/>
                    </a:lnTo>
                    <a:lnTo>
                      <a:pt x="55093" y="59905"/>
                    </a:lnTo>
                    <a:lnTo>
                      <a:pt x="55093" y="59905"/>
                    </a:lnTo>
                    <a:lnTo>
                      <a:pt x="54810" y="60376"/>
                    </a:lnTo>
                    <a:lnTo>
                      <a:pt x="54339" y="60754"/>
                    </a:lnTo>
                    <a:lnTo>
                      <a:pt x="55376" y="59999"/>
                    </a:lnTo>
                    <a:lnTo>
                      <a:pt x="56320" y="59056"/>
                    </a:lnTo>
                    <a:lnTo>
                      <a:pt x="57075" y="58395"/>
                    </a:lnTo>
                    <a:lnTo>
                      <a:pt x="57169" y="58207"/>
                    </a:lnTo>
                    <a:lnTo>
                      <a:pt x="57075" y="58207"/>
                    </a:lnTo>
                    <a:lnTo>
                      <a:pt x="57924" y="57546"/>
                    </a:lnTo>
                    <a:lnTo>
                      <a:pt x="58678" y="56697"/>
                    </a:lnTo>
                    <a:lnTo>
                      <a:pt x="59339" y="55754"/>
                    </a:lnTo>
                    <a:lnTo>
                      <a:pt x="59905" y="54905"/>
                    </a:lnTo>
                    <a:lnTo>
                      <a:pt x="59716" y="54999"/>
                    </a:lnTo>
                    <a:lnTo>
                      <a:pt x="59622" y="54999"/>
                    </a:lnTo>
                    <a:lnTo>
                      <a:pt x="59810" y="54622"/>
                    </a:lnTo>
                    <a:lnTo>
                      <a:pt x="59150" y="55565"/>
                    </a:lnTo>
                    <a:lnTo>
                      <a:pt x="59527" y="55094"/>
                    </a:lnTo>
                    <a:lnTo>
                      <a:pt x="59433" y="55377"/>
                    </a:lnTo>
                    <a:lnTo>
                      <a:pt x="58867" y="56037"/>
                    </a:lnTo>
                    <a:lnTo>
                      <a:pt x="59056" y="55660"/>
                    </a:lnTo>
                    <a:lnTo>
                      <a:pt x="59056" y="55660"/>
                    </a:lnTo>
                    <a:lnTo>
                      <a:pt x="58678" y="56037"/>
                    </a:lnTo>
                    <a:lnTo>
                      <a:pt x="59810" y="54339"/>
                    </a:lnTo>
                    <a:lnTo>
                      <a:pt x="60282" y="53490"/>
                    </a:lnTo>
                    <a:lnTo>
                      <a:pt x="60282" y="53301"/>
                    </a:lnTo>
                    <a:lnTo>
                      <a:pt x="60188" y="53395"/>
                    </a:lnTo>
                    <a:lnTo>
                      <a:pt x="60188" y="53395"/>
                    </a:lnTo>
                    <a:lnTo>
                      <a:pt x="60565" y="52924"/>
                    </a:lnTo>
                    <a:lnTo>
                      <a:pt x="61037" y="52452"/>
                    </a:lnTo>
                    <a:lnTo>
                      <a:pt x="61886" y="51509"/>
                    </a:lnTo>
                    <a:lnTo>
                      <a:pt x="61508" y="52452"/>
                    </a:lnTo>
                    <a:lnTo>
                      <a:pt x="60848" y="53584"/>
                    </a:lnTo>
                    <a:lnTo>
                      <a:pt x="59622" y="55565"/>
                    </a:lnTo>
                    <a:lnTo>
                      <a:pt x="60376" y="54528"/>
                    </a:lnTo>
                    <a:lnTo>
                      <a:pt x="60942" y="53678"/>
                    </a:lnTo>
                    <a:lnTo>
                      <a:pt x="61980" y="51792"/>
                    </a:lnTo>
                    <a:lnTo>
                      <a:pt x="61886" y="51886"/>
                    </a:lnTo>
                    <a:lnTo>
                      <a:pt x="61886" y="51697"/>
                    </a:lnTo>
                    <a:lnTo>
                      <a:pt x="62169" y="51037"/>
                    </a:lnTo>
                    <a:lnTo>
                      <a:pt x="62735" y="49999"/>
                    </a:lnTo>
                    <a:lnTo>
                      <a:pt x="61508" y="51603"/>
                    </a:lnTo>
                    <a:lnTo>
                      <a:pt x="61603" y="51037"/>
                    </a:lnTo>
                    <a:lnTo>
                      <a:pt x="61697" y="50377"/>
                    </a:lnTo>
                    <a:lnTo>
                      <a:pt x="62169" y="48962"/>
                    </a:lnTo>
                    <a:lnTo>
                      <a:pt x="62829" y="47358"/>
                    </a:lnTo>
                    <a:lnTo>
                      <a:pt x="63678" y="45565"/>
                    </a:lnTo>
                    <a:lnTo>
                      <a:pt x="65376" y="42169"/>
                    </a:lnTo>
                    <a:lnTo>
                      <a:pt x="66131" y="40660"/>
                    </a:lnTo>
                    <a:lnTo>
                      <a:pt x="66697" y="39339"/>
                    </a:lnTo>
                    <a:lnTo>
                      <a:pt x="66603" y="39528"/>
                    </a:lnTo>
                    <a:lnTo>
                      <a:pt x="66697" y="39056"/>
                    </a:lnTo>
                    <a:lnTo>
                      <a:pt x="66791" y="38962"/>
                    </a:lnTo>
                    <a:lnTo>
                      <a:pt x="66791" y="39056"/>
                    </a:lnTo>
                    <a:lnTo>
                      <a:pt x="66886" y="38584"/>
                    </a:lnTo>
                    <a:lnTo>
                      <a:pt x="66791" y="38867"/>
                    </a:lnTo>
                    <a:lnTo>
                      <a:pt x="66980" y="38207"/>
                    </a:lnTo>
                    <a:lnTo>
                      <a:pt x="67169" y="37264"/>
                    </a:lnTo>
                    <a:lnTo>
                      <a:pt x="67263" y="36415"/>
                    </a:lnTo>
                    <a:lnTo>
                      <a:pt x="67357" y="36509"/>
                    </a:lnTo>
                    <a:lnTo>
                      <a:pt x="67452" y="36509"/>
                    </a:lnTo>
                    <a:lnTo>
                      <a:pt x="67546" y="35943"/>
                    </a:lnTo>
                    <a:lnTo>
                      <a:pt x="67546" y="34811"/>
                    </a:lnTo>
                    <a:lnTo>
                      <a:pt x="67640" y="31037"/>
                    </a:lnTo>
                    <a:lnTo>
                      <a:pt x="67640" y="28490"/>
                    </a:lnTo>
                    <a:lnTo>
                      <a:pt x="67546" y="27736"/>
                    </a:lnTo>
                    <a:lnTo>
                      <a:pt x="67546" y="27547"/>
                    </a:lnTo>
                    <a:lnTo>
                      <a:pt x="67452" y="27547"/>
                    </a:lnTo>
                    <a:lnTo>
                      <a:pt x="67074" y="26792"/>
                    </a:lnTo>
                    <a:lnTo>
                      <a:pt x="66791" y="25660"/>
                    </a:lnTo>
                    <a:lnTo>
                      <a:pt x="66508" y="24528"/>
                    </a:lnTo>
                    <a:lnTo>
                      <a:pt x="66414" y="23585"/>
                    </a:lnTo>
                    <a:lnTo>
                      <a:pt x="66320" y="23679"/>
                    </a:lnTo>
                    <a:lnTo>
                      <a:pt x="66320" y="23490"/>
                    </a:lnTo>
                    <a:lnTo>
                      <a:pt x="65942" y="22924"/>
                    </a:lnTo>
                    <a:lnTo>
                      <a:pt x="65565" y="22358"/>
                    </a:lnTo>
                    <a:lnTo>
                      <a:pt x="64527" y="21132"/>
                    </a:lnTo>
                    <a:lnTo>
                      <a:pt x="63584" y="19906"/>
                    </a:lnTo>
                    <a:lnTo>
                      <a:pt x="63207" y="19340"/>
                    </a:lnTo>
                    <a:lnTo>
                      <a:pt x="63018" y="18774"/>
                    </a:lnTo>
                    <a:lnTo>
                      <a:pt x="63112" y="18962"/>
                    </a:lnTo>
                    <a:lnTo>
                      <a:pt x="63301" y="19057"/>
                    </a:lnTo>
                    <a:lnTo>
                      <a:pt x="63301" y="19057"/>
                    </a:lnTo>
                    <a:lnTo>
                      <a:pt x="63207" y="18868"/>
                    </a:lnTo>
                    <a:lnTo>
                      <a:pt x="62923" y="18491"/>
                    </a:lnTo>
                    <a:lnTo>
                      <a:pt x="61980" y="17453"/>
                    </a:lnTo>
                    <a:lnTo>
                      <a:pt x="61037" y="16509"/>
                    </a:lnTo>
                    <a:lnTo>
                      <a:pt x="61037" y="16698"/>
                    </a:lnTo>
                    <a:lnTo>
                      <a:pt x="61037" y="16887"/>
                    </a:lnTo>
                    <a:lnTo>
                      <a:pt x="60093" y="15943"/>
                    </a:lnTo>
                    <a:lnTo>
                      <a:pt x="60376" y="16321"/>
                    </a:lnTo>
                    <a:lnTo>
                      <a:pt x="59527" y="15377"/>
                    </a:lnTo>
                    <a:lnTo>
                      <a:pt x="59056" y="14906"/>
                    </a:lnTo>
                    <a:lnTo>
                      <a:pt x="59244" y="14906"/>
                    </a:lnTo>
                    <a:lnTo>
                      <a:pt x="59905" y="15472"/>
                    </a:lnTo>
                    <a:lnTo>
                      <a:pt x="59905" y="15472"/>
                    </a:lnTo>
                    <a:lnTo>
                      <a:pt x="57641" y="13396"/>
                    </a:lnTo>
                    <a:lnTo>
                      <a:pt x="58112" y="13868"/>
                    </a:lnTo>
                    <a:lnTo>
                      <a:pt x="56886" y="13019"/>
                    </a:lnTo>
                    <a:lnTo>
                      <a:pt x="55754" y="12453"/>
                    </a:lnTo>
                    <a:lnTo>
                      <a:pt x="56603" y="13113"/>
                    </a:lnTo>
                    <a:lnTo>
                      <a:pt x="57452" y="13774"/>
                    </a:lnTo>
                    <a:lnTo>
                      <a:pt x="58961" y="15283"/>
                    </a:lnTo>
                    <a:lnTo>
                      <a:pt x="60376" y="16604"/>
                    </a:lnTo>
                    <a:lnTo>
                      <a:pt x="61225" y="17264"/>
                    </a:lnTo>
                    <a:lnTo>
                      <a:pt x="62074" y="17925"/>
                    </a:lnTo>
                    <a:lnTo>
                      <a:pt x="62074" y="17925"/>
                    </a:lnTo>
                    <a:lnTo>
                      <a:pt x="61414" y="17547"/>
                    </a:lnTo>
                    <a:lnTo>
                      <a:pt x="60659" y="16981"/>
                    </a:lnTo>
                    <a:lnTo>
                      <a:pt x="60754" y="17264"/>
                    </a:lnTo>
                    <a:lnTo>
                      <a:pt x="60942" y="17642"/>
                    </a:lnTo>
                    <a:lnTo>
                      <a:pt x="61980" y="19151"/>
                    </a:lnTo>
                    <a:lnTo>
                      <a:pt x="63301" y="20943"/>
                    </a:lnTo>
                    <a:lnTo>
                      <a:pt x="63207" y="20943"/>
                    </a:lnTo>
                    <a:lnTo>
                      <a:pt x="63395" y="21038"/>
                    </a:lnTo>
                    <a:lnTo>
                      <a:pt x="63490" y="21321"/>
                    </a:lnTo>
                    <a:lnTo>
                      <a:pt x="63678" y="21604"/>
                    </a:lnTo>
                    <a:lnTo>
                      <a:pt x="63773" y="21698"/>
                    </a:lnTo>
                    <a:lnTo>
                      <a:pt x="63584" y="21321"/>
                    </a:lnTo>
                    <a:lnTo>
                      <a:pt x="63584" y="21321"/>
                    </a:lnTo>
                    <a:lnTo>
                      <a:pt x="64244" y="22170"/>
                    </a:lnTo>
                    <a:lnTo>
                      <a:pt x="64716" y="22641"/>
                    </a:lnTo>
                    <a:lnTo>
                      <a:pt x="64905" y="22830"/>
                    </a:lnTo>
                    <a:lnTo>
                      <a:pt x="64999" y="22830"/>
                    </a:lnTo>
                    <a:lnTo>
                      <a:pt x="64999" y="22641"/>
                    </a:lnTo>
                    <a:lnTo>
                      <a:pt x="64905" y="22358"/>
                    </a:lnTo>
                    <a:lnTo>
                      <a:pt x="65282" y="23207"/>
                    </a:lnTo>
                    <a:lnTo>
                      <a:pt x="65565" y="24056"/>
                    </a:lnTo>
                    <a:lnTo>
                      <a:pt x="66225" y="25943"/>
                    </a:lnTo>
                    <a:lnTo>
                      <a:pt x="66697" y="27830"/>
                    </a:lnTo>
                    <a:lnTo>
                      <a:pt x="66886" y="28490"/>
                    </a:lnTo>
                    <a:lnTo>
                      <a:pt x="66980" y="28868"/>
                    </a:lnTo>
                    <a:lnTo>
                      <a:pt x="66886" y="28962"/>
                    </a:lnTo>
                    <a:lnTo>
                      <a:pt x="66697" y="28679"/>
                    </a:lnTo>
                    <a:lnTo>
                      <a:pt x="66697" y="29245"/>
                    </a:lnTo>
                    <a:lnTo>
                      <a:pt x="66791" y="29905"/>
                    </a:lnTo>
                    <a:lnTo>
                      <a:pt x="66886" y="29905"/>
                    </a:lnTo>
                    <a:lnTo>
                      <a:pt x="66886" y="30094"/>
                    </a:lnTo>
                    <a:lnTo>
                      <a:pt x="66886" y="30566"/>
                    </a:lnTo>
                    <a:lnTo>
                      <a:pt x="66697" y="30377"/>
                    </a:lnTo>
                    <a:lnTo>
                      <a:pt x="66603" y="30188"/>
                    </a:lnTo>
                    <a:lnTo>
                      <a:pt x="66603" y="30094"/>
                    </a:lnTo>
                    <a:lnTo>
                      <a:pt x="66697" y="29905"/>
                    </a:lnTo>
                    <a:lnTo>
                      <a:pt x="66508" y="28679"/>
                    </a:lnTo>
                    <a:lnTo>
                      <a:pt x="66225" y="27358"/>
                    </a:lnTo>
                    <a:lnTo>
                      <a:pt x="66603" y="30283"/>
                    </a:lnTo>
                    <a:lnTo>
                      <a:pt x="66697" y="31792"/>
                    </a:lnTo>
                    <a:lnTo>
                      <a:pt x="66697" y="33302"/>
                    </a:lnTo>
                    <a:lnTo>
                      <a:pt x="66603" y="34717"/>
                    </a:lnTo>
                    <a:lnTo>
                      <a:pt x="66414" y="36226"/>
                    </a:lnTo>
                    <a:lnTo>
                      <a:pt x="66131" y="37547"/>
                    </a:lnTo>
                    <a:lnTo>
                      <a:pt x="65659" y="38962"/>
                    </a:lnTo>
                    <a:lnTo>
                      <a:pt x="65848" y="38584"/>
                    </a:lnTo>
                    <a:lnTo>
                      <a:pt x="65942" y="38584"/>
                    </a:lnTo>
                    <a:lnTo>
                      <a:pt x="65848" y="39245"/>
                    </a:lnTo>
                    <a:lnTo>
                      <a:pt x="65565" y="40188"/>
                    </a:lnTo>
                    <a:lnTo>
                      <a:pt x="65471" y="40471"/>
                    </a:lnTo>
                    <a:lnTo>
                      <a:pt x="65282" y="40660"/>
                    </a:lnTo>
                    <a:lnTo>
                      <a:pt x="65282" y="40566"/>
                    </a:lnTo>
                    <a:lnTo>
                      <a:pt x="65093" y="41132"/>
                    </a:lnTo>
                    <a:lnTo>
                      <a:pt x="64433" y="43018"/>
                    </a:lnTo>
                    <a:lnTo>
                      <a:pt x="63678" y="45282"/>
                    </a:lnTo>
                    <a:lnTo>
                      <a:pt x="62735" y="47264"/>
                    </a:lnTo>
                    <a:lnTo>
                      <a:pt x="61697" y="49056"/>
                    </a:lnTo>
                    <a:lnTo>
                      <a:pt x="60659" y="50943"/>
                    </a:lnTo>
                    <a:lnTo>
                      <a:pt x="59433" y="52735"/>
                    </a:lnTo>
                    <a:lnTo>
                      <a:pt x="58207" y="54433"/>
                    </a:lnTo>
                    <a:lnTo>
                      <a:pt x="56886" y="56037"/>
                    </a:lnTo>
                    <a:lnTo>
                      <a:pt x="55376" y="57641"/>
                    </a:lnTo>
                    <a:lnTo>
                      <a:pt x="53867" y="59150"/>
                    </a:lnTo>
                    <a:lnTo>
                      <a:pt x="52169" y="60376"/>
                    </a:lnTo>
                    <a:lnTo>
                      <a:pt x="48961" y="62452"/>
                    </a:lnTo>
                    <a:lnTo>
                      <a:pt x="44528" y="65282"/>
                    </a:lnTo>
                    <a:lnTo>
                      <a:pt x="44622" y="65188"/>
                    </a:lnTo>
                    <a:lnTo>
                      <a:pt x="44716" y="65093"/>
                    </a:lnTo>
                    <a:lnTo>
                      <a:pt x="45094" y="64810"/>
                    </a:lnTo>
                    <a:lnTo>
                      <a:pt x="45660" y="64527"/>
                    </a:lnTo>
                    <a:lnTo>
                      <a:pt x="43867" y="65376"/>
                    </a:lnTo>
                    <a:lnTo>
                      <a:pt x="43113" y="65754"/>
                    </a:lnTo>
                    <a:lnTo>
                      <a:pt x="42924" y="65754"/>
                    </a:lnTo>
                    <a:lnTo>
                      <a:pt x="43113" y="65659"/>
                    </a:lnTo>
                    <a:lnTo>
                      <a:pt x="41603" y="66037"/>
                    </a:lnTo>
                    <a:lnTo>
                      <a:pt x="39999" y="66320"/>
                    </a:lnTo>
                    <a:lnTo>
                      <a:pt x="38396" y="66508"/>
                    </a:lnTo>
                    <a:lnTo>
                      <a:pt x="36792" y="66697"/>
                    </a:lnTo>
                    <a:lnTo>
                      <a:pt x="33584" y="66980"/>
                    </a:lnTo>
                    <a:lnTo>
                      <a:pt x="32169" y="67169"/>
                    </a:lnTo>
                    <a:lnTo>
                      <a:pt x="30754" y="67357"/>
                    </a:lnTo>
                    <a:lnTo>
                      <a:pt x="30094" y="67357"/>
                    </a:lnTo>
                    <a:lnTo>
                      <a:pt x="29339" y="67263"/>
                    </a:lnTo>
                    <a:lnTo>
                      <a:pt x="27830" y="66886"/>
                    </a:lnTo>
                    <a:lnTo>
                      <a:pt x="26415" y="66508"/>
                    </a:lnTo>
                    <a:lnTo>
                      <a:pt x="25754" y="66414"/>
                    </a:lnTo>
                    <a:lnTo>
                      <a:pt x="25094" y="66414"/>
                    </a:lnTo>
                    <a:lnTo>
                      <a:pt x="25566" y="66980"/>
                    </a:lnTo>
                    <a:lnTo>
                      <a:pt x="25471" y="67074"/>
                    </a:lnTo>
                    <a:lnTo>
                      <a:pt x="25188" y="66980"/>
                    </a:lnTo>
                    <a:lnTo>
                      <a:pt x="24339" y="66791"/>
                    </a:lnTo>
                    <a:lnTo>
                      <a:pt x="23773" y="66508"/>
                    </a:lnTo>
                    <a:lnTo>
                      <a:pt x="24245" y="66414"/>
                    </a:lnTo>
                    <a:lnTo>
                      <a:pt x="24717" y="66603"/>
                    </a:lnTo>
                    <a:lnTo>
                      <a:pt x="24811" y="66414"/>
                    </a:lnTo>
                    <a:lnTo>
                      <a:pt x="24811" y="66320"/>
                    </a:lnTo>
                    <a:lnTo>
                      <a:pt x="24717" y="66225"/>
                    </a:lnTo>
                    <a:lnTo>
                      <a:pt x="24528" y="66131"/>
                    </a:lnTo>
                    <a:lnTo>
                      <a:pt x="24151" y="66225"/>
                    </a:lnTo>
                    <a:lnTo>
                      <a:pt x="23679" y="66320"/>
                    </a:lnTo>
                    <a:lnTo>
                      <a:pt x="23018" y="66414"/>
                    </a:lnTo>
                    <a:lnTo>
                      <a:pt x="23490" y="66225"/>
                    </a:lnTo>
                    <a:lnTo>
                      <a:pt x="22075" y="65942"/>
                    </a:lnTo>
                    <a:lnTo>
                      <a:pt x="20943" y="65659"/>
                    </a:lnTo>
                    <a:lnTo>
                      <a:pt x="20000" y="65282"/>
                    </a:lnTo>
                    <a:lnTo>
                      <a:pt x="19056" y="64810"/>
                    </a:lnTo>
                    <a:lnTo>
                      <a:pt x="19056" y="64810"/>
                    </a:lnTo>
                    <a:lnTo>
                      <a:pt x="19717" y="64999"/>
                    </a:lnTo>
                    <a:lnTo>
                      <a:pt x="19151" y="64716"/>
                    </a:lnTo>
                    <a:lnTo>
                      <a:pt x="18962" y="64810"/>
                    </a:lnTo>
                    <a:lnTo>
                      <a:pt x="19151" y="64905"/>
                    </a:lnTo>
                    <a:lnTo>
                      <a:pt x="18490" y="64905"/>
                    </a:lnTo>
                    <a:lnTo>
                      <a:pt x="17830" y="64716"/>
                    </a:lnTo>
                    <a:lnTo>
                      <a:pt x="17264" y="64527"/>
                    </a:lnTo>
                    <a:lnTo>
                      <a:pt x="16698" y="64150"/>
                    </a:lnTo>
                    <a:lnTo>
                      <a:pt x="16981" y="64056"/>
                    </a:lnTo>
                    <a:lnTo>
                      <a:pt x="17264" y="64150"/>
                    </a:lnTo>
                    <a:lnTo>
                      <a:pt x="17264" y="64150"/>
                    </a:lnTo>
                    <a:lnTo>
                      <a:pt x="15188" y="63207"/>
                    </a:lnTo>
                    <a:lnTo>
                      <a:pt x="14622" y="62829"/>
                    </a:lnTo>
                    <a:lnTo>
                      <a:pt x="14717" y="62924"/>
                    </a:lnTo>
                    <a:lnTo>
                      <a:pt x="13773" y="62546"/>
                    </a:lnTo>
                    <a:lnTo>
                      <a:pt x="12924" y="62075"/>
                    </a:lnTo>
                    <a:lnTo>
                      <a:pt x="12358" y="61697"/>
                    </a:lnTo>
                    <a:lnTo>
                      <a:pt x="12264" y="61508"/>
                    </a:lnTo>
                    <a:lnTo>
                      <a:pt x="12170" y="61320"/>
                    </a:lnTo>
                    <a:lnTo>
                      <a:pt x="11698" y="60942"/>
                    </a:lnTo>
                    <a:lnTo>
                      <a:pt x="11132" y="60471"/>
                    </a:lnTo>
                    <a:lnTo>
                      <a:pt x="9906" y="59244"/>
                    </a:lnTo>
                    <a:lnTo>
                      <a:pt x="9906" y="59244"/>
                    </a:lnTo>
                    <a:lnTo>
                      <a:pt x="10566" y="59527"/>
                    </a:lnTo>
                    <a:lnTo>
                      <a:pt x="9434" y="58584"/>
                    </a:lnTo>
                    <a:lnTo>
                      <a:pt x="8207" y="57546"/>
                    </a:lnTo>
                    <a:lnTo>
                      <a:pt x="7547" y="56886"/>
                    </a:lnTo>
                    <a:lnTo>
                      <a:pt x="6981" y="56131"/>
                    </a:lnTo>
                    <a:lnTo>
                      <a:pt x="6226" y="55094"/>
                    </a:lnTo>
                    <a:lnTo>
                      <a:pt x="6415" y="55377"/>
                    </a:lnTo>
                    <a:lnTo>
                      <a:pt x="6038" y="54905"/>
                    </a:lnTo>
                    <a:lnTo>
                      <a:pt x="5472" y="54244"/>
                    </a:lnTo>
                    <a:lnTo>
                      <a:pt x="5283" y="53961"/>
                    </a:lnTo>
                    <a:lnTo>
                      <a:pt x="5094" y="53867"/>
                    </a:lnTo>
                    <a:lnTo>
                      <a:pt x="5377" y="54622"/>
                    </a:lnTo>
                    <a:lnTo>
                      <a:pt x="5849" y="55282"/>
                    </a:lnTo>
                    <a:lnTo>
                      <a:pt x="6321" y="55943"/>
                    </a:lnTo>
                    <a:lnTo>
                      <a:pt x="6698" y="56603"/>
                    </a:lnTo>
                    <a:lnTo>
                      <a:pt x="6226" y="56226"/>
                    </a:lnTo>
                    <a:lnTo>
                      <a:pt x="5943" y="55848"/>
                    </a:lnTo>
                    <a:lnTo>
                      <a:pt x="6038" y="56037"/>
                    </a:lnTo>
                    <a:lnTo>
                      <a:pt x="5943" y="55943"/>
                    </a:lnTo>
                    <a:lnTo>
                      <a:pt x="5377" y="55188"/>
                    </a:lnTo>
                    <a:lnTo>
                      <a:pt x="5000" y="54716"/>
                    </a:lnTo>
                    <a:lnTo>
                      <a:pt x="4717" y="54150"/>
                    </a:lnTo>
                    <a:lnTo>
                      <a:pt x="4528" y="53678"/>
                    </a:lnTo>
                    <a:lnTo>
                      <a:pt x="4528" y="53584"/>
                    </a:lnTo>
                    <a:lnTo>
                      <a:pt x="4623" y="53395"/>
                    </a:lnTo>
                    <a:lnTo>
                      <a:pt x="5094" y="54244"/>
                    </a:lnTo>
                    <a:lnTo>
                      <a:pt x="4717" y="53301"/>
                    </a:lnTo>
                    <a:lnTo>
                      <a:pt x="4528" y="53018"/>
                    </a:lnTo>
                    <a:lnTo>
                      <a:pt x="4151" y="52263"/>
                    </a:lnTo>
                    <a:lnTo>
                      <a:pt x="4151" y="52169"/>
                    </a:lnTo>
                    <a:lnTo>
                      <a:pt x="3774" y="51509"/>
                    </a:lnTo>
                    <a:lnTo>
                      <a:pt x="3396" y="50660"/>
                    </a:lnTo>
                    <a:lnTo>
                      <a:pt x="3585" y="51603"/>
                    </a:lnTo>
                    <a:lnTo>
                      <a:pt x="3396" y="51226"/>
                    </a:lnTo>
                    <a:lnTo>
                      <a:pt x="3208" y="50848"/>
                    </a:lnTo>
                    <a:lnTo>
                      <a:pt x="3208" y="50471"/>
                    </a:lnTo>
                    <a:lnTo>
                      <a:pt x="3208" y="50094"/>
                    </a:lnTo>
                    <a:lnTo>
                      <a:pt x="3585" y="50754"/>
                    </a:lnTo>
                    <a:lnTo>
                      <a:pt x="3868" y="51509"/>
                    </a:lnTo>
                    <a:lnTo>
                      <a:pt x="3868" y="51509"/>
                    </a:lnTo>
                    <a:lnTo>
                      <a:pt x="3208" y="49528"/>
                    </a:lnTo>
                    <a:lnTo>
                      <a:pt x="3208" y="49528"/>
                    </a:lnTo>
                    <a:lnTo>
                      <a:pt x="3868" y="50754"/>
                    </a:lnTo>
                    <a:lnTo>
                      <a:pt x="3208" y="48962"/>
                    </a:lnTo>
                    <a:lnTo>
                      <a:pt x="3585" y="49339"/>
                    </a:lnTo>
                    <a:lnTo>
                      <a:pt x="3774" y="49433"/>
                    </a:lnTo>
                    <a:lnTo>
                      <a:pt x="3962" y="49528"/>
                    </a:lnTo>
                    <a:lnTo>
                      <a:pt x="4057" y="49905"/>
                    </a:lnTo>
                    <a:lnTo>
                      <a:pt x="3868" y="48962"/>
                    </a:lnTo>
                    <a:lnTo>
                      <a:pt x="3491" y="47924"/>
                    </a:lnTo>
                    <a:lnTo>
                      <a:pt x="2641" y="45565"/>
                    </a:lnTo>
                    <a:lnTo>
                      <a:pt x="2170" y="43867"/>
                    </a:lnTo>
                    <a:lnTo>
                      <a:pt x="1698" y="41886"/>
                    </a:lnTo>
                    <a:lnTo>
                      <a:pt x="1698" y="41886"/>
                    </a:lnTo>
                    <a:lnTo>
                      <a:pt x="1887" y="42075"/>
                    </a:lnTo>
                    <a:lnTo>
                      <a:pt x="1981" y="41981"/>
                    </a:lnTo>
                    <a:lnTo>
                      <a:pt x="2075" y="42075"/>
                    </a:lnTo>
                    <a:lnTo>
                      <a:pt x="2264" y="42169"/>
                    </a:lnTo>
                    <a:lnTo>
                      <a:pt x="2170" y="40283"/>
                    </a:lnTo>
                    <a:lnTo>
                      <a:pt x="2075" y="38301"/>
                    </a:lnTo>
                    <a:lnTo>
                      <a:pt x="2170" y="36415"/>
                    </a:lnTo>
                    <a:lnTo>
                      <a:pt x="2358" y="35566"/>
                    </a:lnTo>
                    <a:lnTo>
                      <a:pt x="2453" y="34811"/>
                    </a:lnTo>
                    <a:lnTo>
                      <a:pt x="2830" y="32830"/>
                    </a:lnTo>
                    <a:lnTo>
                      <a:pt x="2830" y="33207"/>
                    </a:lnTo>
                    <a:lnTo>
                      <a:pt x="2924" y="33490"/>
                    </a:lnTo>
                    <a:lnTo>
                      <a:pt x="2924" y="32453"/>
                    </a:lnTo>
                    <a:lnTo>
                      <a:pt x="3019" y="31415"/>
                    </a:lnTo>
                    <a:lnTo>
                      <a:pt x="3396" y="29245"/>
                    </a:lnTo>
                    <a:lnTo>
                      <a:pt x="3868" y="27075"/>
                    </a:lnTo>
                    <a:lnTo>
                      <a:pt x="4623" y="25000"/>
                    </a:lnTo>
                    <a:lnTo>
                      <a:pt x="5566" y="22830"/>
                    </a:lnTo>
                    <a:lnTo>
                      <a:pt x="6604" y="20849"/>
                    </a:lnTo>
                    <a:lnTo>
                      <a:pt x="7830" y="18868"/>
                    </a:lnTo>
                    <a:lnTo>
                      <a:pt x="9151" y="16887"/>
                    </a:lnTo>
                    <a:lnTo>
                      <a:pt x="10566" y="15094"/>
                    </a:lnTo>
                    <a:lnTo>
                      <a:pt x="12075" y="13302"/>
                    </a:lnTo>
                    <a:lnTo>
                      <a:pt x="13773" y="11698"/>
                    </a:lnTo>
                    <a:lnTo>
                      <a:pt x="15377" y="10095"/>
                    </a:lnTo>
                    <a:lnTo>
                      <a:pt x="17170" y="8679"/>
                    </a:lnTo>
                    <a:lnTo>
                      <a:pt x="18962" y="7453"/>
                    </a:lnTo>
                    <a:lnTo>
                      <a:pt x="20754" y="6321"/>
                    </a:lnTo>
                    <a:lnTo>
                      <a:pt x="22547" y="5378"/>
                    </a:lnTo>
                    <a:lnTo>
                      <a:pt x="21603" y="6227"/>
                    </a:lnTo>
                    <a:lnTo>
                      <a:pt x="22641" y="5472"/>
                    </a:lnTo>
                    <a:lnTo>
                      <a:pt x="23302" y="5095"/>
                    </a:lnTo>
                    <a:lnTo>
                      <a:pt x="25377" y="4151"/>
                    </a:lnTo>
                    <a:lnTo>
                      <a:pt x="24811" y="4151"/>
                    </a:lnTo>
                    <a:lnTo>
                      <a:pt x="25660" y="3774"/>
                    </a:lnTo>
                    <a:lnTo>
                      <a:pt x="26886" y="3208"/>
                    </a:lnTo>
                    <a:lnTo>
                      <a:pt x="26603" y="3585"/>
                    </a:lnTo>
                    <a:lnTo>
                      <a:pt x="26886" y="3585"/>
                    </a:lnTo>
                    <a:lnTo>
                      <a:pt x="26886" y="3680"/>
                    </a:lnTo>
                    <a:lnTo>
                      <a:pt x="26792" y="3774"/>
                    </a:lnTo>
                    <a:lnTo>
                      <a:pt x="28301" y="3302"/>
                    </a:lnTo>
                    <a:lnTo>
                      <a:pt x="29622" y="2736"/>
                    </a:lnTo>
                    <a:lnTo>
                      <a:pt x="31037" y="2264"/>
                    </a:lnTo>
                    <a:lnTo>
                      <a:pt x="31792" y="2076"/>
                    </a:lnTo>
                    <a:lnTo>
                      <a:pt x="32641" y="1981"/>
                    </a:lnTo>
                    <a:lnTo>
                      <a:pt x="32547" y="2076"/>
                    </a:lnTo>
                    <a:lnTo>
                      <a:pt x="32924" y="1981"/>
                    </a:lnTo>
                    <a:lnTo>
                      <a:pt x="34245" y="1793"/>
                    </a:lnTo>
                    <a:lnTo>
                      <a:pt x="35848" y="1415"/>
                    </a:lnTo>
                    <a:lnTo>
                      <a:pt x="36981" y="1132"/>
                    </a:lnTo>
                    <a:lnTo>
                      <a:pt x="36981" y="1415"/>
                    </a:lnTo>
                    <a:lnTo>
                      <a:pt x="40943" y="1227"/>
                    </a:lnTo>
                    <a:lnTo>
                      <a:pt x="41509" y="1038"/>
                    </a:lnTo>
                    <a:lnTo>
                      <a:pt x="41697" y="1132"/>
                    </a:lnTo>
                    <a:lnTo>
                      <a:pt x="41509" y="1227"/>
                    </a:lnTo>
                    <a:lnTo>
                      <a:pt x="41320" y="1321"/>
                    </a:lnTo>
                    <a:lnTo>
                      <a:pt x="42263" y="1321"/>
                    </a:lnTo>
                    <a:lnTo>
                      <a:pt x="43113" y="1227"/>
                    </a:lnTo>
                    <a:lnTo>
                      <a:pt x="43396" y="1415"/>
                    </a:lnTo>
                    <a:lnTo>
                      <a:pt x="44056" y="1604"/>
                    </a:lnTo>
                    <a:lnTo>
                      <a:pt x="45943" y="2076"/>
                    </a:lnTo>
                    <a:lnTo>
                      <a:pt x="48018" y="2359"/>
                    </a:lnTo>
                    <a:lnTo>
                      <a:pt x="49622" y="2736"/>
                    </a:lnTo>
                    <a:lnTo>
                      <a:pt x="47641" y="1981"/>
                    </a:lnTo>
                    <a:lnTo>
                      <a:pt x="45282" y="1321"/>
                    </a:lnTo>
                    <a:lnTo>
                      <a:pt x="42735" y="755"/>
                    </a:lnTo>
                    <a:lnTo>
                      <a:pt x="40188" y="283"/>
                    </a:lnTo>
                    <a:lnTo>
                      <a:pt x="37735" y="95"/>
                    </a:lnTo>
                    <a:lnTo>
                      <a:pt x="35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253" y="833059"/>
              <a:ext cx="1594937" cy="934533"/>
            </a:xfrm>
            <a:prstGeom prst="rect">
              <a:avLst/>
            </a:prstGeom>
          </p:spPr>
        </p:pic>
      </p:grpSp>
      <p:grpSp>
        <p:nvGrpSpPr>
          <p:cNvPr id="40" name="Google Shape;330;p37"/>
          <p:cNvGrpSpPr/>
          <p:nvPr/>
        </p:nvGrpSpPr>
        <p:grpSpPr>
          <a:xfrm>
            <a:off x="6012160" y="2050167"/>
            <a:ext cx="624246" cy="181503"/>
            <a:chOff x="271125" y="812725"/>
            <a:chExt cx="766525" cy="221725"/>
          </a:xfrm>
        </p:grpSpPr>
        <p:sp>
          <p:nvSpPr>
            <p:cNvPr id="4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90529" y="428826"/>
            <a:ext cx="1589183" cy="1180819"/>
            <a:chOff x="390529" y="428826"/>
            <a:chExt cx="1589183" cy="1180819"/>
          </a:xfrm>
        </p:grpSpPr>
        <p:sp>
          <p:nvSpPr>
            <p:cNvPr id="43" name="Google Shape;147;p20"/>
            <p:cNvSpPr/>
            <p:nvPr/>
          </p:nvSpPr>
          <p:spPr>
            <a:xfrm>
              <a:off x="390529" y="428826"/>
              <a:ext cx="1589183" cy="1180819"/>
            </a:xfrm>
            <a:custGeom>
              <a:avLst/>
              <a:gdLst/>
              <a:ahLst/>
              <a:cxnLst/>
              <a:rect l="l" t="t" r="r" b="b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81" y="428826"/>
              <a:ext cx="1429070" cy="1143256"/>
            </a:xfrm>
            <a:prstGeom prst="rect">
              <a:avLst/>
            </a:prstGeom>
          </p:spPr>
        </p:pic>
      </p:grpSp>
      <p:grpSp>
        <p:nvGrpSpPr>
          <p:cNvPr id="45" name="Google Shape;330;p37"/>
          <p:cNvGrpSpPr/>
          <p:nvPr/>
        </p:nvGrpSpPr>
        <p:grpSpPr>
          <a:xfrm rot="1164490">
            <a:off x="2120635" y="1335589"/>
            <a:ext cx="624246" cy="181503"/>
            <a:chOff x="271125" y="812725"/>
            <a:chExt cx="766525" cy="221725"/>
          </a:xfrm>
        </p:grpSpPr>
        <p:sp>
          <p:nvSpPr>
            <p:cNvPr id="46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327;p37"/>
          <p:cNvGrpSpPr/>
          <p:nvPr/>
        </p:nvGrpSpPr>
        <p:grpSpPr>
          <a:xfrm rot="14365708" flipV="1">
            <a:off x="2279790" y="3041172"/>
            <a:ext cx="757005" cy="456686"/>
            <a:chOff x="1113100" y="2199475"/>
            <a:chExt cx="801900" cy="709925"/>
          </a:xfrm>
        </p:grpSpPr>
        <p:sp>
          <p:nvSpPr>
            <p:cNvPr id="53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330;p37"/>
          <p:cNvGrpSpPr/>
          <p:nvPr/>
        </p:nvGrpSpPr>
        <p:grpSpPr>
          <a:xfrm rot="2122635">
            <a:off x="2039137" y="3770700"/>
            <a:ext cx="624246" cy="181503"/>
            <a:chOff x="271125" y="812725"/>
            <a:chExt cx="766525" cy="221725"/>
          </a:xfrm>
        </p:grpSpPr>
        <p:sp>
          <p:nvSpPr>
            <p:cNvPr id="56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2179877" y="2221550"/>
            <a:ext cx="489654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套件管理工具</a:t>
            </a:r>
            <a:endParaRPr sz="6000" dirty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242409" y="1321938"/>
            <a:ext cx="1209911" cy="1406989"/>
            <a:chOff x="6140382" y="1620483"/>
            <a:chExt cx="1209911" cy="1406989"/>
          </a:xfrm>
        </p:grpSpPr>
        <p:sp>
          <p:nvSpPr>
            <p:cNvPr id="107" name="Google Shape;107;p17"/>
            <p:cNvSpPr/>
            <p:nvPr/>
          </p:nvSpPr>
          <p:spPr>
            <a:xfrm rot="14369971">
              <a:off x="6166344" y="1843523"/>
              <a:ext cx="1406989" cy="960909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14369971">
              <a:off x="6102624" y="1810918"/>
              <a:ext cx="274566" cy="19905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241818" y="1393603"/>
            <a:ext cx="945009" cy="1234921"/>
            <a:chOff x="2139791" y="1692148"/>
            <a:chExt cx="945009" cy="1234921"/>
          </a:xfrm>
        </p:grpSpPr>
        <p:sp>
          <p:nvSpPr>
            <p:cNvPr id="110" name="Google Shape;110;p17"/>
            <p:cNvSpPr/>
            <p:nvPr/>
          </p:nvSpPr>
          <p:spPr>
            <a:xfrm rot="4843953" flipH="1">
              <a:off x="2054025" y="1942254"/>
              <a:ext cx="1070581" cy="899049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4843953" flipH="1">
              <a:off x="2842851" y="1697277"/>
              <a:ext cx="247077" cy="236820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744178" y="680757"/>
            <a:ext cx="994305" cy="392540"/>
            <a:chOff x="2642151" y="979302"/>
            <a:chExt cx="994305" cy="392540"/>
          </a:xfrm>
        </p:grpSpPr>
        <p:sp>
          <p:nvSpPr>
            <p:cNvPr id="113" name="Google Shape;113;p17"/>
            <p:cNvSpPr/>
            <p:nvPr/>
          </p:nvSpPr>
          <p:spPr>
            <a:xfrm rot="2011211">
              <a:off x="2642151" y="979302"/>
              <a:ext cx="950243" cy="86076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 rot="2011211">
              <a:off x="3391614" y="1102183"/>
              <a:ext cx="244842" cy="269659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383340" y="4760967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37441"/>
            <a:ext cx="2520280" cy="984109"/>
          </a:xfrm>
          <a:prstGeom prst="rect">
            <a:avLst/>
          </a:prstGeom>
        </p:spPr>
      </p:pic>
      <p:sp>
        <p:nvSpPr>
          <p:cNvPr id="26" name="Google Shape;96;p16"/>
          <p:cNvSpPr txBox="1">
            <a:spLocks/>
          </p:cNvSpPr>
          <p:nvPr/>
        </p:nvSpPr>
        <p:spPr>
          <a:xfrm>
            <a:off x="2746667" y="3239620"/>
            <a:ext cx="4561637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zh-TW" altLang="en-US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安裝、移除、更新套件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ESLint</a:t>
            </a:r>
            <a:r>
              <a:rPr lang="en-US" altLang="zh-TW" sz="1600" dirty="0" smtClean="0"/>
              <a:t>…</a:t>
            </a:r>
            <a:r>
              <a:rPr lang="en-US" altLang="zh-TW" sz="1600" dirty="0" err="1" smtClean="0"/>
              <a:t>etc</a:t>
            </a:r>
            <a:r>
              <a:rPr lang="en-US" altLang="zh-TW" sz="1600" dirty="0" smtClean="0"/>
              <a:t>)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zh-TW" altLang="en-US" b="1" dirty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查詢、紀錄套件資訊</a:t>
            </a:r>
            <a:endParaRPr lang="en-US" altLang="zh-TW" b="1" dirty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執行其他 </a:t>
            </a:r>
            <a:r>
              <a:rPr lang="en-US" altLang="zh-TW" sz="1800" dirty="0" smtClean="0"/>
              <a:t>CLI</a:t>
            </a:r>
            <a:endParaRPr lang="en-US" sz="1800" b="1" dirty="0" smtClean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0" indent="0">
              <a:buFont typeface="Sniglet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3"/>
          <p:cNvGraphicFramePr/>
          <p:nvPr>
            <p:extLst>
              <p:ext uri="{D42A27DB-BD31-4B8C-83A1-F6EECF244321}">
                <p14:modId xmlns:p14="http://schemas.microsoft.com/office/powerpoint/2010/main" val="1197987786"/>
              </p:ext>
            </p:extLst>
          </p:nvPr>
        </p:nvGraphicFramePr>
        <p:xfrm>
          <a:off x="1763688" y="2876983"/>
          <a:ext cx="5832648" cy="1855007"/>
        </p:xfrm>
        <a:graphic>
          <a:graphicData uri="http://schemas.openxmlformats.org/drawingml/2006/table">
            <a:tbl>
              <a:tblPr>
                <a:noFill/>
                <a:tableStyleId>{13C3BC1E-D425-43D2-8DCC-9B603C4F9305}</a:tableStyleId>
              </a:tblPr>
              <a:tblGrid>
                <a:gridCol w="2232248"/>
                <a:gridCol w="3600400"/>
              </a:tblGrid>
              <a:tr h="4637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文鼎細鋼筆行楷" pitchFamily="49" charset="-120"/>
                          <a:ea typeface="文鼎細鋼筆行楷" pitchFamily="49" charset="-120"/>
                          <a:cs typeface="文鼎細鋼筆行楷" pitchFamily="49" charset="-120"/>
                          <a:sym typeface="Sniglet"/>
                        </a:rPr>
                        <a:t>功能</a:t>
                      </a:r>
                      <a:endParaRPr sz="1800" dirty="0">
                        <a:solidFill>
                          <a:srgbClr val="FFFFFF"/>
                        </a:solidFill>
                        <a:latin typeface="文鼎細鋼筆行楷" pitchFamily="49" charset="-120"/>
                        <a:ea typeface="文鼎細鋼筆行楷" pitchFamily="49" charset="-120"/>
                        <a:cs typeface="文鼎細鋼筆行楷" pitchFamily="49" charset="-120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75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node_modules</a:t>
                      </a:r>
                      <a:r>
                        <a:rPr lang="en-US" altLang="zh-TW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/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文鼎細鋼筆行楷" pitchFamily="49" charset="-120"/>
                          <a:ea typeface="文鼎細鋼筆行楷" pitchFamily="49" charset="-120"/>
                          <a:cs typeface="文鼎細鋼筆行楷" pitchFamily="49" charset="-120"/>
                          <a:sym typeface="Sniglet"/>
                        </a:rPr>
                        <a:t>存放所有函式庫原始碼</a:t>
                      </a:r>
                      <a:endParaRPr sz="1800" dirty="0">
                        <a:solidFill>
                          <a:srgbClr val="FFFFFF"/>
                        </a:solidFill>
                        <a:latin typeface="文鼎細鋼筆行楷" pitchFamily="49" charset="-120"/>
                        <a:ea typeface="文鼎細鋼筆行楷" pitchFamily="49" charset="-120"/>
                        <a:cs typeface="文鼎細鋼筆行楷" pitchFamily="49" charset="-120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46375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</a:t>
                      </a: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ackage-lock.json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文鼎細鋼筆行楷" pitchFamily="49" charset="-120"/>
                          <a:ea typeface="文鼎細鋼筆行楷" pitchFamily="49" charset="-120"/>
                          <a:cs typeface="文鼎細鋼筆行楷" pitchFamily="49" charset="-120"/>
                          <a:sym typeface="Sniglet"/>
                        </a:rPr>
                        <a:t>紀錄函式庫詳細資訊</a:t>
                      </a:r>
                      <a:endParaRPr sz="1800" dirty="0">
                        <a:solidFill>
                          <a:srgbClr val="FFFFFF"/>
                        </a:solidFill>
                        <a:latin typeface="文鼎細鋼筆行楷" pitchFamily="49" charset="-120"/>
                        <a:ea typeface="文鼎細鋼筆行楷" pitchFamily="49" charset="-120"/>
                        <a:cs typeface="文鼎細鋼筆行楷" pitchFamily="49" charset="-120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375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</a:t>
                      </a: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ackage.json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文鼎細鋼筆行楷" pitchFamily="49" charset="-120"/>
                          <a:ea typeface="文鼎細鋼筆行楷" pitchFamily="49" charset="-120"/>
                          <a:cs typeface="文鼎細鋼筆行楷" pitchFamily="49" charset="-120"/>
                          <a:sym typeface="Sniglet"/>
                        </a:rPr>
                        <a:t>記錄主程式相關資訊</a:t>
                      </a:r>
                      <a:endParaRPr sz="1800" dirty="0">
                        <a:solidFill>
                          <a:srgbClr val="FFFFFF"/>
                        </a:solidFill>
                        <a:latin typeface="文鼎細鋼筆行楷" pitchFamily="49" charset="-120"/>
                        <a:ea typeface="文鼎細鋼筆行楷" pitchFamily="49" charset="-120"/>
                        <a:cs typeface="文鼎細鋼筆行楷" pitchFamily="49" charset="-120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852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3768" y="1275606"/>
            <a:ext cx="33123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轉譯器</a:t>
            </a:r>
            <a:endParaRPr sz="6000" dirty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76899"/>
            <a:ext cx="2664296" cy="1326267"/>
          </a:xfrm>
          <a:prstGeom prst="rect">
            <a:avLst/>
          </a:prstGeom>
        </p:spPr>
      </p:pic>
      <p:sp>
        <p:nvSpPr>
          <p:cNvPr id="16" name="Google Shape;96;p16"/>
          <p:cNvSpPr txBox="1">
            <a:spLocks/>
          </p:cNvSpPr>
          <p:nvPr/>
        </p:nvSpPr>
        <p:spPr>
          <a:xfrm>
            <a:off x="2746667" y="3579862"/>
            <a:ext cx="418721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zh-TW" altLang="en-US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轉換不同版本的</a:t>
            </a:r>
            <a:r>
              <a:rPr lang="en-US" altLang="zh-TW" sz="1800" dirty="0" smtClean="0"/>
              <a:t>JavaScript</a:t>
            </a:r>
            <a:endParaRPr lang="en-US" sz="1800" b="1" dirty="0" smtClean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0" indent="0">
              <a:buFont typeface="Snigle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2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4" y="2441798"/>
            <a:ext cx="8763000" cy="2362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4" y="0"/>
            <a:ext cx="8734425" cy="2381250"/>
          </a:xfrm>
          <a:prstGeom prst="rect">
            <a:avLst/>
          </a:prstGeom>
        </p:spPr>
      </p:pic>
      <p:grpSp>
        <p:nvGrpSpPr>
          <p:cNvPr id="19" name="Google Shape;321;p37"/>
          <p:cNvGrpSpPr/>
          <p:nvPr/>
        </p:nvGrpSpPr>
        <p:grpSpPr>
          <a:xfrm>
            <a:off x="1937732" y="695758"/>
            <a:ext cx="2818834" cy="420033"/>
            <a:chOff x="242825" y="1204225"/>
            <a:chExt cx="2136775" cy="318400"/>
          </a:xfrm>
        </p:grpSpPr>
        <p:sp>
          <p:nvSpPr>
            <p:cNvPr id="20" name="Google Shape;322;p37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;p3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21;p37"/>
          <p:cNvGrpSpPr/>
          <p:nvPr/>
        </p:nvGrpSpPr>
        <p:grpSpPr>
          <a:xfrm>
            <a:off x="1937732" y="3075806"/>
            <a:ext cx="2818834" cy="420033"/>
            <a:chOff x="242825" y="1204225"/>
            <a:chExt cx="2136775" cy="318400"/>
          </a:xfrm>
        </p:grpSpPr>
        <p:sp>
          <p:nvSpPr>
            <p:cNvPr id="23" name="Google Shape;322;p37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;p3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68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" y="78900"/>
            <a:ext cx="4276618" cy="5143500"/>
          </a:xfrm>
          <a:prstGeom prst="rect">
            <a:avLst/>
          </a:prstGeom>
        </p:spPr>
      </p:pic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131840" y="483518"/>
            <a:ext cx="5940152" cy="136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 smtClean="0"/>
              <a:t>Webpack.config.js</a:t>
            </a:r>
            <a:endParaRPr sz="4800" dirty="0"/>
          </a:p>
        </p:txBody>
      </p:sp>
      <p:sp>
        <p:nvSpPr>
          <p:cNvPr id="12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788024" y="1318350"/>
            <a:ext cx="4402832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-US" sz="2400" dirty="0" smtClean="0">
                <a:solidFill>
                  <a:srgbClr val="FFFFFF"/>
                </a:solidFill>
              </a:rPr>
              <a:t>entry</a:t>
            </a:r>
          </a:p>
          <a:p>
            <a:pPr marL="596900" lvl="1" indent="0">
              <a:lnSpc>
                <a:spcPct val="115000"/>
              </a:lnSpc>
              <a:spcBef>
                <a:spcPts val="600"/>
              </a:spcBef>
              <a:buSzPts val="1400"/>
              <a:buNone/>
            </a:pPr>
            <a:r>
              <a:rPr lang="zh-TW" altLang="en-US" sz="1800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程式</a:t>
            </a:r>
            <a:r>
              <a:rPr lang="zh-TW" altLang="en-US" sz="1800" b="1" dirty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的</a:t>
            </a:r>
            <a:r>
              <a:rPr lang="zh-TW" altLang="en-US" sz="1800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進入點</a:t>
            </a:r>
            <a:endParaRPr sz="1800" b="1" dirty="0">
              <a:solidFill>
                <a:srgbClr val="FFFFFF"/>
              </a:solidFill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-US" sz="2400" dirty="0" smtClean="0"/>
              <a:t>O</a:t>
            </a:r>
            <a:r>
              <a:rPr lang="en" sz="2400" dirty="0" smtClean="0"/>
              <a:t>utput</a:t>
            </a:r>
          </a:p>
          <a:p>
            <a:pPr marL="596900" lvl="1" indent="0">
              <a:lnSpc>
                <a:spcPct val="115000"/>
              </a:lnSpc>
              <a:buSzPts val="1400"/>
              <a:buNone/>
            </a:pPr>
            <a:r>
              <a:rPr lang="zh-TW" altLang="en-US" sz="1800" b="1" dirty="0" smtClean="0"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打包好的程式輸出的位置</a:t>
            </a:r>
            <a:endParaRPr lang="en" sz="1800" b="1" dirty="0" smtClean="0"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2400" dirty="0" smtClean="0">
                <a:solidFill>
                  <a:srgbClr val="FFFFFF"/>
                </a:solidFill>
              </a:rPr>
              <a:t>plugin</a:t>
            </a:r>
          </a:p>
          <a:p>
            <a:pPr marL="596900" lvl="1" indent="0">
              <a:lnSpc>
                <a:spcPct val="115000"/>
              </a:lnSpc>
              <a:buSzPts val="1400"/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額外的功能套件</a:t>
            </a:r>
            <a:endParaRPr lang="en" sz="1800" b="1" dirty="0" smtClean="0">
              <a:solidFill>
                <a:srgbClr val="FFFFFF"/>
              </a:solidFill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2400" dirty="0" smtClean="0"/>
              <a:t>loader</a:t>
            </a:r>
          </a:p>
          <a:p>
            <a:pPr marL="596900" lvl="1" indent="0">
              <a:lnSpc>
                <a:spcPct val="115000"/>
              </a:lnSpc>
              <a:buSzPts val="1400"/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文鼎細鋼筆行楷" pitchFamily="49" charset="-120"/>
                <a:ea typeface="文鼎細鋼筆行楷" pitchFamily="49" charset="-120"/>
                <a:cs typeface="文鼎細鋼筆行楷" pitchFamily="49" charset="-120"/>
              </a:rPr>
              <a:t>針對特定檔案的處理工具</a:t>
            </a:r>
            <a:endParaRPr lang="en" sz="1800" b="1" dirty="0" smtClean="0">
              <a:solidFill>
                <a:srgbClr val="FFFFFF"/>
              </a:solidFill>
              <a:latin typeface="文鼎細鋼筆行楷" pitchFamily="49" charset="-120"/>
              <a:ea typeface="文鼎細鋼筆行楷" pitchFamily="49" charset="-120"/>
              <a:cs typeface="文鼎細鋼筆行楷" pitchFamily="49" charset="-12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934</Words>
  <Application>Microsoft Office PowerPoint</Application>
  <PresentationFormat>如螢幕大小 (16:9)</PresentationFormat>
  <Paragraphs>197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Arial</vt:lpstr>
      <vt:lpstr>新細明體</vt:lpstr>
      <vt:lpstr>Walter Turncoat</vt:lpstr>
      <vt:lpstr>文鼎細鋼筆行楷</vt:lpstr>
      <vt:lpstr>Montserrat</vt:lpstr>
      <vt:lpstr>Sniglet</vt:lpstr>
      <vt:lpstr>Ursula template</vt:lpstr>
      <vt:lpstr>Webpack</vt:lpstr>
      <vt:lpstr>打包工具</vt:lpstr>
      <vt:lpstr>PowerPoint 簡報</vt:lpstr>
      <vt:lpstr>PowerPoint 簡報</vt:lpstr>
      <vt:lpstr>套件管理工具</vt:lpstr>
      <vt:lpstr>PowerPoint 簡報</vt:lpstr>
      <vt:lpstr>轉譯器</vt:lpstr>
      <vt:lpstr>PowerPoint 簡報</vt:lpstr>
      <vt:lpstr>Webpack.config.js</vt:lpstr>
      <vt:lpstr>hello!</vt:lpstr>
      <vt:lpstr>1.  Transition headline</vt:lpstr>
      <vt:lpstr>PowerPoint 簡報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簡報</vt:lpstr>
      <vt:lpstr>PowerPoint 簡報</vt:lpstr>
      <vt:lpstr>PowerPoint 簡報</vt:lpstr>
      <vt:lpstr>PowerPoint 簡報</vt:lpstr>
      <vt:lpstr>PowerPoint 簡報</vt:lpstr>
      <vt:lpstr>thanks!</vt:lpstr>
      <vt:lpstr>Credits</vt:lpstr>
      <vt:lpstr>Presentation design</vt:lpstr>
      <vt:lpstr>Extra graphics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cp:lastModifiedBy>admin</cp:lastModifiedBy>
  <cp:revision>19</cp:revision>
  <dcterms:modified xsi:type="dcterms:W3CDTF">2020-03-11T12:59:45Z</dcterms:modified>
</cp:coreProperties>
</file>