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qun" initials="Y" lastIdx="22" clrIdx="0"/>
  <p:cmAuthor id="2" name="Xiang Jiahong" initials="XJ" lastIdx="2" clrIdx="1"/>
  <p:cmAuthor id="3" name="lab604" initials="l" lastIdx="22"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254.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2-04-14T21:28:13.124" idx="9">
    <p:pos x="10" y="10"/>
    <p:text>you can build connections between the two boxes as well.</p:text>
  </p:cm>
</p:cmLst>
</file>

<file path=ppt/comments/comment2.xml><?xml version="1.0" encoding="utf-8"?>
<p:cmLst xmlns:a="http://schemas.openxmlformats.org/drawingml/2006/main" xmlns:r="http://schemas.openxmlformats.org/officeDocument/2006/relationships" xmlns:p="http://schemas.openxmlformats.org/presentationml/2006/main">
  <p:cm authorId="2" dt="2022-04-03T23:30:43.008" idx="16">
    <p:pos x="7134" y="369"/>
    <p:text>make it the headline of this slide.</p:text>
  </p:cm>
  <p:cm authorId="2" dt="2022-04-04T20:40:54.858" idx="17">
    <p:pos x="10" y="10"/>
    <p:text/>
  </p:cm>
  <p:cm authorId="2" dt="2022-04-14T20:19:47.097" idx="49">
    <p:pos x="552" y="2479"/>
    <p:text>there should be a arrow between the motivation and the solution. make your text look good. </p:text>
  </p:cm>
  <p:cm authorId="2" dt="2022-04-14T20:20:12.800" idx="50">
    <p:pos x="4614" y="2373"/>
    <p:text>I doubt whether you can make clear you statements about the figure. </p:text>
  </p:cm>
</p:cmLst>
</file>

<file path=ppt/comments/comment3.xml><?xml version="1.0" encoding="utf-8"?>
<p:cmLst xmlns:a="http://schemas.openxmlformats.org/drawingml/2006/main" xmlns:r="http://schemas.openxmlformats.org/officeDocument/2006/relationships" xmlns:p="http://schemas.openxmlformats.org/presentationml/2006/main">
  <p:cm authorId="2" dt="2022-04-03T13:39:31.630" idx="40">
    <p:pos x="6620" y="107"/>
    <p:text>The organization here seems to be rather messy. why not just follow the flow in the paper?</p:text>
  </p:cm>
  <p:cm authorId="2" dt="2022-04-03T14:02:59.746" idx="41">
    <p:pos x="10" y="10"/>
    <p:text>before introducing NEUZZ, we should focus on how deep learning incorperates with fuzzing.</p:text>
  </p:cm>
</p:cmLst>
</file>

<file path=ppt/comments/comment4.xml><?xml version="1.0" encoding="utf-8"?>
<p:cmLst xmlns:a="http://schemas.openxmlformats.org/drawingml/2006/main" xmlns:r="http://schemas.openxmlformats.org/officeDocument/2006/relationships" xmlns:p="http://schemas.openxmlformats.org/presentationml/2006/main">
  <p:cm authorId="2" dt="2022-04-03T13:39:31.630" idx="40">
    <p:pos x="6620" y="107"/>
    <p:text>The organization here seems to be rather messy. why not just follow the flow in the paper?</p:text>
  </p:cm>
  <p:cm authorId="2" dt="2022-04-03T14:02:59.746" idx="41">
    <p:pos x="10" y="10"/>
    <p:text>before introducing NEUZZ, we should focus on how deep learning incorperates with fuzzing.</p:text>
  </p:cm>
</p:cmLst>
</file>

<file path=ppt/comments/comment5.xml><?xml version="1.0" encoding="utf-8"?>
<p:cmLst xmlns:a="http://schemas.openxmlformats.org/drawingml/2006/main" xmlns:r="http://schemas.openxmlformats.org/officeDocument/2006/relationships" xmlns:p="http://schemas.openxmlformats.org/presentationml/2006/main">
  <p:cm authorId="3" dt="2023-05-11T16:37:44.799" idx="4">
    <p:pos x="10" y="10"/>
    <p:text>框</p:text>
  </p:cm>
</p:cmLst>
</file>

<file path=ppt/comments/comment6.xml><?xml version="1.0" encoding="utf-8"?>
<p:cmLst xmlns:a="http://schemas.openxmlformats.org/drawingml/2006/main" xmlns:r="http://schemas.openxmlformats.org/officeDocument/2006/relationships" xmlns:p="http://schemas.openxmlformats.org/presentationml/2006/main">
  <p:cm authorId="2" dt="2022-04-03T13:39:31.630" idx="40">
    <p:pos x="6620" y="107"/>
    <p:text>The organization here seems to be rather messy. why not just follow the flow in the paper?</p:text>
  </p:cm>
  <p:cm authorId="2" dt="2022-04-03T14:02:59.746" idx="41">
    <p:pos x="10" y="10"/>
    <p:text>before introducing NEUZZ, we should focus on how deep learning incorperates with fuzzing.</p:text>
  </p:cm>
</p:cmLst>
</file>

<file path=ppt/comments/comment7.xml><?xml version="1.0" encoding="utf-8"?>
<p:cmLst xmlns:a="http://schemas.openxmlformats.org/drawingml/2006/main" xmlns:r="http://schemas.openxmlformats.org/officeDocument/2006/relationships" xmlns:p="http://schemas.openxmlformats.org/presentationml/2006/main">
  <p:cm authorId="3" dt="2023-05-11T16:31:21.673" idx="2">
    <p:pos x="10" y="10"/>
    <p:text>font too small</p:text>
  </p:cm>
</p:cmLst>
</file>

<file path=ppt/comments/comment8.xml><?xml version="1.0" encoding="utf-8"?>
<p:cmLst xmlns:a="http://schemas.openxmlformats.org/drawingml/2006/main" xmlns:r="http://schemas.openxmlformats.org/officeDocument/2006/relationships" xmlns:p="http://schemas.openxmlformats.org/presentationml/2006/main">
  <p:cm authorId="2" dt="2022-04-03T13:39:31.630" idx="40">
    <p:pos x="6620" y="107"/>
    <p:text>The organization here seems to be rather messy. why not just follow the flow in the paper?</p:text>
  </p:cm>
  <p:cm authorId="2" dt="2022-04-03T14:02:59.746" idx="41">
    <p:pos x="10" y="10"/>
    <p:text>before introducing NEUZZ, we should focus on how deep learning incorperates with fuzzing.</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总起：</a:t>
            </a:r>
            <a:r>
              <a:rPr lang="en-US" altLang="zh-CN" dirty="0"/>
              <a:t>Note that as a simplified mutation strategy, the mutator stacking mechanism contains two steps: determining stacking size and randomly selecting mutators, to impact the performance of Havoc. We then investigate the performance impact caused by each step</a:t>
            </a:r>
            <a:endParaRPr lang="en-US" altLang="zh-CN" dirty="0"/>
          </a:p>
          <a:p>
            <a:endParaRPr lang="en-US" altLang="zh-CN" dirty="0"/>
          </a:p>
          <a:p>
            <a:r>
              <a:rPr lang="zh-CN" altLang="en-US" dirty="0"/>
              <a:t>栈大小：</a:t>
            </a:r>
            <a:r>
              <a:rPr lang="en-US" altLang="zh-CN" dirty="0"/>
              <a:t>We first attempt to investigate the performance impact of stacking size and implement Havoc under a fixed stacking size for all its mutations. This figure presents our evaluation results of the edge coverage ratio results in terms of all the possible fixed stacking size, i.e., 2, 4, 8,...128, on top of all the studied benchmark projects. We can observe that overall, the stacking size which causes the optimal edge coverage performance for each studied project can be quite divergent, e.g., selecting stacking size 8, 2, and 32 can optimize the edge coverage in tcpdump, djpeg, and mutool respectively</a:t>
            </a:r>
            <a:endParaRPr lang="en-US" altLang="zh-CN" dirty="0"/>
          </a:p>
          <a:p>
            <a:endParaRPr lang="en-US" altLang="zh-CN" dirty="0"/>
          </a:p>
          <a:p>
            <a:r>
              <a:rPr lang="en-US" altLang="zh-CN" dirty="0"/>
              <a:t>Mutator</a:t>
            </a:r>
            <a:r>
              <a:rPr lang="zh-CN" altLang="en-US" dirty="0"/>
              <a:t>类型：</a:t>
            </a:r>
            <a:r>
              <a:rPr lang="en-US" altLang="zh-CN" dirty="0"/>
              <a:t>Next, we uniformly select chunk mutators or unit mutators and then randomly select their inclusive mutators under the given stacking size for mutating one seed. </a:t>
            </a:r>
            <a:r>
              <a:rPr lang="en-US" altLang="zh-CN" dirty="0"/>
              <a:t>This figure presents the edge</a:t>
            </a:r>
            <a:endParaRPr lang="en-US" altLang="zh-CN" dirty="0"/>
          </a:p>
          <a:p>
            <a:r>
              <a:rPr lang="en-US" altLang="zh-CN" dirty="0"/>
              <a:t>coverage ratio results in terms of the selected mutator types on top of all the studied benchmark projects. We can observe that overall, the distribution of the edge coverage ratio performance can be quite divergent among different projects, e.g., the edge coverage ratio of the unit mutators ranges from 18.39% (xmllint) to 94.53% (tiff2bw).</a:t>
            </a:r>
            <a:endParaRPr lang="en-US" altLang="zh-CN" dirty="0"/>
          </a:p>
          <a:p>
            <a:endParaRPr lang="en-US" altLang="zh-CN" dirty="0"/>
          </a:p>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11EDE8F-5748-564A-B104-45C8D6344219}"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addition to evolutionary-based fuzzers, researchers proposed neural program-smoothing-based fuzzers to facilitate fuzzing efficacy.</a:t>
            </a:r>
            <a:endParaRPr lang="en-US" altLang="zh-CN" dirty="0"/>
          </a:p>
          <a:p>
            <a:endParaRPr lang="en-US" altLang="zh-CN" dirty="0"/>
          </a:p>
          <a:p>
            <a:r>
              <a:rPr lang="zh-CN" altLang="en-US" dirty="0"/>
              <a:t>读</a:t>
            </a:r>
            <a:r>
              <a:rPr lang="en-US" altLang="zh-CN" dirty="0"/>
              <a:t>motivation</a:t>
            </a:r>
            <a:endParaRPr lang="en-US" altLang="zh-CN" dirty="0"/>
          </a:p>
          <a:p>
            <a:endParaRPr lang="en-US" altLang="zh-CN" dirty="0"/>
          </a:p>
          <a:p>
            <a:r>
              <a:rPr lang="zh-CN" altLang="en-US" dirty="0"/>
              <a:t>读流程图，</a:t>
            </a:r>
            <a:r>
              <a:rPr lang="en-US" altLang="zh-CN" dirty="0"/>
              <a:t>which requires</a:t>
            </a:r>
            <a:endParaRPr lang="en-US" altLang="zh-CN" dirty="0"/>
          </a:p>
          <a:p>
            <a:endParaRPr lang="en-US" altLang="zh-CN" dirty="0"/>
          </a:p>
          <a:p>
            <a:r>
              <a:rPr lang="zh-CN" altLang="en-US" dirty="0"/>
              <a:t>读两个图</a:t>
            </a:r>
            <a:endParaRPr lang="zh-CN" altLang="en-US" dirty="0"/>
          </a:p>
          <a:p>
            <a:endParaRPr lang="zh-CN" altLang="en-US" dirty="0"/>
          </a:p>
          <a:p>
            <a:r>
              <a:rPr lang="en-US" altLang="zh-CN" dirty="0"/>
              <a:t>Recently researchers have proposed two typical neural program-smoothing fuzzers, </a:t>
            </a:r>
            <a:r>
              <a:rPr lang="zh-CN" altLang="en-US" dirty="0"/>
              <a:t>读框</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Basically is about choosing existing edge to calculate gradient. </a:t>
            </a:r>
            <a:endParaRPr lang="en-US" altLang="zh-CN" dirty="0"/>
          </a:p>
          <a:p>
            <a:endParaRPr lang="en-US" altLang="zh-CN" dirty="0"/>
          </a:p>
          <a:p>
            <a:r>
              <a:rPr lang="en-US" altLang="zh-CN" dirty="0"/>
              <a:t>Intuitively, when one edge can identify the number of its “sibling” edges, such edge number can be a potential indicator whether the given edge should be included for further gradient computation. More specifically, the more “sibling” edges have been explored, the less likely new “sibling” edges can be explored via the gradient computation for the given edge.</a:t>
            </a:r>
            <a:endParaRPr lang="en-US" altLang="zh-CN" dirty="0"/>
          </a:p>
          <a:p>
            <a:endParaRPr lang="en-US" altLang="zh-CN" dirty="0"/>
          </a:p>
          <a:p>
            <a:r>
              <a:rPr lang="en-US" altLang="zh-CN" dirty="0"/>
              <a:t>For example we have three edges here, which is e1, e2 and e3. basic block here is marked by node and solid line here refers to explored edge, dotted line refers to unexplored edge. For e1 and e2, their sibling edges are all explored so that retrieve gradient information from them might be useless. However, e3 still has an unexplored edge which indicates that mutate the promising byte of e3 can potentially switch to an unexplored edge. Therefore, we add edge e3 to our candidate edge set instead of e1 and e2.</a:t>
            </a:r>
            <a:endParaRPr lang="en-US" altLang="zh-CN" dirty="0"/>
          </a:p>
          <a:p>
            <a:endParaRPr lang="en-US" altLang="zh-CN" dirty="0"/>
          </a:p>
          <a:p>
            <a:endParaRPr lang="en-US" altLang="zh-CN" dirty="0"/>
          </a:p>
          <a:p>
            <a:r>
              <a:rPr lang="zh-CN" altLang="en-US" dirty="0"/>
              <a:t>读框</a:t>
            </a:r>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addtion to evolutionary-based fuzzers, researchers proposed neural program-smoothing-based fuzzers to facilitate fuzzing efficacy.</a:t>
            </a:r>
            <a:endParaRPr lang="en-US" altLang="zh-CN" dirty="0"/>
          </a:p>
          <a:p>
            <a:endParaRPr lang="en-US" altLang="zh-CN" dirty="0"/>
          </a:p>
          <a:p>
            <a:r>
              <a:rPr lang="zh-CN" altLang="en-US" dirty="0"/>
              <a:t>读</a:t>
            </a:r>
            <a:r>
              <a:rPr lang="en-US" altLang="zh-CN" dirty="0"/>
              <a:t>motivation</a:t>
            </a:r>
            <a:endParaRPr lang="en-US" altLang="zh-CN" dirty="0"/>
          </a:p>
          <a:p>
            <a:endParaRPr lang="en-US" altLang="zh-CN" dirty="0"/>
          </a:p>
          <a:p>
            <a:r>
              <a:rPr lang="zh-CN" altLang="en-US" dirty="0"/>
              <a:t>读流程图，</a:t>
            </a:r>
            <a:r>
              <a:rPr lang="en-US" altLang="zh-CN" dirty="0"/>
              <a:t>which requires</a:t>
            </a:r>
            <a:endParaRPr lang="en-US" altLang="zh-CN" dirty="0"/>
          </a:p>
          <a:p>
            <a:endParaRPr lang="en-US" altLang="zh-CN" dirty="0"/>
          </a:p>
          <a:p>
            <a:r>
              <a:rPr lang="zh-CN" altLang="en-US" dirty="0"/>
              <a:t>读两个图</a:t>
            </a:r>
            <a:endParaRPr lang="zh-CN" altLang="en-US" dirty="0"/>
          </a:p>
          <a:p>
            <a:endParaRPr lang="zh-CN" altLang="en-US" dirty="0"/>
          </a:p>
          <a:p>
            <a:r>
              <a:rPr lang="en-US" altLang="zh-CN" dirty="0"/>
              <a:t>Recently researchers have proposed two typical neural program-smoothing fuzzers, </a:t>
            </a:r>
            <a:r>
              <a:rPr lang="zh-CN" altLang="en-US" dirty="0"/>
              <a:t>读框</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addtion to evolutionary-based fuzzers, researchers proposed neural program-smoothing-based fuzzers to facilitate fuzzing efficacy.</a:t>
            </a:r>
            <a:endParaRPr lang="en-US" altLang="zh-CN" dirty="0"/>
          </a:p>
          <a:p>
            <a:endParaRPr lang="en-US" altLang="zh-CN" dirty="0"/>
          </a:p>
          <a:p>
            <a:r>
              <a:rPr lang="zh-CN" altLang="en-US" dirty="0"/>
              <a:t>读</a:t>
            </a:r>
            <a:r>
              <a:rPr lang="en-US" altLang="zh-CN" dirty="0"/>
              <a:t>motivation</a:t>
            </a:r>
            <a:endParaRPr lang="en-US" altLang="zh-CN" dirty="0"/>
          </a:p>
          <a:p>
            <a:endParaRPr lang="en-US" altLang="zh-CN" dirty="0"/>
          </a:p>
          <a:p>
            <a:r>
              <a:rPr lang="zh-CN" altLang="en-US" dirty="0"/>
              <a:t>读流程图，</a:t>
            </a:r>
            <a:r>
              <a:rPr lang="en-US" altLang="zh-CN" dirty="0"/>
              <a:t>which requires</a:t>
            </a:r>
            <a:endParaRPr lang="en-US" altLang="zh-CN" dirty="0"/>
          </a:p>
          <a:p>
            <a:endParaRPr lang="en-US" altLang="zh-CN" dirty="0"/>
          </a:p>
          <a:p>
            <a:r>
              <a:rPr lang="zh-CN" altLang="en-US" dirty="0"/>
              <a:t>读两个图</a:t>
            </a:r>
            <a:endParaRPr lang="zh-CN" altLang="en-US" dirty="0"/>
          </a:p>
          <a:p>
            <a:endParaRPr lang="zh-CN" altLang="en-US" dirty="0"/>
          </a:p>
          <a:p>
            <a:r>
              <a:rPr lang="en-US" altLang="zh-CN" dirty="0"/>
              <a:t>Recently researchers have proposed two typical neural program-smoothing fuzzers, </a:t>
            </a:r>
            <a:r>
              <a:rPr lang="zh-CN" altLang="en-US" dirty="0"/>
              <a:t>读框</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addtion to evolutionary-based fuzzers, researchers proposed neural program-smoothing-based fuzzers to facilitate fuzzing efficacy.</a:t>
            </a:r>
            <a:endParaRPr lang="en-US" altLang="zh-CN" dirty="0"/>
          </a:p>
          <a:p>
            <a:endParaRPr lang="en-US" altLang="zh-CN" dirty="0"/>
          </a:p>
          <a:p>
            <a:r>
              <a:rPr lang="zh-CN" altLang="en-US" dirty="0"/>
              <a:t>读</a:t>
            </a:r>
            <a:r>
              <a:rPr lang="en-US" altLang="zh-CN" dirty="0"/>
              <a:t>motivation</a:t>
            </a:r>
            <a:endParaRPr lang="en-US" altLang="zh-CN" dirty="0"/>
          </a:p>
          <a:p>
            <a:endParaRPr lang="en-US" altLang="zh-CN" dirty="0"/>
          </a:p>
          <a:p>
            <a:r>
              <a:rPr lang="zh-CN" altLang="en-US" dirty="0"/>
              <a:t>读流程图，</a:t>
            </a:r>
            <a:r>
              <a:rPr lang="en-US" altLang="zh-CN" dirty="0"/>
              <a:t>which requires</a:t>
            </a:r>
            <a:endParaRPr lang="en-US" altLang="zh-CN" dirty="0"/>
          </a:p>
          <a:p>
            <a:endParaRPr lang="en-US" altLang="zh-CN" dirty="0"/>
          </a:p>
          <a:p>
            <a:r>
              <a:rPr lang="zh-CN" altLang="en-US" dirty="0"/>
              <a:t>读两个图</a:t>
            </a:r>
            <a:endParaRPr lang="zh-CN" altLang="en-US" dirty="0"/>
          </a:p>
          <a:p>
            <a:endParaRPr lang="zh-CN" altLang="en-US" dirty="0"/>
          </a:p>
          <a:p>
            <a:r>
              <a:rPr lang="en-US" altLang="zh-CN" dirty="0"/>
              <a:t>Recently researchers have proposed two typical neural program-smoothing fuzzers, </a:t>
            </a:r>
            <a:r>
              <a:rPr lang="zh-CN" altLang="en-US" dirty="0"/>
              <a:t>读框</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addtion to evolutionary-based fuzzers, researchers proposed neural program-smoothing-based fuzzers to facilitate fuzzing efficacy.</a:t>
            </a:r>
            <a:endParaRPr lang="en-US" altLang="zh-CN" dirty="0"/>
          </a:p>
          <a:p>
            <a:endParaRPr lang="en-US" altLang="zh-CN" dirty="0"/>
          </a:p>
          <a:p>
            <a:r>
              <a:rPr lang="zh-CN" altLang="en-US" dirty="0"/>
              <a:t>读</a:t>
            </a:r>
            <a:r>
              <a:rPr lang="en-US" altLang="zh-CN" dirty="0"/>
              <a:t>motivation</a:t>
            </a:r>
            <a:endParaRPr lang="en-US" altLang="zh-CN" dirty="0"/>
          </a:p>
          <a:p>
            <a:endParaRPr lang="en-US" altLang="zh-CN" dirty="0"/>
          </a:p>
          <a:p>
            <a:r>
              <a:rPr lang="zh-CN" altLang="en-US" dirty="0"/>
              <a:t>读流程图，</a:t>
            </a:r>
            <a:r>
              <a:rPr lang="en-US" altLang="zh-CN" dirty="0"/>
              <a:t>which requires</a:t>
            </a:r>
            <a:endParaRPr lang="en-US" altLang="zh-CN" dirty="0"/>
          </a:p>
          <a:p>
            <a:endParaRPr lang="en-US" altLang="zh-CN" dirty="0"/>
          </a:p>
          <a:p>
            <a:r>
              <a:rPr lang="zh-CN" altLang="en-US" dirty="0"/>
              <a:t>读两个图</a:t>
            </a:r>
            <a:endParaRPr lang="zh-CN" altLang="en-US" dirty="0"/>
          </a:p>
          <a:p>
            <a:endParaRPr lang="zh-CN" altLang="en-US" dirty="0"/>
          </a:p>
          <a:p>
            <a:r>
              <a:rPr lang="en-US" altLang="zh-CN" dirty="0"/>
              <a:t>Recently researchers have proposed two typical neural program-smoothing fuzzers, </a:t>
            </a:r>
            <a:r>
              <a:rPr lang="zh-CN" altLang="en-US" dirty="0"/>
              <a:t>读框</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research questions in section 3</a:t>
            </a:r>
            <a:endParaRPr lang="en-US" altLang="zh-CN"/>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research questions in section 3</a:t>
            </a:r>
            <a:endParaRPr lang="en-US" altLang="zh-CN"/>
          </a:p>
        </p:txBody>
      </p:sp>
      <p:sp>
        <p:nvSpPr>
          <p:cNvPr id="4" name="灯片编号占位符 3"/>
          <p:cNvSpPr>
            <a:spLocks noGrp="1"/>
          </p:cNvSpPr>
          <p:nvPr>
            <p:ph type="sldNum" sz="quarter" idx="10"/>
          </p:nvPr>
        </p:nvSpPr>
        <p:spPr/>
        <p:txBody>
          <a:bodyPr/>
          <a:lstStyle/>
          <a:p>
            <a:fld id="{211EDE8F-5748-564A-B104-45C8D6344219}"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容页_2">
    <p:bg>
      <p:bgPr>
        <a:pattFill prst="dotGrid">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占位符 5"/>
          <p:cNvSpPr>
            <a:spLocks noGrp="1"/>
          </p:cNvSpPr>
          <p:nvPr>
            <p:ph type="body" sz="quarter" idx="12" hasCustomPrompt="1"/>
          </p:nvPr>
        </p:nvSpPr>
        <p:spPr>
          <a:xfrm>
            <a:off x="0" y="223935"/>
            <a:ext cx="970383" cy="652366"/>
          </a:xfrm>
          <a:prstGeom prst="rect">
            <a:avLst/>
          </a:prstGeom>
          <a:solidFill>
            <a:schemeClr val="accent2">
              <a:lumMod val="75000"/>
            </a:schemeClr>
          </a:solidFill>
          <a:effectLst>
            <a:outerShdw blurRad="88900" sx="102000" sy="102000" algn="ctr" rotWithShape="0">
              <a:prstClr val="black">
                <a:alpha val="25000"/>
              </a:prstClr>
            </a:outerShdw>
          </a:effectLst>
        </p:spPr>
        <p:txBody>
          <a:bodyPr anchor="ctr"/>
          <a:lstStyle>
            <a:lvl1pPr marL="0" indent="0">
              <a:buNone/>
              <a:defRPr sz="4000" b="1">
                <a:solidFill>
                  <a:schemeClr val="bg1"/>
                </a:solidFill>
              </a:defRPr>
            </a:lvl1pPr>
          </a:lstStyle>
          <a:p>
            <a:pPr lvl="0"/>
            <a:r>
              <a:rPr kumimoji="1" lang="en-US" altLang="zh-CN" dirty="0"/>
              <a:t>00</a:t>
            </a:r>
            <a:endParaRPr kumimoji="1" lang="zh-CN" altLang="en-US" dirty="0"/>
          </a:p>
        </p:txBody>
      </p:sp>
      <p:sp>
        <p:nvSpPr>
          <p:cNvPr id="3" name="文本占位符 5"/>
          <p:cNvSpPr>
            <a:spLocks noGrp="1"/>
          </p:cNvSpPr>
          <p:nvPr>
            <p:ph type="body" sz="quarter" idx="13"/>
          </p:nvPr>
        </p:nvSpPr>
        <p:spPr>
          <a:xfrm>
            <a:off x="1110083" y="223935"/>
            <a:ext cx="6435012" cy="652366"/>
          </a:xfrm>
          <a:prstGeom prst="rect">
            <a:avLst/>
          </a:prstGeom>
          <a:noFill/>
        </p:spPr>
        <p:txBody>
          <a:bodyPr anchor="ctr"/>
          <a:lstStyle>
            <a:lvl1pPr marL="0" indent="0">
              <a:lnSpc>
                <a:spcPct val="100000"/>
              </a:lnSpc>
              <a:buNone/>
              <a:defRPr sz="2800" b="1">
                <a:solidFill>
                  <a:schemeClr val="accent2">
                    <a:lumMod val="75000"/>
                  </a:schemeClr>
                </a:solidFill>
                <a:effectLst>
                  <a:outerShdw blurRad="88900" sx="102000" sy="102000" algn="ctr" rotWithShape="0">
                    <a:prstClr val="black">
                      <a:alpha val="25000"/>
                    </a:prstClr>
                  </a:outerShdw>
                </a:effectLst>
              </a:defRPr>
            </a:lvl1pPr>
          </a:lstStyle>
          <a:p>
            <a:pPr lvl="0"/>
            <a:endParaRPr kumimoji="1" lang="zh-CN" altLang="en-US" dirty="0"/>
          </a:p>
        </p:txBody>
      </p:sp>
      <p:sp>
        <p:nvSpPr>
          <p:cNvPr id="6" name="页脚占位符 5"/>
          <p:cNvSpPr>
            <a:spLocks noGrp="1"/>
          </p:cNvSpPr>
          <p:nvPr>
            <p:ph type="ftr" sz="quarter" idx="14"/>
          </p:nvPr>
        </p:nvSpPr>
        <p:spPr/>
        <p:txBody>
          <a:bodyPr/>
          <a:lstStyle/>
          <a:p>
            <a:endParaRPr lang="zh-CN" altLang="en-US"/>
          </a:p>
        </p:txBody>
      </p:sp>
      <p:sp>
        <p:nvSpPr>
          <p:cNvPr id="9" name="灯片编号占位符 6"/>
          <p:cNvSpPr>
            <a:spLocks noGrp="1"/>
          </p:cNvSpPr>
          <p:nvPr>
            <p:ph type="sldNum" sz="quarter" idx="15"/>
          </p:nvPr>
        </p:nvSpPr>
        <p:spPr>
          <a:xfrm>
            <a:off x="8833965" y="6428943"/>
            <a:ext cx="2829870" cy="585064"/>
          </a:xfrm>
          <a:prstGeom prst="rect">
            <a:avLst/>
          </a:prstGeom>
        </p:spPr>
        <p:txBody>
          <a:bodyPr/>
          <a:lstStyle>
            <a:lvl1pPr>
              <a:defRPr sz="2400"/>
            </a:lvl1pPr>
          </a:lstStyle>
          <a:p>
            <a:fld id="{517A5A92-9772-4C1E-BDB8-BF4743E44050}"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comments" Target="../comments/comment1.xml"/><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251.xml"/><Relationship Id="rId8" Type="http://schemas.openxmlformats.org/officeDocument/2006/relationships/tags" Target="../tags/tag250.xml"/><Relationship Id="rId7" Type="http://schemas.openxmlformats.org/officeDocument/2006/relationships/tags" Target="../tags/tag249.xml"/><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tags" Target="../tags/tag246.xml"/><Relationship Id="rId3" Type="http://schemas.openxmlformats.org/officeDocument/2006/relationships/tags" Target="../tags/tag245.xml"/><Relationship Id="rId2" Type="http://schemas.openxmlformats.org/officeDocument/2006/relationships/tags" Target="../tags/tag244.xml"/><Relationship Id="rId14" Type="http://schemas.openxmlformats.org/officeDocument/2006/relationships/comments" Target="../comments/comment8.xml"/><Relationship Id="rId13" Type="http://schemas.openxmlformats.org/officeDocument/2006/relationships/notesSlide" Target="../notesSlides/notesSlide10.xml"/><Relationship Id="rId12" Type="http://schemas.openxmlformats.org/officeDocument/2006/relationships/slideLayout" Target="../slideLayouts/slideLayout12.xml"/><Relationship Id="rId11" Type="http://schemas.openxmlformats.org/officeDocument/2006/relationships/tags" Target="../tags/tag253.xml"/><Relationship Id="rId10" Type="http://schemas.openxmlformats.org/officeDocument/2006/relationships/tags" Target="../tags/tag252.xml"/><Relationship Id="rId1" Type="http://schemas.openxmlformats.org/officeDocument/2006/relationships/tags" Target="../tags/tag243.xml"/></Relationships>
</file>

<file path=ppt/slides/_rels/slide2.xml.rels><?xml version="1.0" encoding="UTF-8" standalone="yes"?>
<Relationships xmlns="http://schemas.openxmlformats.org/package/2006/relationships"><Relationship Id="rId6" Type="http://schemas.openxmlformats.org/officeDocument/2006/relationships/comments" Target="../comments/comment2.xml"/><Relationship Id="rId5" Type="http://schemas.openxmlformats.org/officeDocument/2006/relationships/notesSlide" Target="../notesSlides/notesSlide2.xml"/><Relationship Id="rId4" Type="http://schemas.openxmlformats.org/officeDocument/2006/relationships/slideLayout" Target="../slideLayouts/slideLayout1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2.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tags" Target="../tags/tag65.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tags" Target="../tags/tag64.xml"/><Relationship Id="rId10" Type="http://schemas.openxmlformats.org/officeDocument/2006/relationships/comments" Target="../comments/comment3.xml"/><Relationship Id="rId1" Type="http://schemas.openxmlformats.org/officeDocument/2006/relationships/tags" Target="../tags/tag63.xml"/></Relationships>
</file>

<file path=ppt/slides/_rels/slide4.xml.rels><?xml version="1.0" encoding="UTF-8" standalone="yes"?>
<Relationships xmlns="http://schemas.openxmlformats.org/package/2006/relationships"><Relationship Id="rId9" Type="http://schemas.openxmlformats.org/officeDocument/2006/relationships/comments" Target="../comments/comment4.xml"/><Relationship Id="rId8" Type="http://schemas.openxmlformats.org/officeDocument/2006/relationships/notesSlide" Target="../notesSlides/notesSlide4.xml"/><Relationship Id="rId7"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tags" Target="../tags/tag67.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9" Type="http://schemas.openxmlformats.org/officeDocument/2006/relationships/comments" Target="../comments/comment5.xml"/><Relationship Id="rId8" Type="http://schemas.openxmlformats.org/officeDocument/2006/relationships/notesSlide" Target="../notesSlides/notesSlide5.xml"/><Relationship Id="rId7" Type="http://schemas.openxmlformats.org/officeDocument/2006/relationships/slideLayout" Target="../slideLayouts/slideLayout12.xml"/><Relationship Id="rId6" Type="http://schemas.openxmlformats.org/officeDocument/2006/relationships/tags" Target="../tags/tag72.xml"/><Relationship Id="rId5" Type="http://schemas.openxmlformats.org/officeDocument/2006/relationships/image" Target="../media/image14.png"/><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8" Type="http://schemas.openxmlformats.org/officeDocument/2006/relationships/comments" Target="../comments/comment6.xml"/><Relationship Id="rId37" Type="http://schemas.openxmlformats.org/officeDocument/2006/relationships/notesSlide" Target="../notesSlides/notesSlide6.xml"/><Relationship Id="rId36" Type="http://schemas.openxmlformats.org/officeDocument/2006/relationships/slideLayout" Target="../slideLayouts/slideLayout12.xml"/><Relationship Id="rId35" Type="http://schemas.openxmlformats.org/officeDocument/2006/relationships/tags" Target="../tags/tag107.xml"/><Relationship Id="rId34" Type="http://schemas.openxmlformats.org/officeDocument/2006/relationships/tags" Target="../tags/tag106.xml"/><Relationship Id="rId33" Type="http://schemas.openxmlformats.org/officeDocument/2006/relationships/tags" Target="../tags/tag105.xml"/><Relationship Id="rId32" Type="http://schemas.openxmlformats.org/officeDocument/2006/relationships/tags" Target="../tags/tag104.xml"/><Relationship Id="rId31" Type="http://schemas.openxmlformats.org/officeDocument/2006/relationships/tags" Target="../tags/tag103.xml"/><Relationship Id="rId30" Type="http://schemas.openxmlformats.org/officeDocument/2006/relationships/tags" Target="../tags/tag102.xml"/><Relationship Id="rId3" Type="http://schemas.openxmlformats.org/officeDocument/2006/relationships/tags" Target="../tags/tag75.xml"/><Relationship Id="rId29" Type="http://schemas.openxmlformats.org/officeDocument/2006/relationships/tags" Target="../tags/tag101.xml"/><Relationship Id="rId28" Type="http://schemas.openxmlformats.org/officeDocument/2006/relationships/tags" Target="../tags/tag100.xml"/><Relationship Id="rId27" Type="http://schemas.openxmlformats.org/officeDocument/2006/relationships/tags" Target="../tags/tag99.xml"/><Relationship Id="rId26" Type="http://schemas.openxmlformats.org/officeDocument/2006/relationships/tags" Target="../tags/tag98.xml"/><Relationship Id="rId25" Type="http://schemas.openxmlformats.org/officeDocument/2006/relationships/tags" Target="../tags/tag97.xml"/><Relationship Id="rId24" Type="http://schemas.openxmlformats.org/officeDocument/2006/relationships/tags" Target="../tags/tag96.xml"/><Relationship Id="rId23" Type="http://schemas.openxmlformats.org/officeDocument/2006/relationships/tags" Target="../tags/tag95.xml"/><Relationship Id="rId22" Type="http://schemas.openxmlformats.org/officeDocument/2006/relationships/tags" Target="../tags/tag94.xml"/><Relationship Id="rId21" Type="http://schemas.openxmlformats.org/officeDocument/2006/relationships/tags" Target="../tags/tag93.xml"/><Relationship Id="rId20" Type="http://schemas.openxmlformats.org/officeDocument/2006/relationships/tags" Target="../tags/tag92.xml"/><Relationship Id="rId2" Type="http://schemas.openxmlformats.org/officeDocument/2006/relationships/tags" Target="../tags/tag74.xml"/><Relationship Id="rId19" Type="http://schemas.openxmlformats.org/officeDocument/2006/relationships/tags" Target="../tags/tag91.xml"/><Relationship Id="rId18" Type="http://schemas.openxmlformats.org/officeDocument/2006/relationships/tags" Target="../tags/tag90.xml"/><Relationship Id="rId17" Type="http://schemas.openxmlformats.org/officeDocument/2006/relationships/tags" Target="../tags/tag89.xml"/><Relationship Id="rId16" Type="http://schemas.openxmlformats.org/officeDocument/2006/relationships/tags" Target="../tags/tag88.xml"/><Relationship Id="rId15" Type="http://schemas.openxmlformats.org/officeDocument/2006/relationships/tags" Target="../tags/tag87.xml"/><Relationship Id="rId14" Type="http://schemas.openxmlformats.org/officeDocument/2006/relationships/tags" Target="../tags/tag86.xml"/><Relationship Id="rId13" Type="http://schemas.openxmlformats.org/officeDocument/2006/relationships/tags" Target="../tags/tag85.xml"/><Relationship Id="rId12" Type="http://schemas.openxmlformats.org/officeDocument/2006/relationships/tags" Target="../tags/tag84.xml"/><Relationship Id="rId11" Type="http://schemas.openxmlformats.org/officeDocument/2006/relationships/tags" Target="../tags/tag83.xml"/><Relationship Id="rId10" Type="http://schemas.openxmlformats.org/officeDocument/2006/relationships/tags" Target="../tags/tag82.xml"/><Relationship Id="rId1" Type="http://schemas.openxmlformats.org/officeDocument/2006/relationships/tags" Target="../tags/tag73.xml"/></Relationships>
</file>

<file path=ppt/slides/_rels/slide7.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tags" Target="../tags/tag113.xml"/><Relationship Id="rId53" Type="http://schemas.openxmlformats.org/officeDocument/2006/relationships/comments" Target="../comments/comment7.xml"/><Relationship Id="rId52" Type="http://schemas.openxmlformats.org/officeDocument/2006/relationships/notesSlide" Target="../notesSlides/notesSlide7.xml"/><Relationship Id="rId51" Type="http://schemas.openxmlformats.org/officeDocument/2006/relationships/slideLayout" Target="../slideLayouts/slideLayout12.xml"/><Relationship Id="rId50" Type="http://schemas.openxmlformats.org/officeDocument/2006/relationships/tags" Target="../tags/tag157.xml"/><Relationship Id="rId5" Type="http://schemas.openxmlformats.org/officeDocument/2006/relationships/tags" Target="../tags/tag112.xml"/><Relationship Id="rId49" Type="http://schemas.openxmlformats.org/officeDocument/2006/relationships/tags" Target="../tags/tag156.xml"/><Relationship Id="rId48" Type="http://schemas.openxmlformats.org/officeDocument/2006/relationships/tags" Target="../tags/tag155.xml"/><Relationship Id="rId47" Type="http://schemas.openxmlformats.org/officeDocument/2006/relationships/tags" Target="../tags/tag154.xml"/><Relationship Id="rId46" Type="http://schemas.openxmlformats.org/officeDocument/2006/relationships/tags" Target="../tags/tag153.xml"/><Relationship Id="rId45" Type="http://schemas.openxmlformats.org/officeDocument/2006/relationships/tags" Target="../tags/tag152.xml"/><Relationship Id="rId44" Type="http://schemas.openxmlformats.org/officeDocument/2006/relationships/tags" Target="../tags/tag151.xml"/><Relationship Id="rId43" Type="http://schemas.openxmlformats.org/officeDocument/2006/relationships/tags" Target="../tags/tag150.xml"/><Relationship Id="rId42" Type="http://schemas.openxmlformats.org/officeDocument/2006/relationships/tags" Target="../tags/tag149.xml"/><Relationship Id="rId41" Type="http://schemas.openxmlformats.org/officeDocument/2006/relationships/tags" Target="../tags/tag148.xml"/><Relationship Id="rId40" Type="http://schemas.openxmlformats.org/officeDocument/2006/relationships/tags" Target="../tags/tag147.xml"/><Relationship Id="rId4" Type="http://schemas.openxmlformats.org/officeDocument/2006/relationships/tags" Target="../tags/tag111.xml"/><Relationship Id="rId39" Type="http://schemas.openxmlformats.org/officeDocument/2006/relationships/tags" Target="../tags/tag146.xml"/><Relationship Id="rId38" Type="http://schemas.openxmlformats.org/officeDocument/2006/relationships/tags" Target="../tags/tag145.xml"/><Relationship Id="rId37" Type="http://schemas.openxmlformats.org/officeDocument/2006/relationships/tags" Target="../tags/tag144.xml"/><Relationship Id="rId36" Type="http://schemas.openxmlformats.org/officeDocument/2006/relationships/tags" Target="../tags/tag143.xml"/><Relationship Id="rId35" Type="http://schemas.openxmlformats.org/officeDocument/2006/relationships/tags" Target="../tags/tag142.xml"/><Relationship Id="rId34" Type="http://schemas.openxmlformats.org/officeDocument/2006/relationships/tags" Target="../tags/tag141.xml"/><Relationship Id="rId33" Type="http://schemas.openxmlformats.org/officeDocument/2006/relationships/tags" Target="../tags/tag140.xml"/><Relationship Id="rId32" Type="http://schemas.openxmlformats.org/officeDocument/2006/relationships/tags" Target="../tags/tag139.xml"/><Relationship Id="rId31" Type="http://schemas.openxmlformats.org/officeDocument/2006/relationships/tags" Target="../tags/tag138.xml"/><Relationship Id="rId30" Type="http://schemas.openxmlformats.org/officeDocument/2006/relationships/tags" Target="../tags/tag137.xml"/><Relationship Id="rId3" Type="http://schemas.openxmlformats.org/officeDocument/2006/relationships/tags" Target="../tags/tag110.xml"/><Relationship Id="rId29" Type="http://schemas.openxmlformats.org/officeDocument/2006/relationships/tags" Target="../tags/tag136.xml"/><Relationship Id="rId28" Type="http://schemas.openxmlformats.org/officeDocument/2006/relationships/tags" Target="../tags/tag135.xml"/><Relationship Id="rId27" Type="http://schemas.openxmlformats.org/officeDocument/2006/relationships/tags" Target="../tags/tag134.xml"/><Relationship Id="rId26" Type="http://schemas.openxmlformats.org/officeDocument/2006/relationships/tags" Target="../tags/tag133.xml"/><Relationship Id="rId25" Type="http://schemas.openxmlformats.org/officeDocument/2006/relationships/tags" Target="../tags/tag132.xml"/><Relationship Id="rId24" Type="http://schemas.openxmlformats.org/officeDocument/2006/relationships/tags" Target="../tags/tag131.xml"/><Relationship Id="rId23" Type="http://schemas.openxmlformats.org/officeDocument/2006/relationships/tags" Target="../tags/tag130.xml"/><Relationship Id="rId22" Type="http://schemas.openxmlformats.org/officeDocument/2006/relationships/tags" Target="../tags/tag129.xml"/><Relationship Id="rId21" Type="http://schemas.openxmlformats.org/officeDocument/2006/relationships/tags" Target="../tags/tag128.xml"/><Relationship Id="rId20" Type="http://schemas.openxmlformats.org/officeDocument/2006/relationships/tags" Target="../tags/tag127.xml"/><Relationship Id="rId2" Type="http://schemas.openxmlformats.org/officeDocument/2006/relationships/tags" Target="../tags/tag109.xml"/><Relationship Id="rId19" Type="http://schemas.openxmlformats.org/officeDocument/2006/relationships/tags" Target="../tags/tag126.xml"/><Relationship Id="rId18" Type="http://schemas.openxmlformats.org/officeDocument/2006/relationships/tags" Target="../tags/tag125.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tags" Target="../tags/tag118.xml"/><Relationship Id="rId10" Type="http://schemas.openxmlformats.org/officeDocument/2006/relationships/tags" Target="../tags/tag117.xml"/><Relationship Id="rId1" Type="http://schemas.openxmlformats.org/officeDocument/2006/relationships/tags" Target="../tags/tag108.xml"/></Relationships>
</file>

<file path=ppt/slides/_rels/slide8.xml.rels><?xml version="1.0" encoding="UTF-8" standalone="yes"?>
<Relationships xmlns="http://schemas.openxmlformats.org/package/2006/relationships"><Relationship Id="rId9" Type="http://schemas.openxmlformats.org/officeDocument/2006/relationships/tags" Target="../tags/tag166.xml"/><Relationship Id="rId8" Type="http://schemas.openxmlformats.org/officeDocument/2006/relationships/tags" Target="../tags/tag165.xml"/><Relationship Id="rId7" Type="http://schemas.openxmlformats.org/officeDocument/2006/relationships/tags" Target="../tags/tag164.xml"/><Relationship Id="rId6" Type="http://schemas.openxmlformats.org/officeDocument/2006/relationships/tags" Target="../tags/tag163.xml"/><Relationship Id="rId5" Type="http://schemas.openxmlformats.org/officeDocument/2006/relationships/tags" Target="../tags/tag162.xml"/><Relationship Id="rId45" Type="http://schemas.openxmlformats.org/officeDocument/2006/relationships/notesSlide" Target="../notesSlides/notesSlide8.xml"/><Relationship Id="rId44" Type="http://schemas.openxmlformats.org/officeDocument/2006/relationships/slideLayout" Target="../slideLayouts/slideLayout12.xml"/><Relationship Id="rId43" Type="http://schemas.openxmlformats.org/officeDocument/2006/relationships/tags" Target="../tags/tag200.xml"/><Relationship Id="rId42" Type="http://schemas.openxmlformats.org/officeDocument/2006/relationships/tags" Target="../tags/tag199.xml"/><Relationship Id="rId41" Type="http://schemas.openxmlformats.org/officeDocument/2006/relationships/tags" Target="../tags/tag198.xml"/><Relationship Id="rId40" Type="http://schemas.openxmlformats.org/officeDocument/2006/relationships/tags" Target="../tags/tag197.xml"/><Relationship Id="rId4" Type="http://schemas.openxmlformats.org/officeDocument/2006/relationships/tags" Target="../tags/tag161.xml"/><Relationship Id="rId39" Type="http://schemas.openxmlformats.org/officeDocument/2006/relationships/tags" Target="../tags/tag196.xml"/><Relationship Id="rId38" Type="http://schemas.openxmlformats.org/officeDocument/2006/relationships/tags" Target="../tags/tag195.xml"/><Relationship Id="rId37" Type="http://schemas.openxmlformats.org/officeDocument/2006/relationships/tags" Target="../tags/tag194.xml"/><Relationship Id="rId36" Type="http://schemas.openxmlformats.org/officeDocument/2006/relationships/tags" Target="../tags/tag193.xml"/><Relationship Id="rId35" Type="http://schemas.openxmlformats.org/officeDocument/2006/relationships/tags" Target="../tags/tag192.xml"/><Relationship Id="rId34" Type="http://schemas.openxmlformats.org/officeDocument/2006/relationships/tags" Target="../tags/tag191.xml"/><Relationship Id="rId33" Type="http://schemas.openxmlformats.org/officeDocument/2006/relationships/tags" Target="../tags/tag190.xml"/><Relationship Id="rId32" Type="http://schemas.openxmlformats.org/officeDocument/2006/relationships/tags" Target="../tags/tag189.xml"/><Relationship Id="rId31" Type="http://schemas.openxmlformats.org/officeDocument/2006/relationships/tags" Target="../tags/tag188.xml"/><Relationship Id="rId30" Type="http://schemas.openxmlformats.org/officeDocument/2006/relationships/tags" Target="../tags/tag187.xml"/><Relationship Id="rId3" Type="http://schemas.openxmlformats.org/officeDocument/2006/relationships/tags" Target="../tags/tag160.xml"/><Relationship Id="rId29" Type="http://schemas.openxmlformats.org/officeDocument/2006/relationships/tags" Target="../tags/tag186.xml"/><Relationship Id="rId28" Type="http://schemas.openxmlformats.org/officeDocument/2006/relationships/tags" Target="../tags/tag185.xml"/><Relationship Id="rId27" Type="http://schemas.openxmlformats.org/officeDocument/2006/relationships/tags" Target="../tags/tag184.xml"/><Relationship Id="rId26" Type="http://schemas.openxmlformats.org/officeDocument/2006/relationships/tags" Target="../tags/tag183.xml"/><Relationship Id="rId25" Type="http://schemas.openxmlformats.org/officeDocument/2006/relationships/tags" Target="../tags/tag182.xml"/><Relationship Id="rId24" Type="http://schemas.openxmlformats.org/officeDocument/2006/relationships/tags" Target="../tags/tag181.xml"/><Relationship Id="rId23" Type="http://schemas.openxmlformats.org/officeDocument/2006/relationships/tags" Target="../tags/tag180.xml"/><Relationship Id="rId22" Type="http://schemas.openxmlformats.org/officeDocument/2006/relationships/tags" Target="../tags/tag179.xml"/><Relationship Id="rId21" Type="http://schemas.openxmlformats.org/officeDocument/2006/relationships/tags" Target="../tags/tag178.xml"/><Relationship Id="rId20" Type="http://schemas.openxmlformats.org/officeDocument/2006/relationships/tags" Target="../tags/tag177.xml"/><Relationship Id="rId2" Type="http://schemas.openxmlformats.org/officeDocument/2006/relationships/tags" Target="../tags/tag159.xml"/><Relationship Id="rId19" Type="http://schemas.openxmlformats.org/officeDocument/2006/relationships/tags" Target="../tags/tag176.xml"/><Relationship Id="rId18" Type="http://schemas.openxmlformats.org/officeDocument/2006/relationships/tags" Target="../tags/tag175.xml"/><Relationship Id="rId17" Type="http://schemas.openxmlformats.org/officeDocument/2006/relationships/tags" Target="../tags/tag174.xml"/><Relationship Id="rId16" Type="http://schemas.openxmlformats.org/officeDocument/2006/relationships/tags" Target="../tags/tag173.xml"/><Relationship Id="rId15" Type="http://schemas.openxmlformats.org/officeDocument/2006/relationships/tags" Target="../tags/tag172.xml"/><Relationship Id="rId14" Type="http://schemas.openxmlformats.org/officeDocument/2006/relationships/tags" Target="../tags/tag171.xml"/><Relationship Id="rId13" Type="http://schemas.openxmlformats.org/officeDocument/2006/relationships/tags" Target="../tags/tag170.xml"/><Relationship Id="rId12" Type="http://schemas.openxmlformats.org/officeDocument/2006/relationships/tags" Target="../tags/tag169.xml"/><Relationship Id="rId11" Type="http://schemas.openxmlformats.org/officeDocument/2006/relationships/tags" Target="../tags/tag168.xml"/><Relationship Id="rId10" Type="http://schemas.openxmlformats.org/officeDocument/2006/relationships/tags" Target="../tags/tag167.xml"/><Relationship Id="rId1" Type="http://schemas.openxmlformats.org/officeDocument/2006/relationships/tags" Target="../tags/tag158.xml"/></Relationships>
</file>

<file path=ppt/slides/_rels/slide9.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tags" Target="../tags/tag206.xml"/><Relationship Id="rId5" Type="http://schemas.openxmlformats.org/officeDocument/2006/relationships/tags" Target="../tags/tag205.xml"/><Relationship Id="rId44" Type="http://schemas.openxmlformats.org/officeDocument/2006/relationships/notesSlide" Target="../notesSlides/notesSlide9.xml"/><Relationship Id="rId43" Type="http://schemas.openxmlformats.org/officeDocument/2006/relationships/slideLayout" Target="../slideLayouts/slideLayout12.xml"/><Relationship Id="rId42" Type="http://schemas.openxmlformats.org/officeDocument/2006/relationships/tags" Target="../tags/tag242.xml"/><Relationship Id="rId41" Type="http://schemas.openxmlformats.org/officeDocument/2006/relationships/tags" Target="../tags/tag241.xml"/><Relationship Id="rId40" Type="http://schemas.openxmlformats.org/officeDocument/2006/relationships/tags" Target="../tags/tag240.xml"/><Relationship Id="rId4" Type="http://schemas.openxmlformats.org/officeDocument/2006/relationships/tags" Target="../tags/tag204.xml"/><Relationship Id="rId39" Type="http://schemas.openxmlformats.org/officeDocument/2006/relationships/tags" Target="../tags/tag239.xml"/><Relationship Id="rId38" Type="http://schemas.openxmlformats.org/officeDocument/2006/relationships/tags" Target="../tags/tag238.xml"/><Relationship Id="rId37" Type="http://schemas.openxmlformats.org/officeDocument/2006/relationships/tags" Target="../tags/tag237.xml"/><Relationship Id="rId36" Type="http://schemas.openxmlformats.org/officeDocument/2006/relationships/tags" Target="../tags/tag236.xml"/><Relationship Id="rId35" Type="http://schemas.openxmlformats.org/officeDocument/2006/relationships/tags" Target="../tags/tag235.xml"/><Relationship Id="rId34" Type="http://schemas.openxmlformats.org/officeDocument/2006/relationships/tags" Target="../tags/tag234.xml"/><Relationship Id="rId33" Type="http://schemas.openxmlformats.org/officeDocument/2006/relationships/tags" Target="../tags/tag233.xml"/><Relationship Id="rId32" Type="http://schemas.openxmlformats.org/officeDocument/2006/relationships/tags" Target="../tags/tag232.xml"/><Relationship Id="rId31" Type="http://schemas.openxmlformats.org/officeDocument/2006/relationships/tags" Target="../tags/tag231.xml"/><Relationship Id="rId30" Type="http://schemas.openxmlformats.org/officeDocument/2006/relationships/tags" Target="../tags/tag230.xml"/><Relationship Id="rId3" Type="http://schemas.openxmlformats.org/officeDocument/2006/relationships/tags" Target="../tags/tag203.xml"/><Relationship Id="rId29" Type="http://schemas.openxmlformats.org/officeDocument/2006/relationships/tags" Target="../tags/tag229.xml"/><Relationship Id="rId28" Type="http://schemas.openxmlformats.org/officeDocument/2006/relationships/tags" Target="../tags/tag228.xml"/><Relationship Id="rId27" Type="http://schemas.openxmlformats.org/officeDocument/2006/relationships/tags" Target="../tags/tag227.xml"/><Relationship Id="rId26" Type="http://schemas.openxmlformats.org/officeDocument/2006/relationships/tags" Target="../tags/tag226.xml"/><Relationship Id="rId25" Type="http://schemas.openxmlformats.org/officeDocument/2006/relationships/tags" Target="../tags/tag225.xml"/><Relationship Id="rId24" Type="http://schemas.openxmlformats.org/officeDocument/2006/relationships/tags" Target="../tags/tag224.xml"/><Relationship Id="rId23" Type="http://schemas.openxmlformats.org/officeDocument/2006/relationships/tags" Target="../tags/tag223.xml"/><Relationship Id="rId22" Type="http://schemas.openxmlformats.org/officeDocument/2006/relationships/tags" Target="../tags/tag222.xml"/><Relationship Id="rId21" Type="http://schemas.openxmlformats.org/officeDocument/2006/relationships/tags" Target="../tags/tag221.xml"/><Relationship Id="rId20" Type="http://schemas.openxmlformats.org/officeDocument/2006/relationships/tags" Target="../tags/tag220.xml"/><Relationship Id="rId2" Type="http://schemas.openxmlformats.org/officeDocument/2006/relationships/tags" Target="../tags/tag202.xml"/><Relationship Id="rId19" Type="http://schemas.openxmlformats.org/officeDocument/2006/relationships/tags" Target="../tags/tag219.xml"/><Relationship Id="rId18" Type="http://schemas.openxmlformats.org/officeDocument/2006/relationships/tags" Target="../tags/tag218.xml"/><Relationship Id="rId17" Type="http://schemas.openxmlformats.org/officeDocument/2006/relationships/tags" Target="../tags/tag217.xml"/><Relationship Id="rId16" Type="http://schemas.openxmlformats.org/officeDocument/2006/relationships/tags" Target="../tags/tag216.xml"/><Relationship Id="rId15" Type="http://schemas.openxmlformats.org/officeDocument/2006/relationships/tags" Target="../tags/tag215.xml"/><Relationship Id="rId14" Type="http://schemas.openxmlformats.org/officeDocument/2006/relationships/tags" Target="../tags/tag21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tags" Target="../tags/tag2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rgbClr val="000000">
                  <a:tint val="75000"/>
                </a:srgbClr>
              </a:solidFill>
              <a:effectLst/>
              <a:uLnTx/>
              <a:uFillTx/>
              <a:latin typeface="Century Gothic" panose="020B0502020202020204"/>
              <a:ea typeface="微软雅黑" panose="020B0503020204020204" charset="-122"/>
              <a:cs typeface="+mn-cs"/>
            </a:endParaRPr>
          </a:p>
        </p:txBody>
      </p:sp>
      <p:sp>
        <p:nvSpPr>
          <p:cNvPr id="5" name="灯片编号占位符 4"/>
          <p:cNvSpPr>
            <a:spLocks noGrp="1"/>
          </p:cNvSpPr>
          <p:nvPr>
            <p:ph type="sldNum" sz="quarter" idx="15"/>
          </p:nvPr>
        </p:nvSpPr>
        <p:spPr>
          <a:xfrm>
            <a:off x="9142956" y="654456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517A5A92-9772-4C1E-BDB8-BF4743E44050}" type="slidenum">
              <a:rPr kumimoji="0" lang="zh-CN" altLang="en-US" sz="2400" b="0" i="0" u="none" strike="noStrike" kern="1200" cap="none" spc="0" normalizeH="0" baseline="0" noProof="0" smtClean="0">
                <a:ln>
                  <a:noFill/>
                </a:ln>
                <a:solidFill>
                  <a:srgbClr val="000000">
                    <a:tint val="75000"/>
                  </a:srgbClr>
                </a:solidFill>
                <a:effectLst/>
                <a:uLnTx/>
                <a:uFillTx/>
                <a:latin typeface="Century Gothic" panose="020B0502020202020204"/>
                <a:ea typeface="微软雅黑" panose="020B0503020204020204" charset="-122"/>
                <a:cs typeface="+mn-cs"/>
              </a:rPr>
            </a:fld>
            <a:endParaRPr kumimoji="0" lang="zh-CN" altLang="en-US" sz="2400" b="0" i="0" u="none" strike="noStrike" kern="1200" cap="none" spc="0" normalizeH="0" baseline="0" noProof="0" dirty="0">
              <a:ln>
                <a:noFill/>
              </a:ln>
              <a:solidFill>
                <a:srgbClr val="000000">
                  <a:tint val="75000"/>
                </a:srgbClr>
              </a:solidFill>
              <a:effectLst/>
              <a:uLnTx/>
              <a:uFillTx/>
              <a:latin typeface="Century Gothic" panose="020B0502020202020204"/>
              <a:ea typeface="微软雅黑" panose="020B0503020204020204" charset="-122"/>
              <a:cs typeface="+mn-cs"/>
            </a:endParaRPr>
          </a:p>
        </p:txBody>
      </p:sp>
      <p:sp>
        <p:nvSpPr>
          <p:cNvPr id="3" name="矩形 2"/>
          <p:cNvSpPr/>
          <p:nvPr/>
        </p:nvSpPr>
        <p:spPr>
          <a:xfrm>
            <a:off x="574015" y="236199"/>
            <a:ext cx="9708607" cy="590675"/>
          </a:xfrm>
          <a:prstGeom prst="rect">
            <a:avLst/>
          </a:prstGeom>
          <a:noFill/>
        </p:spPr>
        <p:txBody>
          <a:bodyPr wrap="square" numCol="1" spcCol="360000">
            <a:spAutoFit/>
          </a:bodyPr>
          <a:lstStyle/>
          <a:p>
            <a:pPr marL="0" marR="0" lvl="0" indent="0" algn="l" defTabSz="609600" rtl="0" eaLnBrk="1" fontAlgn="auto" latinLnBrk="0" hangingPunct="1">
              <a:lnSpc>
                <a:spcPct val="13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000000"/>
                </a:solidFill>
                <a:effectLst/>
                <a:uLnTx/>
                <a:uFillTx/>
                <a:latin typeface="Century Gothic" panose="020B0502020202020204"/>
                <a:ea typeface="Arial" panose="020B0604020202020204"/>
                <a:cs typeface="Arial" panose="020B0604020202020204"/>
                <a:sym typeface="Arial" panose="020B0604020202020204"/>
              </a:rPr>
              <a:t>Performance</a:t>
            </a:r>
            <a:r>
              <a:rPr kumimoji="0" lang="en-US" altLang="zh-CN" sz="2800" b="1" i="0" u="none" strike="noStrike" kern="1200" cap="none" spc="0" normalizeH="0" noProof="0" dirty="0">
                <a:ln>
                  <a:noFill/>
                </a:ln>
                <a:solidFill>
                  <a:srgbClr val="000000"/>
                </a:solidFill>
                <a:effectLst/>
                <a:uLnTx/>
                <a:uFillTx/>
                <a:latin typeface="Century Gothic" panose="020B0502020202020204"/>
                <a:ea typeface="Arial" panose="020B0604020202020204"/>
                <a:cs typeface="Arial" panose="020B0604020202020204"/>
                <a:sym typeface="Arial" panose="020B0604020202020204"/>
              </a:rPr>
              <a:t> Impact of the Mutator Stacking</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Century Gothic" panose="020B0502020202020204"/>
              <a:ea typeface="微软雅黑" panose="020B0503020204020204" charset="-122"/>
              <a:cs typeface="+mn-cs"/>
            </a:endParaRPr>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60636" y="1270854"/>
            <a:ext cx="5648679" cy="2667051"/>
          </a:xfrm>
          <a:prstGeom prst="rect">
            <a:avLst/>
          </a:prstGeom>
        </p:spPr>
      </p:pic>
      <p:pic>
        <p:nvPicPr>
          <p:cNvPr id="10" name="图片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9470" y="3994919"/>
            <a:ext cx="5417528" cy="1515542"/>
          </a:xfrm>
          <a:prstGeom prst="rect">
            <a:avLst/>
          </a:prstGeom>
        </p:spPr>
      </p:pic>
      <p:sp>
        <p:nvSpPr>
          <p:cNvPr id="15" name="文本框 14"/>
          <p:cNvSpPr txBox="1"/>
          <p:nvPr/>
        </p:nvSpPr>
        <p:spPr>
          <a:xfrm>
            <a:off x="6072975" y="1061181"/>
            <a:ext cx="5159365" cy="327077"/>
          </a:xfrm>
          <a:prstGeom prst="rect">
            <a:avLst/>
          </a:prstGeom>
          <a:noFill/>
        </p:spPr>
        <p:txBody>
          <a:bodyPr wrap="square" rtlCol="0">
            <a:spAutoFit/>
          </a:bodyPr>
          <a:lstStyle/>
          <a:p>
            <a:pPr indent="0">
              <a:lnSpc>
                <a:spcPct val="120000"/>
              </a:lnSpc>
              <a:spcBef>
                <a:spcPts val="600"/>
              </a:spcBef>
              <a:buFont typeface="Arial" panose="020B0604020202020204" pitchFamily="34" charset="0"/>
              <a:buNone/>
            </a:pPr>
            <a:r>
              <a:rPr lang="en-US" altLang="zh-CN" sz="1400" dirty="0">
                <a:solidFill>
                  <a:schemeClr val="dk1"/>
                </a:solidFill>
                <a:latin typeface="Helvetica Neue Medium"/>
                <a:sym typeface="+mn-lt"/>
              </a:rPr>
              <a:t>Divergent stacking size bias between </a:t>
            </a:r>
            <a:r>
              <a:rPr lang="en-US" altLang="zh-CN" sz="1400" dirty="0" err="1">
                <a:solidFill>
                  <a:schemeClr val="dk1"/>
                </a:solidFill>
                <a:latin typeface="Helvetica Neue Medium"/>
                <a:sym typeface="+mn-lt"/>
              </a:rPr>
              <a:t>objdump</a:t>
            </a:r>
            <a:r>
              <a:rPr lang="en-US" altLang="zh-CN" sz="1400" dirty="0">
                <a:solidFill>
                  <a:schemeClr val="dk1"/>
                </a:solidFill>
                <a:latin typeface="Helvetica Neue Medium"/>
                <a:sym typeface="+mn-lt"/>
              </a:rPr>
              <a:t> and </a:t>
            </a:r>
            <a:r>
              <a:rPr lang="en-US" altLang="zh-CN" sz="1400" dirty="0" err="1">
                <a:solidFill>
                  <a:schemeClr val="dk1"/>
                </a:solidFill>
                <a:latin typeface="Helvetica Neue Medium"/>
                <a:sym typeface="+mn-lt"/>
              </a:rPr>
              <a:t>djpeg</a:t>
            </a:r>
            <a:endParaRPr lang="en-US" altLang="zh-CN" sz="1400" dirty="0">
              <a:solidFill>
                <a:schemeClr val="dk1"/>
              </a:solidFill>
              <a:latin typeface="Helvetica Neue Medium"/>
              <a:sym typeface="+mn-lt"/>
            </a:endParaRPr>
          </a:p>
        </p:txBody>
      </p:sp>
      <p:sp>
        <p:nvSpPr>
          <p:cNvPr id="16" name="文本框 15"/>
          <p:cNvSpPr txBox="1"/>
          <p:nvPr/>
        </p:nvSpPr>
        <p:spPr>
          <a:xfrm>
            <a:off x="6406406" y="5508919"/>
            <a:ext cx="5159365" cy="327077"/>
          </a:xfrm>
          <a:prstGeom prst="rect">
            <a:avLst/>
          </a:prstGeom>
          <a:noFill/>
        </p:spPr>
        <p:txBody>
          <a:bodyPr wrap="square" rtlCol="0">
            <a:spAutoFit/>
          </a:bodyPr>
          <a:lstStyle/>
          <a:p>
            <a:pPr indent="0">
              <a:lnSpc>
                <a:spcPct val="120000"/>
              </a:lnSpc>
              <a:spcBef>
                <a:spcPts val="600"/>
              </a:spcBef>
              <a:buFont typeface="Arial" panose="020B0604020202020204" pitchFamily="34" charset="0"/>
              <a:buNone/>
            </a:pPr>
            <a:r>
              <a:rPr lang="en-US" altLang="zh-CN" sz="1400" dirty="0">
                <a:solidFill>
                  <a:schemeClr val="dk1"/>
                </a:solidFill>
                <a:latin typeface="Helvetica Neue Medium"/>
                <a:sym typeface="+mn-lt"/>
              </a:rPr>
              <a:t>Divergent mutator bias between </a:t>
            </a:r>
            <a:r>
              <a:rPr lang="en-US" altLang="zh-CN" sz="1400" dirty="0" err="1">
                <a:solidFill>
                  <a:schemeClr val="dk1"/>
                </a:solidFill>
                <a:latin typeface="Helvetica Neue Medium"/>
                <a:sym typeface="+mn-lt"/>
              </a:rPr>
              <a:t>xmllint</a:t>
            </a:r>
            <a:r>
              <a:rPr lang="en-US" altLang="zh-CN" sz="1400" dirty="0">
                <a:solidFill>
                  <a:schemeClr val="dk1"/>
                </a:solidFill>
                <a:latin typeface="Helvetica Neue Medium"/>
                <a:sym typeface="+mn-lt"/>
              </a:rPr>
              <a:t> and tiff2bw</a:t>
            </a:r>
            <a:endParaRPr lang="en-US" altLang="zh-CN" sz="1400" dirty="0">
              <a:solidFill>
                <a:schemeClr val="dk1"/>
              </a:solidFill>
              <a:latin typeface="Helvetica Neue Medium"/>
              <a:sym typeface="+mn-lt"/>
            </a:endParaRPr>
          </a:p>
        </p:txBody>
      </p:sp>
      <p:sp>
        <p:nvSpPr>
          <p:cNvPr id="116" name="文本框 115"/>
          <p:cNvSpPr txBox="1"/>
          <p:nvPr/>
        </p:nvSpPr>
        <p:spPr>
          <a:xfrm>
            <a:off x="569601" y="1496972"/>
            <a:ext cx="4598902" cy="414985"/>
          </a:xfrm>
          <a:prstGeom prst="rect">
            <a:avLst/>
          </a:prstGeom>
          <a:noFill/>
        </p:spPr>
        <p:txBody>
          <a:bodyPr wrap="square" rtlCol="0">
            <a:spAutoFit/>
          </a:bodyPr>
          <a:lstStyle/>
          <a:p>
            <a:pPr>
              <a:lnSpc>
                <a:spcPct val="130000"/>
              </a:lnSpc>
              <a:spcBef>
                <a:spcPts val="600"/>
              </a:spcBef>
            </a:pPr>
            <a:r>
              <a:rPr lang="en-US" altLang="zh-CN" b="1" kern="0" dirty="0">
                <a:latin typeface="Helvetica Neue Medium"/>
                <a:ea typeface="微软雅黑" panose="020B0503020204020204" charset="-122"/>
                <a:cs typeface="+mn-ea"/>
                <a:sym typeface="+mn-lt"/>
              </a:rPr>
              <a:t>Mutator Stacking </a:t>
            </a:r>
            <a:r>
              <a:rPr lang="en-US" altLang="zh-CN" kern="0" dirty="0">
                <a:latin typeface="Helvetica Neue Medium"/>
                <a:ea typeface="微软雅黑" panose="020B0503020204020204" charset="-122"/>
                <a:cs typeface="+mn-ea"/>
                <a:sym typeface="+mn-lt"/>
              </a:rPr>
              <a:t>determines</a:t>
            </a:r>
            <a:endParaRPr lang="en-US" altLang="zh-CN" kern="0" dirty="0">
              <a:latin typeface="Helvetica Neue Medium"/>
              <a:ea typeface="微软雅黑" panose="020B0503020204020204" charset="-122"/>
              <a:cs typeface="+mn-ea"/>
              <a:sym typeface="+mn-lt"/>
            </a:endParaRPr>
          </a:p>
        </p:txBody>
      </p:sp>
      <p:sp>
        <p:nvSpPr>
          <p:cNvPr id="29" name="矩形: 圆角 28"/>
          <p:cNvSpPr/>
          <p:nvPr/>
        </p:nvSpPr>
        <p:spPr>
          <a:xfrm>
            <a:off x="569600" y="1484245"/>
            <a:ext cx="4601386" cy="859957"/>
          </a:xfrm>
          <a:prstGeom prst="roundRect">
            <a:avLst>
              <a:gd name="adj" fmla="val 8229"/>
            </a:avLst>
          </a:prstGeom>
          <a:noFill/>
          <a:ln w="285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charset="-122"/>
              <a:ea typeface="微软雅黑" panose="020B0503020204020204" charset="-122"/>
            </a:endParaRPr>
          </a:p>
        </p:txBody>
      </p:sp>
      <p:sp>
        <p:nvSpPr>
          <p:cNvPr id="121" name="文本框 120"/>
          <p:cNvSpPr txBox="1"/>
          <p:nvPr/>
        </p:nvSpPr>
        <p:spPr>
          <a:xfrm>
            <a:off x="548160" y="2829897"/>
            <a:ext cx="4523703" cy="1235075"/>
          </a:xfrm>
          <a:prstGeom prst="rect">
            <a:avLst/>
          </a:prstGeom>
          <a:noFill/>
        </p:spPr>
        <p:txBody>
          <a:bodyPr wrap="square" rtlCol="0">
            <a:spAutoFit/>
          </a:bodyPr>
          <a:lstStyle/>
          <a:p>
            <a:pPr>
              <a:lnSpc>
                <a:spcPct val="120000"/>
              </a:lnSpc>
            </a:pPr>
            <a:r>
              <a:rPr lang="en-US" altLang="zh-CN" sz="1600" dirty="0">
                <a:solidFill>
                  <a:schemeClr val="dk1"/>
                </a:solidFill>
                <a:latin typeface="Helvetica Neue Medium"/>
                <a:sym typeface="+mn-lt"/>
              </a:rPr>
              <a:t>Evaluating Havoc under a fixed stacking size.</a:t>
            </a:r>
            <a:endParaRPr lang="en-US" altLang="zh-CN" sz="1600" dirty="0">
              <a:solidFill>
                <a:schemeClr val="dk1"/>
              </a:solidFill>
              <a:latin typeface="Helvetica Neue Medium"/>
              <a:sym typeface="+mn-lt"/>
            </a:endParaRPr>
          </a:p>
          <a:p>
            <a:pPr marL="285750" indent="-285750">
              <a:lnSpc>
                <a:spcPct val="120000"/>
              </a:lnSpc>
              <a:buFont typeface="Wingdings" panose="05000000000000000000" pitchFamily="2" charset="2"/>
              <a:buChar char="Ø"/>
            </a:pPr>
            <a:r>
              <a:rPr lang="en-US" altLang="zh-CN" sz="1500" dirty="0">
                <a:solidFill>
                  <a:schemeClr val="dk1"/>
                </a:solidFill>
                <a:latin typeface="Helvetica Neue Medium"/>
                <a:sym typeface="+mn-lt"/>
              </a:rPr>
              <a:t>Stacking size </a:t>
            </a:r>
            <a:r>
              <a:rPr lang="en-US" altLang="zh-CN" sz="1500" dirty="0">
                <a:latin typeface="Helvetica Neue Medium"/>
              </a:rPr>
              <a:t>causes divergent optimal edge coverage performance for each project.</a:t>
            </a:r>
            <a:endParaRPr lang="en-US" altLang="zh-CN" sz="1500" dirty="0">
              <a:solidFill>
                <a:schemeClr val="dk1"/>
              </a:solidFill>
              <a:latin typeface="Helvetica Neue Medium"/>
              <a:sym typeface="+mn-lt"/>
            </a:endParaRPr>
          </a:p>
        </p:txBody>
      </p:sp>
      <p:sp>
        <p:nvSpPr>
          <p:cNvPr id="33" name="文本框 32"/>
          <p:cNvSpPr txBox="1"/>
          <p:nvPr/>
        </p:nvSpPr>
        <p:spPr>
          <a:xfrm>
            <a:off x="595454" y="4139239"/>
            <a:ext cx="4666852" cy="1235075"/>
          </a:xfrm>
          <a:prstGeom prst="rect">
            <a:avLst/>
          </a:prstGeom>
          <a:noFill/>
        </p:spPr>
        <p:txBody>
          <a:bodyPr wrap="square">
            <a:spAutoFit/>
          </a:bodyPr>
          <a:lstStyle/>
          <a:p>
            <a:pPr marL="0" algn="l" rtl="0" eaLnBrk="1" latinLnBrk="0" hangingPunct="1">
              <a:lnSpc>
                <a:spcPct val="120000"/>
              </a:lnSpc>
              <a:spcBef>
                <a:spcPts val="0"/>
              </a:spcBef>
              <a:spcAft>
                <a:spcPts val="0"/>
              </a:spcAft>
            </a:pPr>
            <a:r>
              <a:rPr lang="en-US" altLang="zh-CN" sz="1600" kern="1200" dirty="0">
                <a:solidFill>
                  <a:srgbClr val="000000"/>
                </a:solidFill>
                <a:effectLst/>
                <a:latin typeface="Helvetica Neue Medium"/>
                <a:ea typeface="微软雅黑" panose="020B0503020204020204" charset="-122"/>
                <a:cs typeface="+mn-cs"/>
              </a:rPr>
              <a:t>Computing edge coverage ratio by either chunk mutators or unit mutators.</a:t>
            </a:r>
            <a:endParaRPr lang="zh-CN" altLang="zh-CN" sz="1600" dirty="0">
              <a:effectLst/>
            </a:endParaRPr>
          </a:p>
          <a:p>
            <a:pPr marL="285750" indent="-285750" algn="l" rtl="0" eaLnBrk="1" latinLnBrk="0" hangingPunct="1">
              <a:lnSpc>
                <a:spcPct val="120000"/>
              </a:lnSpc>
              <a:spcBef>
                <a:spcPts val="0"/>
              </a:spcBef>
              <a:spcAft>
                <a:spcPts val="0"/>
              </a:spcAft>
              <a:buFont typeface="Wingdings" panose="05000000000000000000" pitchFamily="2" charset="2"/>
              <a:buChar char="Ø"/>
            </a:pPr>
            <a:r>
              <a:rPr lang="en-US" altLang="zh-CN" sz="1500" kern="1200" dirty="0">
                <a:solidFill>
                  <a:srgbClr val="000000"/>
                </a:solidFill>
                <a:effectLst/>
                <a:latin typeface="Helvetica Neue Medium"/>
                <a:ea typeface="微软雅黑" panose="020B0503020204020204" charset="-122"/>
              </a:rPr>
              <a:t>Differ</a:t>
            </a:r>
            <a:r>
              <a:rPr lang="en-US" altLang="zh-CN" sz="1500" kern="1200" dirty="0">
                <a:solidFill>
                  <a:srgbClr val="000000"/>
                </a:solidFill>
                <a:effectLst/>
                <a:latin typeface="Helvetica Neue Medium"/>
                <a:ea typeface="微软雅黑" panose="020B0503020204020204" charset="-122"/>
              </a:rPr>
              <a:t>ent projects enables divergent distribution of edge coverage ratio.</a:t>
            </a:r>
            <a:endParaRPr lang="zh-CN" altLang="zh-CN" sz="1500" dirty="0">
              <a:effectLst/>
            </a:endParaRPr>
          </a:p>
        </p:txBody>
      </p:sp>
      <p:sp>
        <p:nvSpPr>
          <p:cNvPr id="19" name="矩形: 圆角 18"/>
          <p:cNvSpPr/>
          <p:nvPr/>
        </p:nvSpPr>
        <p:spPr>
          <a:xfrm>
            <a:off x="548159" y="2717138"/>
            <a:ext cx="4620343" cy="2871655"/>
          </a:xfrm>
          <a:prstGeom prst="roundRect">
            <a:avLst>
              <a:gd name="adj" fmla="val 8229"/>
            </a:avLst>
          </a:prstGeom>
          <a:noFill/>
          <a:ln w="285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charset="-122"/>
              <a:ea typeface="微软雅黑" panose="020B0503020204020204" charset="-122"/>
            </a:endParaRPr>
          </a:p>
        </p:txBody>
      </p:sp>
      <p:sp>
        <p:nvSpPr>
          <p:cNvPr id="21" name="文本框 20"/>
          <p:cNvSpPr txBox="1"/>
          <p:nvPr/>
        </p:nvSpPr>
        <p:spPr>
          <a:xfrm>
            <a:off x="3679118" y="1490011"/>
            <a:ext cx="1583188" cy="414985"/>
          </a:xfrm>
          <a:prstGeom prst="rect">
            <a:avLst/>
          </a:prstGeom>
          <a:noFill/>
        </p:spPr>
        <p:txBody>
          <a:bodyPr wrap="square" rtlCol="0">
            <a:spAutoFit/>
          </a:bodyPr>
          <a:lstStyle/>
          <a:p>
            <a:pPr>
              <a:lnSpc>
                <a:spcPct val="130000"/>
              </a:lnSpc>
              <a:spcBef>
                <a:spcPts val="600"/>
              </a:spcBef>
            </a:pPr>
            <a:r>
              <a:rPr lang="en-US" altLang="zh-CN" kern="0" dirty="0">
                <a:latin typeface="Helvetica Neue Medium"/>
                <a:ea typeface="微软雅黑" panose="020B0503020204020204" charset="-122"/>
                <a:cs typeface="+mn-ea"/>
                <a:sym typeface="+mn-lt"/>
              </a:rPr>
              <a:t>stacking size </a:t>
            </a:r>
            <a:endParaRPr lang="en-US" altLang="zh-CN" kern="0" dirty="0">
              <a:latin typeface="Helvetica Neue Medium"/>
              <a:ea typeface="微软雅黑" panose="020B0503020204020204" charset="-122"/>
              <a:cs typeface="+mn-ea"/>
              <a:sym typeface="+mn-lt"/>
            </a:endParaRPr>
          </a:p>
        </p:txBody>
      </p:sp>
      <p:sp>
        <p:nvSpPr>
          <p:cNvPr id="22" name="文本框 21"/>
          <p:cNvSpPr txBox="1"/>
          <p:nvPr/>
        </p:nvSpPr>
        <p:spPr>
          <a:xfrm>
            <a:off x="1034189" y="1804742"/>
            <a:ext cx="4598902" cy="414985"/>
          </a:xfrm>
          <a:prstGeom prst="rect">
            <a:avLst/>
          </a:prstGeom>
          <a:noFill/>
        </p:spPr>
        <p:txBody>
          <a:bodyPr wrap="square" rtlCol="0">
            <a:spAutoFit/>
          </a:bodyPr>
          <a:lstStyle/>
          <a:p>
            <a:pPr>
              <a:lnSpc>
                <a:spcPct val="130000"/>
              </a:lnSpc>
              <a:spcBef>
                <a:spcPts val="600"/>
              </a:spcBef>
            </a:pPr>
            <a:r>
              <a:rPr lang="en-US" altLang="zh-CN" kern="0" dirty="0">
                <a:latin typeface="Helvetica Neue Medium"/>
                <a:ea typeface="微软雅黑" panose="020B0503020204020204" charset="-122"/>
                <a:cs typeface="+mn-ea"/>
                <a:sym typeface="+mn-lt"/>
              </a:rPr>
              <a:t>mutators</a:t>
            </a:r>
            <a:endParaRPr lang="en-US" altLang="zh-CN" kern="0" dirty="0">
              <a:latin typeface="Helvetica Neue Medium"/>
              <a:ea typeface="微软雅黑" panose="020B0503020204020204" charset="-122"/>
              <a:cs typeface="+mn-ea"/>
              <a:sym typeface="+mn-lt"/>
            </a:endParaRPr>
          </a:p>
        </p:txBody>
      </p:sp>
      <p:sp>
        <p:nvSpPr>
          <p:cNvPr id="23" name="文本框 22"/>
          <p:cNvSpPr txBox="1"/>
          <p:nvPr/>
        </p:nvSpPr>
        <p:spPr>
          <a:xfrm>
            <a:off x="589041" y="1804742"/>
            <a:ext cx="567267" cy="414985"/>
          </a:xfrm>
          <a:prstGeom prst="rect">
            <a:avLst/>
          </a:prstGeom>
          <a:noFill/>
        </p:spPr>
        <p:txBody>
          <a:bodyPr wrap="square" rtlCol="0">
            <a:spAutoFit/>
          </a:bodyPr>
          <a:lstStyle/>
          <a:p>
            <a:pPr>
              <a:lnSpc>
                <a:spcPct val="130000"/>
              </a:lnSpc>
              <a:spcBef>
                <a:spcPts val="600"/>
              </a:spcBef>
            </a:pPr>
            <a:r>
              <a:rPr lang="en-US" altLang="zh-CN" kern="0" dirty="0">
                <a:latin typeface="Helvetica Neue Medium"/>
                <a:ea typeface="微软雅黑" panose="020B0503020204020204" charset="-122"/>
                <a:cs typeface="+mn-ea"/>
                <a:sym typeface="+mn-lt"/>
              </a:rPr>
              <a:t>and</a:t>
            </a:r>
            <a:endParaRPr lang="en-US" altLang="zh-CN" kern="0" dirty="0">
              <a:latin typeface="Helvetica Neue Medium"/>
              <a:ea typeface="微软雅黑" panose="020B050302020402020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250"/>
                                        <p:tgtEl>
                                          <p:spTgt spid="1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250"/>
                                        <p:tgtEl>
                                          <p:spTgt spid="29"/>
                                        </p:tgtEl>
                                      </p:cBhvr>
                                    </p:animEffect>
                                  </p:childTnLst>
                                </p:cTn>
                              </p:par>
                              <p:par>
                                <p:cTn id="11" presetID="10" presetClass="entr" presetSubtype="0" fill="hold" grpId="0" nodeType="withEffect">
                                  <p:stCondLst>
                                    <p:cond delay="0"/>
                                  </p:stCondLst>
                                  <p:iterate type="lt">
                                    <p:tmPct val="0"/>
                                  </p:iterate>
                                  <p:childTnLst>
                                    <p:set>
                                      <p:cBhvr>
                                        <p:cTn id="12" dur="1" fill="hold">
                                          <p:stCondLst>
                                            <p:cond delay="0"/>
                                          </p:stCondLst>
                                        </p:cTn>
                                        <p:tgtEl>
                                          <p:spTgt spid="21"/>
                                        </p:tgtEl>
                                        <p:attrNameLst>
                                          <p:attrName>style.visibility</p:attrName>
                                        </p:attrNameLst>
                                      </p:cBhvr>
                                      <p:to>
                                        <p:strVal val="visible"/>
                                      </p:to>
                                    </p:set>
                                    <p:animEffect transition="in" filter="fade">
                                      <p:cBhvr>
                                        <p:cTn id="13" dur="25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25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25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25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mph" presetSubtype="2" fill="hold" grpId="1" nodeType="clickEffect">
                                  <p:stCondLst>
                                    <p:cond delay="0"/>
                                  </p:stCondLst>
                                  <p:iterate type="lt">
                                    <p:tmPct val="0"/>
                                  </p:iterate>
                                  <p:childTnLst>
                                    <p:animClr clrSpc="rgb" dir="cw">
                                      <p:cBhvr override="childStyle">
                                        <p:cTn id="28" dur="500" fill="hold"/>
                                        <p:tgtEl>
                                          <p:spTgt spid="21"/>
                                        </p:tgtEl>
                                        <p:attrNameLst>
                                          <p:attrName>style.color</p:attrName>
                                        </p:attrNameLst>
                                      </p:cBhvr>
                                      <p:to>
                                        <a:srgbClr val="FE0000"/>
                                      </p:to>
                                    </p:animClr>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21"/>
                                        </p:tgtEl>
                                        <p:attrNameLst>
                                          <p:attrName>style.visibility</p:attrName>
                                        </p:attrNameLst>
                                      </p:cBhvr>
                                      <p:to>
                                        <p:strVal val="visible"/>
                                      </p:to>
                                    </p:set>
                                    <p:animEffect transition="in" filter="fade">
                                      <p:cBhvr>
                                        <p:cTn id="32" dur="250"/>
                                        <p:tgtEl>
                                          <p:spTgt spid="1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25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25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mph" presetSubtype="2" fill="hold" grpId="1" nodeType="clickEffect">
                                  <p:stCondLst>
                                    <p:cond delay="0"/>
                                  </p:stCondLst>
                                  <p:childTnLst>
                                    <p:animClr clrSpc="rgb" dir="cw">
                                      <p:cBhvr override="childStyle">
                                        <p:cTn id="44" dur="500" fill="hold"/>
                                        <p:tgtEl>
                                          <p:spTgt spid="22"/>
                                        </p:tgtEl>
                                        <p:attrNameLst>
                                          <p:attrName>style.color</p:attrName>
                                        </p:attrNameLst>
                                      </p:cBhvr>
                                      <p:to>
                                        <a:srgbClr val="FF0000"/>
                                      </p:to>
                                    </p:animClr>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fade">
                                      <p:cBhvr>
                                        <p:cTn id="48" dur="250"/>
                                        <p:tgtEl>
                                          <p:spTgt spid="3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250"/>
                                        <p:tgtEl>
                                          <p:spTgt spid="1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16" grpId="0"/>
      <p:bldP spid="29" grpId="0" bldLvl="0" animBg="1"/>
      <p:bldP spid="121" grpId="0"/>
      <p:bldP spid="33" grpId="0"/>
      <p:bldP spid="19" grpId="0" bldLvl="0" animBg="1"/>
      <p:bldP spid="21" grpId="0"/>
      <p:bldP spid="21" grpId="1"/>
      <p:bldP spid="22" grpId="0"/>
      <p:bldP spid="22" grpId="1"/>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4"/>
          </p:nvPr>
        </p:nvSpPr>
        <p:spPr/>
        <p:txBody>
          <a:bodyPr/>
          <a:lstStyle/>
          <a:p>
            <a:endParaRPr lang="zh-CN" altLang="en-US"/>
          </a:p>
        </p:txBody>
      </p:sp>
      <p:sp>
        <p:nvSpPr>
          <p:cNvPr id="5" name="灯片编号占位符 4"/>
          <p:cNvSpPr>
            <a:spLocks noGrp="1"/>
          </p:cNvSpPr>
          <p:nvPr>
            <p:ph type="sldNum" sz="quarter" idx="15"/>
          </p:nvPr>
        </p:nvSpPr>
        <p:spPr>
          <a:xfrm>
            <a:off x="9142956" y="6544566"/>
            <a:ext cx="2743200" cy="365125"/>
          </a:xfrm>
        </p:spPr>
        <p:txBody>
          <a:bodyPr/>
          <a:lstStyle/>
          <a:p>
            <a:fld id="{517A5A92-9772-4C1E-BDB8-BF4743E44050}" type="slidenum">
              <a:rPr lang="zh-CN" altLang="en-US" smtClean="0"/>
            </a:fld>
            <a:endParaRPr lang="zh-CN" altLang="en-US" dirty="0"/>
          </a:p>
        </p:txBody>
      </p:sp>
      <p:sp>
        <p:nvSpPr>
          <p:cNvPr id="3" name="矩形 2"/>
          <p:cNvSpPr/>
          <p:nvPr/>
        </p:nvSpPr>
        <p:spPr>
          <a:xfrm>
            <a:off x="784949" y="153596"/>
            <a:ext cx="9708607" cy="650875"/>
          </a:xfrm>
          <a:prstGeom prst="rect">
            <a:avLst/>
          </a:prstGeom>
          <a:noFill/>
        </p:spPr>
        <p:txBody>
          <a:bodyPr wrap="square" numCol="1" spcCol="360000">
            <a:spAutoFit/>
          </a:bodyPr>
          <a:lstStyle/>
          <a:p>
            <a:pPr defTabSz="609600">
              <a:lnSpc>
                <a:spcPct val="130000"/>
              </a:lnSpc>
            </a:pPr>
            <a:r>
              <a:rPr lang="en-US" altLang="zh-CN" sz="2800" b="1" dirty="0">
                <a:ln>
                  <a:noFill/>
                </a:ln>
                <a:solidFill>
                  <a:schemeClr val="tx2"/>
                </a:solidFill>
                <a:effectLst/>
                <a:uFillTx/>
                <a:latin typeface="+mj-lt"/>
                <a:ea typeface="Arial" panose="020B0604020202020204"/>
                <a:cs typeface="Arial" panose="020B0604020202020204"/>
                <a:sym typeface="+mn-ea"/>
              </a:rPr>
              <a:t>Seed scheduling: diversity guidance</a:t>
            </a:r>
            <a:endParaRPr lang="en-US" altLang="zh-CN" sz="2800" b="1" dirty="0">
              <a:solidFill>
                <a:schemeClr val="tx1">
                  <a:lumMod val="75000"/>
                  <a:lumOff val="25000"/>
                </a:schemeClr>
              </a:solidFill>
              <a:latin typeface="+mj-lt"/>
              <a:ea typeface="微软雅黑" panose="020B0503020204020204" charset="-122"/>
            </a:endParaRPr>
          </a:p>
        </p:txBody>
      </p:sp>
      <p:sp>
        <p:nvSpPr>
          <p:cNvPr id="6" name="文本框 5"/>
          <p:cNvSpPr txBox="1"/>
          <p:nvPr>
            <p:custDataLst>
              <p:tags r:id="rId1"/>
            </p:custDataLst>
          </p:nvPr>
        </p:nvSpPr>
        <p:spPr>
          <a:xfrm>
            <a:off x="683260" y="998855"/>
            <a:ext cx="11271250" cy="1291590"/>
          </a:xfrm>
          <a:prstGeom prst="rect">
            <a:avLst/>
          </a:prstGeom>
          <a:noFill/>
        </p:spPr>
        <p:txBody>
          <a:bodyPr wrap="square" rtlCol="0">
            <a:spAutoFit/>
          </a:bodyPr>
          <a:lstStyle/>
          <a:p>
            <a:pPr marL="342900" indent="-342900">
              <a:lnSpc>
                <a:spcPct val="130000"/>
              </a:lnSpc>
              <a:spcBef>
                <a:spcPts val="600"/>
              </a:spcBef>
              <a:buFont typeface="Arial" panose="020B0604020202020204" pitchFamily="34" charset="0"/>
              <a:buChar char="•"/>
            </a:pPr>
            <a:r>
              <a:rPr lang="en-US" altLang="zh-CN" sz="2000" dirty="0">
                <a:sym typeface="+mn-lt"/>
              </a:rPr>
              <a:t>We adopt the </a:t>
            </a:r>
            <a:r>
              <a:rPr lang="en-US" altLang="zh-CN" sz="2000" dirty="0">
                <a:solidFill>
                  <a:srgbClr val="FF0000"/>
                </a:solidFill>
                <a:sym typeface="+mn-lt"/>
              </a:rPr>
              <a:t>executed </a:t>
            </a:r>
            <a:r>
              <a:rPr lang="en-US" altLang="zh-CN" sz="2000" dirty="0">
                <a:sym typeface="+mn-lt"/>
              </a:rPr>
              <a:t>instruction list of a given class file, namely </a:t>
            </a:r>
            <a:r>
              <a:rPr lang="en-US" altLang="zh-CN" sz="2000" b="1" i="1" dirty="0">
                <a:sym typeface="+mn-lt"/>
              </a:rPr>
              <a:t>EntryInstruction</a:t>
            </a:r>
            <a:r>
              <a:rPr lang="en-US" altLang="zh-CN" sz="2000" dirty="0">
                <a:sym typeface="+mn-lt"/>
              </a:rPr>
              <a:t>, as the representative instructions to efficiently measure the diversity (via distance metrics) between JVM class files.</a:t>
            </a:r>
            <a:endParaRPr lang="en-US" altLang="zh-CN" sz="2000" dirty="0">
              <a:sym typeface="+mn-lt"/>
            </a:endParaRPr>
          </a:p>
        </p:txBody>
      </p:sp>
      <p:grpSp>
        <p:nvGrpSpPr>
          <p:cNvPr id="60" name="组合 59"/>
          <p:cNvGrpSpPr/>
          <p:nvPr/>
        </p:nvGrpSpPr>
        <p:grpSpPr>
          <a:xfrm rot="0">
            <a:off x="1039495" y="2392045"/>
            <a:ext cx="6598285" cy="629920"/>
            <a:chOff x="8884856" y="1688364"/>
            <a:chExt cx="2670268" cy="849886"/>
          </a:xfrm>
        </p:grpSpPr>
        <p:sp>
          <p:nvSpPr>
            <p:cNvPr id="61" name="文本框 60"/>
            <p:cNvSpPr txBox="1"/>
            <p:nvPr>
              <p:custDataLst>
                <p:tags r:id="rId2"/>
              </p:custDataLst>
            </p:nvPr>
          </p:nvSpPr>
          <p:spPr>
            <a:xfrm>
              <a:off x="8897014" y="1835933"/>
              <a:ext cx="2658110" cy="554311"/>
            </a:xfrm>
            <a:prstGeom prst="rect">
              <a:avLst/>
            </a:prstGeom>
            <a:noFill/>
          </p:spPr>
          <p:txBody>
            <a:bodyPr wrap="square" rtlCol="0">
              <a:spAutoFit/>
            </a:bodyPr>
            <a:p>
              <a:pPr algn="l">
                <a:lnSpc>
                  <a:spcPct val="130000"/>
                </a:lnSpc>
                <a:spcBef>
                  <a:spcPts val="600"/>
                </a:spcBef>
              </a:pPr>
              <a:r>
                <a:rPr lang="en-US" altLang="zh-CN" sz="1600" kern="0" dirty="0">
                  <a:latin typeface="Century Gothic" panose="020B0502020202020204" charset="0"/>
                  <a:ea typeface="微软雅黑" panose="020B0503020204020204" charset="-122"/>
                  <a:cs typeface="Century Gothic" panose="020B0502020202020204" charset="0"/>
                  <a:sym typeface="+mn-lt"/>
                </a:rPr>
                <a:t>BUT how to measure the </a:t>
              </a:r>
              <a:r>
                <a:rPr lang="en-US" altLang="zh-CN" sz="1600" b="1" kern="0" dirty="0">
                  <a:latin typeface="Century Gothic" panose="020B0502020202020204" charset="0"/>
                  <a:ea typeface="微软雅黑" panose="020B0503020204020204" charset="-122"/>
                  <a:cs typeface="Century Gothic" panose="020B0502020202020204" charset="0"/>
                  <a:sym typeface="+mn-lt"/>
                </a:rPr>
                <a:t>distance </a:t>
              </a:r>
              <a:r>
                <a:rPr lang="en-US" altLang="zh-CN" sz="1600" kern="0" dirty="0">
                  <a:latin typeface="Century Gothic" panose="020B0502020202020204" charset="0"/>
                  <a:ea typeface="微软雅黑" panose="020B0503020204020204" charset="-122"/>
                  <a:cs typeface="Century Gothic" panose="020B0502020202020204" charset="0"/>
                  <a:sym typeface="+mn-lt"/>
                </a:rPr>
                <a:t>between JVM class files?</a:t>
              </a:r>
              <a:r>
                <a:rPr lang="en-US" altLang="zh-CN" sz="1400" kern="0" dirty="0">
                  <a:latin typeface="Century Gothic" panose="020B0502020202020204" charset="0"/>
                  <a:ea typeface="微软雅黑" panose="020B0503020204020204" charset="-122"/>
                  <a:cs typeface="Century Gothic" panose="020B0502020202020204" charset="0"/>
                  <a:sym typeface="+mn-lt"/>
                </a:rPr>
                <a:t>  </a:t>
              </a:r>
              <a:endParaRPr lang="en-US" altLang="zh-CN" sz="1400" kern="0" dirty="0">
                <a:latin typeface="Century Gothic" panose="020B0502020202020204" charset="0"/>
                <a:ea typeface="微软雅黑" panose="020B0503020204020204" charset="-122"/>
                <a:cs typeface="Century Gothic" panose="020B0502020202020204" charset="0"/>
                <a:sym typeface="+mn-lt"/>
              </a:endParaRPr>
            </a:p>
          </p:txBody>
        </p:sp>
        <p:sp>
          <p:nvSpPr>
            <p:cNvPr id="62" name="矩形: 圆角 44"/>
            <p:cNvSpPr/>
            <p:nvPr>
              <p:custDataLst>
                <p:tags r:id="rId3"/>
              </p:custDataLst>
            </p:nvPr>
          </p:nvSpPr>
          <p:spPr>
            <a:xfrm>
              <a:off x="8884856" y="1688364"/>
              <a:ext cx="2562670" cy="849886"/>
            </a:xfrm>
            <a:prstGeom prst="roundRect">
              <a:avLst/>
            </a:prstGeom>
            <a:no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endParaRPr lang="zh-CN" altLang="en-US" sz="1200" dirty="0">
                <a:latin typeface="微软雅黑" panose="020B0503020204020204" charset="-122"/>
                <a:ea typeface="微软雅黑" panose="020B0503020204020204" charset="-122"/>
              </a:endParaRPr>
            </a:p>
          </p:txBody>
        </p:sp>
      </p:grpSp>
      <p:sp>
        <p:nvSpPr>
          <p:cNvPr id="8" name="文本框 7"/>
          <p:cNvSpPr txBox="1"/>
          <p:nvPr>
            <p:custDataLst>
              <p:tags r:id="rId4"/>
            </p:custDataLst>
          </p:nvPr>
        </p:nvSpPr>
        <p:spPr>
          <a:xfrm>
            <a:off x="1039495" y="3209925"/>
            <a:ext cx="6446520" cy="1783080"/>
          </a:xfrm>
          <a:prstGeom prst="rect">
            <a:avLst/>
          </a:prstGeom>
          <a:noFill/>
        </p:spPr>
        <p:txBody>
          <a:bodyPr wrap="square" rtlCol="0">
            <a:noAutofit/>
          </a:bodyPr>
          <a:p>
            <a:pPr indent="0" algn="l">
              <a:lnSpc>
                <a:spcPct val="130000"/>
              </a:lnSpc>
              <a:spcBef>
                <a:spcPts val="600"/>
              </a:spcBef>
              <a:buFont typeface="Arial" panose="020B0604020202020204" pitchFamily="34" charset="0"/>
              <a:buNone/>
            </a:pPr>
            <a:r>
              <a:rPr lang="en-US" altLang="zh-CN" sz="2000" b="1" dirty="0">
                <a:solidFill>
                  <a:srgbClr val="FF0000"/>
                </a:solidFill>
                <a:sym typeface="+mn-lt"/>
              </a:rPr>
              <a:t>Levenshtein Distance:</a:t>
            </a:r>
            <a:r>
              <a:rPr lang="en-US" altLang="zh-CN" sz="2000" dirty="0">
                <a:sym typeface="+mn-lt"/>
              </a:rPr>
              <a:t>  a metric widely used to derive the “minimum number of single-character edits (insertions, deletions, or substitutions)” between two strings.</a:t>
            </a:r>
            <a:endParaRPr lang="en-US" altLang="zh-CN" sz="2000" dirty="0">
              <a:sym typeface="+mn-lt"/>
            </a:endParaRPr>
          </a:p>
        </p:txBody>
      </p:sp>
      <p:sp>
        <p:nvSpPr>
          <p:cNvPr id="4" name="文本框 3"/>
          <p:cNvSpPr txBox="1"/>
          <p:nvPr>
            <p:custDataLst>
              <p:tags r:id="rId5"/>
            </p:custDataLst>
          </p:nvPr>
        </p:nvSpPr>
        <p:spPr>
          <a:xfrm>
            <a:off x="1069340" y="4938395"/>
            <a:ext cx="6446520" cy="1783080"/>
          </a:xfrm>
          <a:prstGeom prst="rect">
            <a:avLst/>
          </a:prstGeom>
          <a:noFill/>
        </p:spPr>
        <p:txBody>
          <a:bodyPr wrap="square" rtlCol="0">
            <a:noAutofit/>
          </a:bodyPr>
          <a:p>
            <a:pPr indent="0" algn="l">
              <a:lnSpc>
                <a:spcPct val="130000"/>
              </a:lnSpc>
              <a:spcBef>
                <a:spcPts val="600"/>
              </a:spcBef>
              <a:buFont typeface="Arial" panose="020B0604020202020204" pitchFamily="34" charset="0"/>
              <a:buNone/>
            </a:pPr>
            <a:r>
              <a:rPr lang="en-US" altLang="zh-CN" sz="2000" dirty="0">
                <a:sym typeface="+mn-lt"/>
              </a:rPr>
              <a:t>We consider an instruction from </a:t>
            </a:r>
            <a:r>
              <a:rPr lang="en-US" altLang="zh-CN" sz="2000" b="1" i="1" dirty="0">
                <a:sym typeface="+mn-lt"/>
              </a:rPr>
              <a:t>EntryInstruction </a:t>
            </a:r>
            <a:r>
              <a:rPr lang="en-US" altLang="zh-CN" sz="2000" dirty="0">
                <a:sym typeface="+mn-lt"/>
              </a:rPr>
              <a:t>as a “charactler” to calculate Levenshtein distance for different JVM class files.  </a:t>
            </a:r>
            <a:endParaRPr lang="en-US" altLang="zh-CN" sz="2000" dirty="0">
              <a:sym typeface="+mn-lt"/>
            </a:endParaRPr>
          </a:p>
        </p:txBody>
      </p:sp>
      <p:grpSp>
        <p:nvGrpSpPr>
          <p:cNvPr id="19" name="组合 18"/>
          <p:cNvGrpSpPr/>
          <p:nvPr/>
        </p:nvGrpSpPr>
        <p:grpSpPr>
          <a:xfrm>
            <a:off x="7894955" y="2860675"/>
            <a:ext cx="3858260" cy="1014730"/>
            <a:chOff x="12433" y="4505"/>
            <a:chExt cx="6076" cy="1598"/>
          </a:xfrm>
        </p:grpSpPr>
        <p:sp>
          <p:nvSpPr>
            <p:cNvPr id="10" name="双括号 9"/>
            <p:cNvSpPr/>
            <p:nvPr/>
          </p:nvSpPr>
          <p:spPr>
            <a:xfrm>
              <a:off x="12433" y="5400"/>
              <a:ext cx="6076" cy="703"/>
            </a:xfrm>
            <a:prstGeom prst="bracketPair">
              <a:avLst/>
            </a:prstGeom>
            <a:ln w="41275" cmpd="sng">
              <a:solidFill>
                <a:srgbClr val="0070C0"/>
              </a:solidFill>
              <a:prstDash val="solid"/>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27" name="文本框 126"/>
            <p:cNvSpPr txBox="1"/>
            <p:nvPr>
              <p:custDataLst>
                <p:tags r:id="rId6"/>
              </p:custDataLst>
            </p:nvPr>
          </p:nvSpPr>
          <p:spPr>
            <a:xfrm>
              <a:off x="14916" y="4505"/>
              <a:ext cx="848" cy="725"/>
            </a:xfrm>
            <a:prstGeom prst="rect">
              <a:avLst/>
            </a:prstGeom>
            <a:noFill/>
          </p:spPr>
          <p:txBody>
            <a:bodyPr wrap="none" rtlCol="0">
              <a:spAutoFit/>
            </a:bodyPr>
            <a:p>
              <a:r>
                <a:rPr lang="en-US" altLang="zh-CN" sz="2400" dirty="0">
                  <a:latin typeface="Times New Roman" panose="02020603050405020304" pitchFamily="18" charset="0"/>
                  <a:cs typeface="Times New Roman" panose="02020603050405020304" pitchFamily="18" charset="0"/>
                </a:rPr>
                <a:t>C1</a:t>
              </a:r>
              <a:endParaRPr lang="en-US" altLang="zh-CN" sz="2400" dirty="0">
                <a:latin typeface="Times New Roman" panose="02020603050405020304" pitchFamily="18" charset="0"/>
                <a:cs typeface="Times New Roman" panose="02020603050405020304" pitchFamily="18" charset="0"/>
              </a:endParaRPr>
            </a:p>
          </p:txBody>
        </p:sp>
        <p:sp>
          <p:nvSpPr>
            <p:cNvPr id="17" name="文本框 16"/>
            <p:cNvSpPr txBox="1"/>
            <p:nvPr>
              <p:custDataLst>
                <p:tags r:id="rId7"/>
              </p:custDataLst>
            </p:nvPr>
          </p:nvSpPr>
          <p:spPr>
            <a:xfrm>
              <a:off x="13421" y="5424"/>
              <a:ext cx="4100" cy="628"/>
            </a:xfrm>
            <a:prstGeom prst="rect">
              <a:avLst/>
            </a:prstGeom>
            <a:noFill/>
          </p:spPr>
          <p:txBody>
            <a:bodyPr wrap="square" rtlCol="0">
              <a:spAutoFit/>
            </a:bodyPr>
            <a:p>
              <a:pPr algn="ctr"/>
              <a:r>
                <a:rPr lang="en-US" altLang="zh-CN" sz="2000" i="1" dirty="0">
                  <a:latin typeface="Times New Roman" panose="02020603050405020304" pitchFamily="18" charset="0"/>
                  <a:cs typeface="Times New Roman" panose="02020603050405020304" pitchFamily="18" charset="0"/>
                </a:rPr>
                <a:t>I1, I2, I3, I4, ... , In</a:t>
              </a:r>
              <a:r>
                <a:rPr lang="en-US" altLang="zh-CN"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p:txBody>
        </p:sp>
      </p:grpSp>
      <p:grpSp>
        <p:nvGrpSpPr>
          <p:cNvPr id="20" name="组合 19"/>
          <p:cNvGrpSpPr/>
          <p:nvPr/>
        </p:nvGrpSpPr>
        <p:grpSpPr>
          <a:xfrm>
            <a:off x="7894955" y="4025265"/>
            <a:ext cx="3858260" cy="1151890"/>
            <a:chOff x="12433" y="6594"/>
            <a:chExt cx="6076" cy="1814"/>
          </a:xfrm>
        </p:grpSpPr>
        <p:sp>
          <p:nvSpPr>
            <p:cNvPr id="11" name="双括号 10"/>
            <p:cNvSpPr/>
            <p:nvPr>
              <p:custDataLst>
                <p:tags r:id="rId8"/>
              </p:custDataLst>
            </p:nvPr>
          </p:nvSpPr>
          <p:spPr>
            <a:xfrm>
              <a:off x="12433" y="7705"/>
              <a:ext cx="6076" cy="703"/>
            </a:xfrm>
            <a:prstGeom prst="bracketPair">
              <a:avLst/>
            </a:prstGeom>
            <a:ln w="41275" cmpd="sng">
              <a:solidFill>
                <a:srgbClr val="0070C0"/>
              </a:solidFill>
              <a:prstDash val="solid"/>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6" name="文本框 15"/>
            <p:cNvSpPr txBox="1"/>
            <p:nvPr>
              <p:custDataLst>
                <p:tags r:id="rId9"/>
              </p:custDataLst>
            </p:nvPr>
          </p:nvSpPr>
          <p:spPr>
            <a:xfrm>
              <a:off x="14916" y="6594"/>
              <a:ext cx="848" cy="725"/>
            </a:xfrm>
            <a:prstGeom prst="rect">
              <a:avLst/>
            </a:prstGeom>
            <a:noFill/>
          </p:spPr>
          <p:txBody>
            <a:bodyPr wrap="none" rtlCol="0">
              <a:spAutoFit/>
            </a:bodyPr>
            <a:p>
              <a:r>
                <a:rPr lang="en-US" altLang="zh-CN" sz="2400" dirty="0">
                  <a:latin typeface="Times New Roman" panose="02020603050405020304" pitchFamily="18" charset="0"/>
                  <a:cs typeface="Times New Roman" panose="02020603050405020304" pitchFamily="18" charset="0"/>
                </a:rPr>
                <a:t>C2</a:t>
              </a:r>
              <a:endParaRPr lang="en-US" altLang="zh-CN" sz="2400" dirty="0">
                <a:latin typeface="Times New Roman" panose="02020603050405020304" pitchFamily="18" charset="0"/>
                <a:cs typeface="Times New Roman" panose="02020603050405020304" pitchFamily="18" charset="0"/>
              </a:endParaRPr>
            </a:p>
          </p:txBody>
        </p:sp>
        <p:sp>
          <p:nvSpPr>
            <p:cNvPr id="18" name="文本框 17"/>
            <p:cNvSpPr txBox="1"/>
            <p:nvPr>
              <p:custDataLst>
                <p:tags r:id="rId10"/>
              </p:custDataLst>
            </p:nvPr>
          </p:nvSpPr>
          <p:spPr>
            <a:xfrm>
              <a:off x="13421" y="7709"/>
              <a:ext cx="4100" cy="628"/>
            </a:xfrm>
            <a:prstGeom prst="rect">
              <a:avLst/>
            </a:prstGeom>
            <a:noFill/>
          </p:spPr>
          <p:txBody>
            <a:bodyPr wrap="square" rtlCol="0">
              <a:spAutoFit/>
            </a:bodyPr>
            <a:p>
              <a:pPr algn="ctr"/>
              <a:r>
                <a:rPr lang="en-US" altLang="zh-CN" sz="2000" i="1" dirty="0">
                  <a:latin typeface="Times New Roman" panose="02020603050405020304" pitchFamily="18" charset="0"/>
                  <a:cs typeface="Times New Roman" panose="02020603050405020304" pitchFamily="18" charset="0"/>
                </a:rPr>
                <a:t>I1, I3, I4,  ... , In</a:t>
              </a:r>
              <a:r>
                <a:rPr lang="en-US" altLang="zh-CN"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p:txBody>
        </p:sp>
      </p:grpSp>
      <p:cxnSp>
        <p:nvCxnSpPr>
          <p:cNvPr id="21" name="直接箭头连接符 20"/>
          <p:cNvCxnSpPr/>
          <p:nvPr/>
        </p:nvCxnSpPr>
        <p:spPr>
          <a:xfrm flipV="1">
            <a:off x="9269730" y="4996815"/>
            <a:ext cx="0" cy="744220"/>
          </a:xfrm>
          <a:prstGeom prst="straightConnector1">
            <a:avLst/>
          </a:prstGeom>
          <a:ln w="41275" cmpd="sng">
            <a:solidFill>
              <a:schemeClr val="accent1">
                <a:shade val="50000"/>
              </a:schemeClr>
            </a:solidFill>
            <a:prstDash val="solid"/>
            <a:tailEnd type="triangle"/>
          </a:ln>
        </p:spPr>
        <p:style>
          <a:lnRef idx="2">
            <a:schemeClr val="accent1"/>
          </a:lnRef>
          <a:fillRef idx="0">
            <a:srgbClr val="FFFFFF"/>
          </a:fillRef>
          <a:effectRef idx="0">
            <a:srgbClr val="FFFFFF"/>
          </a:effectRef>
          <a:fontRef idx="minor">
            <a:schemeClr val="tx1"/>
          </a:fontRef>
        </p:style>
      </p:cxnSp>
      <p:sp>
        <p:nvSpPr>
          <p:cNvPr id="22" name="矩形 21"/>
          <p:cNvSpPr/>
          <p:nvPr/>
        </p:nvSpPr>
        <p:spPr>
          <a:xfrm>
            <a:off x="9142730" y="3413125"/>
            <a:ext cx="328930" cy="472440"/>
          </a:xfrm>
          <a:prstGeom prst="rect">
            <a:avLst/>
          </a:prstGeom>
          <a:noFill/>
          <a:ln w="28575" cmpd="sng">
            <a:solidFill>
              <a:srgbClr val="E73A1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endParaRPr lang="zh-CN" altLang="en-US" sz="1200" dirty="0">
              <a:latin typeface="微软雅黑" panose="020B0503020204020204" charset="-122"/>
              <a:ea typeface="微软雅黑" panose="020B0503020204020204" charset="-122"/>
            </a:endParaRPr>
          </a:p>
        </p:txBody>
      </p:sp>
      <p:sp>
        <p:nvSpPr>
          <p:cNvPr id="23" name="文本框 22"/>
          <p:cNvSpPr txBox="1"/>
          <p:nvPr>
            <p:custDataLst>
              <p:tags r:id="rId11"/>
            </p:custDataLst>
          </p:nvPr>
        </p:nvSpPr>
        <p:spPr>
          <a:xfrm>
            <a:off x="7200265" y="5648960"/>
            <a:ext cx="5039360" cy="1199515"/>
          </a:xfrm>
          <a:prstGeom prst="rect">
            <a:avLst/>
          </a:prstGeom>
          <a:noFill/>
        </p:spPr>
        <p:txBody>
          <a:bodyPr wrap="square" rtlCol="0">
            <a:noAutofit/>
          </a:bodyPr>
          <a:p>
            <a:pPr indent="0" algn="l">
              <a:lnSpc>
                <a:spcPct val="130000"/>
              </a:lnSpc>
              <a:spcBef>
                <a:spcPts val="600"/>
              </a:spcBef>
              <a:buFont typeface="Arial" panose="020B0604020202020204" pitchFamily="34" charset="0"/>
              <a:buNone/>
            </a:pPr>
            <a:r>
              <a:rPr lang="en-US" altLang="zh-CN" sz="1400" dirty="0">
                <a:solidFill>
                  <a:schemeClr val="dk1"/>
                </a:solidFill>
                <a:latin typeface="Times New Roman" panose="02020603050405020304" pitchFamily="18" charset="0"/>
                <a:cs typeface="Times New Roman" panose="02020603050405020304" pitchFamily="18" charset="0"/>
                <a:sym typeface="+mn-lt"/>
              </a:rPr>
              <a:t>C1 can be transformed from C2 by only inserting one instruction I2 between I1 and I3. Therefore, their Levenshtein Distance is computed as 1.</a:t>
            </a:r>
            <a:endParaRPr lang="en-US" altLang="zh-CN" sz="1400" dirty="0">
              <a:solidFill>
                <a:schemeClr val="dk1"/>
              </a:solidFill>
              <a:latin typeface="Times New Roman" panose="02020603050405020304" pitchFamily="18" charset="0"/>
              <a:cs typeface="Times New Roman" panose="02020603050405020304" pitchFamily="18"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
                                        </p:tgtEl>
                                        <p:attrNameLst>
                                          <p:attrName>style.visibility</p:attrName>
                                        </p:attrNameLst>
                                      </p:cBhvr>
                                      <p:to>
                                        <p:strVal val="visible"/>
                                      </p:to>
                                    </p:set>
                                    <p:animEffect transition="in" filter="fade">
                                      <p:cBhvr>
                                        <p:cTn id="12" dur="500"/>
                                        <p:tgtEl>
                                          <p:spTgt spid="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4" grpId="0"/>
      <p:bldP spid="22" grpId="0" bldLvl="0" animBg="1"/>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 name="图片 169"/>
          <p:cNvPicPr>
            <a:picLocks noChangeAspect="1"/>
          </p:cNvPicPr>
          <p:nvPr/>
        </p:nvPicPr>
        <p:blipFill>
          <a:blip r:embed="rId1"/>
          <a:stretch>
            <a:fillRect/>
          </a:stretch>
        </p:blipFill>
        <p:spPr>
          <a:xfrm>
            <a:off x="5653065" y="2874733"/>
            <a:ext cx="235585" cy="244475"/>
          </a:xfrm>
          <a:prstGeom prst="rect">
            <a:avLst/>
          </a:prstGeom>
        </p:spPr>
      </p:pic>
      <p:sp>
        <p:nvSpPr>
          <p:cNvPr id="2" name="页脚占位符 1"/>
          <p:cNvSpPr>
            <a:spLocks noGrp="1"/>
          </p:cNvSpPr>
          <p:nvPr>
            <p:ph type="ftr" sz="quarter" idx="14"/>
          </p:nvPr>
        </p:nvSpPr>
        <p:spPr>
          <a:xfrm>
            <a:off x="4133850" y="6356350"/>
            <a:ext cx="4114800" cy="365125"/>
          </a:xfrm>
        </p:spPr>
        <p:txBody>
          <a:bodyPr/>
          <a:lstStyle/>
          <a:p>
            <a:endParaRPr lang="zh-CN" altLang="en-US"/>
          </a:p>
        </p:txBody>
      </p:sp>
      <p:sp>
        <p:nvSpPr>
          <p:cNvPr id="3" name="矩形 2"/>
          <p:cNvSpPr/>
          <p:nvPr/>
        </p:nvSpPr>
        <p:spPr>
          <a:xfrm>
            <a:off x="784949" y="153596"/>
            <a:ext cx="9708607" cy="650875"/>
          </a:xfrm>
          <a:prstGeom prst="rect">
            <a:avLst/>
          </a:prstGeom>
          <a:noFill/>
        </p:spPr>
        <p:txBody>
          <a:bodyPr wrap="square" numCol="1" spcCol="360000">
            <a:spAutoFit/>
          </a:bodyPr>
          <a:lstStyle/>
          <a:p>
            <a:pPr defTabSz="609600">
              <a:lnSpc>
                <a:spcPct val="130000"/>
              </a:lnSpc>
            </a:pPr>
            <a:r>
              <a:rPr lang="en-US" altLang="zh-CN" sz="2800" b="1" dirty="0">
                <a:ln>
                  <a:noFill/>
                </a:ln>
                <a:solidFill>
                  <a:schemeClr val="tx2"/>
                </a:solidFill>
                <a:effectLst/>
                <a:uFillTx/>
                <a:latin typeface="+mj-lt"/>
                <a:ea typeface="Arial" panose="020B0604020202020204"/>
                <a:cs typeface="Arial" panose="020B0604020202020204"/>
                <a:sym typeface="+mn-lt"/>
              </a:rPr>
              <a:t>Resource-Efficient Edge Selection Mechanism</a:t>
            </a:r>
            <a:r>
              <a:rPr lang="en-US" altLang="zh-CN" sz="2800" b="1" dirty="0">
                <a:ln>
                  <a:noFill/>
                </a:ln>
                <a:solidFill>
                  <a:schemeClr val="tx2"/>
                </a:solidFill>
                <a:effectLst/>
                <a:uFillTx/>
                <a:latin typeface="+mj-lt"/>
                <a:ea typeface="Arial" panose="020B0604020202020204"/>
                <a:cs typeface="Arial" panose="020B0604020202020204"/>
                <a:sym typeface="Arial" panose="020B0604020202020204"/>
              </a:rPr>
              <a:t> </a:t>
            </a:r>
            <a:endParaRPr lang="en-US" altLang="zh-CN" sz="2800" b="1" dirty="0">
              <a:solidFill>
                <a:schemeClr val="tx1">
                  <a:lumMod val="75000"/>
                  <a:lumOff val="25000"/>
                </a:schemeClr>
              </a:solidFill>
              <a:latin typeface="+mj-lt"/>
              <a:ea typeface="微软雅黑" panose="020B0503020204020204" charset="-122"/>
            </a:endParaRPr>
          </a:p>
        </p:txBody>
      </p:sp>
      <p:grpSp>
        <p:nvGrpSpPr>
          <p:cNvPr id="6" name="组合 5"/>
          <p:cNvGrpSpPr/>
          <p:nvPr/>
        </p:nvGrpSpPr>
        <p:grpSpPr>
          <a:xfrm>
            <a:off x="4079768" y="2158047"/>
            <a:ext cx="3991928" cy="3847783"/>
            <a:chOff x="7847013" y="1800225"/>
            <a:chExt cx="2794000" cy="2639599"/>
          </a:xfrm>
        </p:grpSpPr>
        <p:sp>
          <p:nvSpPr>
            <p:cNvPr id="76" name="AutoShape 1"/>
            <p:cNvSpPr/>
            <p:nvPr/>
          </p:nvSpPr>
          <p:spPr bwMode="auto">
            <a:xfrm>
              <a:off x="7999413" y="3689350"/>
              <a:ext cx="233362" cy="5762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cubicBezTo>
                    <a:pt x="2687" y="15803"/>
                    <a:pt x="9887" y="8603"/>
                    <a:pt x="21600" y="0"/>
                  </a:cubicBezTo>
                </a:path>
              </a:pathLst>
            </a:custGeom>
            <a:noFill/>
            <a:ln w="1016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 name="AutoShape 2"/>
            <p:cNvSpPr/>
            <p:nvPr/>
          </p:nvSpPr>
          <p:spPr bwMode="auto">
            <a:xfrm>
              <a:off x="9642475" y="3435350"/>
              <a:ext cx="93663" cy="276225"/>
            </a:xfrm>
            <a:custGeom>
              <a:avLst/>
              <a:gdLst>
                <a:gd name="T0" fmla="+- 0 10800 1"/>
                <a:gd name="T1" fmla="*/ T0 w 21599"/>
                <a:gd name="T2" fmla="*/ 10800 h 21600"/>
                <a:gd name="T3" fmla="+- 0 10800 1"/>
                <a:gd name="T4" fmla="*/ T3 w 21599"/>
                <a:gd name="T5" fmla="*/ 10800 h 21600"/>
                <a:gd name="T6" fmla="+- 0 10800 1"/>
                <a:gd name="T7" fmla="*/ T6 w 21599"/>
                <a:gd name="T8" fmla="*/ 10800 h 21600"/>
                <a:gd name="T9" fmla="+- 0 10800 1"/>
                <a:gd name="T10" fmla="*/ T9 w 21599"/>
                <a:gd name="T11" fmla="*/ 10800 h 21600"/>
              </a:gdLst>
              <a:ahLst/>
              <a:cxnLst>
                <a:cxn ang="0">
                  <a:pos x="T1" y="T2"/>
                </a:cxn>
                <a:cxn ang="0">
                  <a:pos x="T4" y="T5"/>
                </a:cxn>
                <a:cxn ang="0">
                  <a:pos x="T7" y="T8"/>
                </a:cxn>
                <a:cxn ang="0">
                  <a:pos x="T10" y="T11"/>
                </a:cxn>
              </a:cxnLst>
              <a:rect l="0" t="0" r="r" b="b"/>
              <a:pathLst>
                <a:path w="21599" h="21600">
                  <a:moveTo>
                    <a:pt x="21599" y="21600"/>
                  </a:moveTo>
                  <a:cubicBezTo>
                    <a:pt x="7199" y="15282"/>
                    <a:pt x="-1" y="8082"/>
                    <a:pt x="0" y="0"/>
                  </a:cubicBezTo>
                </a:path>
              </a:pathLst>
            </a:custGeom>
            <a:noFill/>
            <a:ln w="10160" cap="flat" cmpd="sng">
              <a:solidFill>
                <a:srgbClr val="000000"/>
              </a:solidFill>
              <a:prstDash val="dash"/>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8" name="AutoShape 3"/>
            <p:cNvSpPr/>
            <p:nvPr/>
          </p:nvSpPr>
          <p:spPr bwMode="auto">
            <a:xfrm>
              <a:off x="8359775" y="3898900"/>
              <a:ext cx="336550" cy="4714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cubicBezTo>
                    <a:pt x="7602" y="20899"/>
                    <a:pt x="14802" y="13699"/>
                    <a:pt x="21600" y="0"/>
                  </a:cubicBezTo>
                </a:path>
              </a:pathLst>
            </a:custGeom>
            <a:noFill/>
            <a:ln w="1016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9" name="AutoShape 4"/>
            <p:cNvSpPr/>
            <p:nvPr/>
          </p:nvSpPr>
          <p:spPr bwMode="auto">
            <a:xfrm>
              <a:off x="8704263" y="3354387"/>
              <a:ext cx="336550" cy="471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cubicBezTo>
                    <a:pt x="9232" y="16753"/>
                    <a:pt x="16432" y="9553"/>
                    <a:pt x="21600" y="0"/>
                  </a:cubicBezTo>
                </a:path>
              </a:pathLst>
            </a:custGeom>
            <a:noFill/>
            <a:ln w="1016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cxnSp>
          <p:nvCxnSpPr>
            <p:cNvPr id="81" name="AutoShape 6"/>
            <p:cNvCxnSpPr>
              <a:cxnSpLocks noChangeShapeType="1"/>
              <a:stCxn id="82" idx="0"/>
              <a:endCxn id="80" idx="0"/>
            </p:cNvCxnSpPr>
            <p:nvPr/>
          </p:nvCxnSpPr>
          <p:spPr bwMode="auto">
            <a:xfrm flipV="1">
              <a:off x="8891588" y="1909762"/>
              <a:ext cx="352425" cy="554038"/>
            </a:xfrm>
            <a:prstGeom prst="straightConnector1">
              <a:avLst/>
            </a:prstGeom>
            <a:noFill/>
            <a:ln w="1016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83" name="AutoShape 8"/>
            <p:cNvSpPr/>
            <p:nvPr/>
          </p:nvSpPr>
          <p:spPr bwMode="auto">
            <a:xfrm>
              <a:off x="9277350" y="2017712"/>
              <a:ext cx="307975" cy="4603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11781" y="15530"/>
                    <a:pt x="4581" y="8330"/>
                    <a:pt x="0" y="0"/>
                  </a:cubicBezTo>
                </a:path>
              </a:pathLst>
            </a:custGeom>
            <a:noFill/>
            <a:ln w="1016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cxnSp>
          <p:nvCxnSpPr>
            <p:cNvPr id="84" name="AutoShape 9"/>
            <p:cNvCxnSpPr>
              <a:cxnSpLocks noChangeShapeType="1"/>
              <a:stCxn id="87" idx="0"/>
              <a:endCxn id="82" idx="0"/>
            </p:cNvCxnSpPr>
            <p:nvPr/>
          </p:nvCxnSpPr>
          <p:spPr bwMode="auto">
            <a:xfrm flipV="1">
              <a:off x="8589963" y="2463800"/>
              <a:ext cx="301625" cy="568325"/>
            </a:xfrm>
            <a:prstGeom prst="straightConnector1">
              <a:avLst/>
            </a:prstGeom>
            <a:noFill/>
            <a:ln w="1016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5" name="AutoShape 10"/>
            <p:cNvCxnSpPr>
              <a:cxnSpLocks noChangeShapeType="1"/>
              <a:stCxn id="86" idx="0"/>
              <a:endCxn id="80" idx="0"/>
            </p:cNvCxnSpPr>
            <p:nvPr/>
          </p:nvCxnSpPr>
          <p:spPr bwMode="auto">
            <a:xfrm flipV="1">
              <a:off x="9236075" y="1909762"/>
              <a:ext cx="7938" cy="814388"/>
            </a:xfrm>
            <a:prstGeom prst="straightConnector1">
              <a:avLst/>
            </a:prstGeom>
            <a:noFill/>
            <a:ln w="10160" cap="flat" cmpd="sng">
              <a:solidFill>
                <a:schemeClr val="tx1"/>
              </a:solidFill>
              <a:prstDash val="solid"/>
              <a:miter lim="400000"/>
              <a:headEnd type="none" w="med" len="med"/>
              <a:tailEnd type="none" w="med" len="med"/>
            </a:ln>
            <a:effectLst>
              <a:outerShdw blurRad="50800" dist="63500" dir="2700000" algn="ctr" rotWithShape="0">
                <a:srgbClr val="000000">
                  <a:alpha val="50000"/>
                </a:srgbClr>
              </a:outerShdw>
            </a:effectLst>
            <a:extLst>
              <a:ext uri="{909E8E84-426E-40DD-AFC4-6F175D3DCCD1}">
                <a14:hiddenFill xmlns:a14="http://schemas.microsoft.com/office/drawing/2010/main">
                  <a:noFill/>
                </a14:hiddenFill>
              </a:ext>
            </a:extLst>
          </p:spPr>
        </p:cxnSp>
        <p:sp>
          <p:nvSpPr>
            <p:cNvPr id="88" name="AutoShape 13"/>
            <p:cNvSpPr/>
            <p:nvPr/>
          </p:nvSpPr>
          <p:spPr bwMode="auto">
            <a:xfrm>
              <a:off x="9585325" y="2478087"/>
              <a:ext cx="312738" cy="4937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10739" y="20740"/>
                    <a:pt x="3539" y="13540"/>
                    <a:pt x="0" y="0"/>
                  </a:cubicBezTo>
                </a:path>
              </a:pathLst>
            </a:custGeom>
            <a:noFill/>
            <a:ln w="1016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cxnSp>
          <p:nvCxnSpPr>
            <p:cNvPr id="89" name="AutoShape 14"/>
            <p:cNvCxnSpPr>
              <a:cxnSpLocks noChangeShapeType="1"/>
              <a:stCxn id="92" idx="0"/>
              <a:endCxn id="86" idx="0"/>
            </p:cNvCxnSpPr>
            <p:nvPr/>
          </p:nvCxnSpPr>
          <p:spPr bwMode="auto">
            <a:xfrm flipV="1">
              <a:off x="9118600" y="2724150"/>
              <a:ext cx="117475" cy="552450"/>
            </a:xfrm>
            <a:prstGeom prst="straightConnector1">
              <a:avLst/>
            </a:prstGeom>
            <a:noFill/>
            <a:ln w="1016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90" name="AutoShape 15"/>
            <p:cNvCxnSpPr>
              <a:cxnSpLocks noChangeShapeType="1"/>
              <a:stCxn id="91" idx="0"/>
              <a:endCxn id="86" idx="0"/>
            </p:cNvCxnSpPr>
            <p:nvPr/>
          </p:nvCxnSpPr>
          <p:spPr bwMode="auto">
            <a:xfrm flipH="1" flipV="1">
              <a:off x="9236075" y="2724150"/>
              <a:ext cx="349250" cy="631825"/>
            </a:xfrm>
            <a:prstGeom prst="straightConnector1">
              <a:avLst/>
            </a:prstGeom>
            <a:noFill/>
            <a:ln w="10160" cap="flat" cmpd="sng">
              <a:solidFill>
                <a:srgbClr val="000000"/>
              </a:solidFill>
              <a:prstDash val="dash"/>
              <a:miter lim="400000"/>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1" name="Oval 16"/>
            <p:cNvSpPr/>
            <p:nvPr/>
          </p:nvSpPr>
          <p:spPr bwMode="auto">
            <a:xfrm>
              <a:off x="9474200" y="3246437"/>
              <a:ext cx="222250" cy="219075"/>
            </a:xfrm>
            <a:prstGeom prst="ellipse">
              <a:avLst/>
            </a:prstGeom>
            <a:solidFill>
              <a:srgbClr val="D5D5D5"/>
            </a:solidFill>
            <a:ln w="6350" cap="flat" cmpd="sng">
              <a:solidFill>
                <a:srgbClr val="5E5E5E"/>
              </a:solidFill>
              <a:prstDash val="solid"/>
              <a:miter lim="400000"/>
              <a:headEnd type="none" w="med" len="med"/>
              <a:tailEnd type="none" w="med" len="med"/>
            </a:ln>
            <a:effectLst>
              <a:outerShdw blurRad="63500" dist="25400" dir="5400000" algn="ctr" rotWithShape="0">
                <a:srgbClr val="000000">
                  <a:alpha val="50000"/>
                </a:srgbClr>
              </a:outerShdw>
            </a:effec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zh-CN" altLang="zh-CN" sz="3200">
                <a:solidFill>
                  <a:srgbClr val="FFFFFF"/>
                </a:solidFill>
                <a:latin typeface="Helvetica Neue Medium" charset="0"/>
                <a:ea typeface="Helvetica Neue Medium" charset="0"/>
                <a:cs typeface="Helvetica Neue Medium" charset="0"/>
                <a:sym typeface="Helvetica Neue Medium" charset="0"/>
              </a:endParaRPr>
            </a:p>
          </p:txBody>
        </p:sp>
        <p:cxnSp>
          <p:nvCxnSpPr>
            <p:cNvPr id="93" name="AutoShape 18"/>
            <p:cNvCxnSpPr>
              <a:cxnSpLocks noChangeShapeType="1"/>
              <a:stCxn id="94" idx="0"/>
              <a:endCxn id="92" idx="0"/>
            </p:cNvCxnSpPr>
            <p:nvPr/>
          </p:nvCxnSpPr>
          <p:spPr bwMode="auto">
            <a:xfrm flipH="1" flipV="1">
              <a:off x="9118600" y="3276600"/>
              <a:ext cx="125413" cy="615950"/>
            </a:xfrm>
            <a:prstGeom prst="straightConnector1">
              <a:avLst/>
            </a:prstGeom>
            <a:noFill/>
            <a:ln w="1016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95" name="Oval 20"/>
            <p:cNvSpPr/>
            <p:nvPr/>
          </p:nvSpPr>
          <p:spPr bwMode="auto">
            <a:xfrm>
              <a:off x="9704388" y="3684587"/>
              <a:ext cx="222250" cy="219075"/>
            </a:xfrm>
            <a:prstGeom prst="ellipse">
              <a:avLst/>
            </a:prstGeom>
            <a:solidFill>
              <a:srgbClr val="D5D5D5"/>
            </a:solidFill>
            <a:ln w="6350" cap="flat" cmpd="sng">
              <a:solidFill>
                <a:srgbClr val="5E5E5E"/>
              </a:solidFill>
              <a:prstDash val="solid"/>
              <a:miter lim="400000"/>
              <a:headEnd type="none" w="med" len="med"/>
              <a:tailEnd type="none" w="med" len="med"/>
            </a:ln>
            <a:effectLst>
              <a:outerShdw blurRad="63500" dist="25400" dir="5400000" algn="ctr" rotWithShape="0">
                <a:srgbClr val="000000">
                  <a:alpha val="50000"/>
                </a:srgbClr>
              </a:outerShdw>
            </a:effec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zh-CN" altLang="zh-CN" sz="3200">
                <a:solidFill>
                  <a:srgbClr val="FFFFFF"/>
                </a:solidFill>
                <a:latin typeface="Helvetica Neue Medium" charset="0"/>
                <a:ea typeface="Helvetica Neue Medium" charset="0"/>
                <a:cs typeface="Helvetica Neue Medium" charset="0"/>
                <a:sym typeface="Helvetica Neue Medium" charset="0"/>
              </a:endParaRPr>
            </a:p>
          </p:txBody>
        </p:sp>
        <p:sp>
          <p:nvSpPr>
            <p:cNvPr id="96" name="AutoShape 21"/>
            <p:cNvSpPr/>
            <p:nvPr/>
          </p:nvSpPr>
          <p:spPr bwMode="auto">
            <a:xfrm>
              <a:off x="8763000" y="3900487"/>
              <a:ext cx="257175" cy="463550"/>
            </a:xfrm>
            <a:custGeom>
              <a:avLst/>
              <a:gdLst>
                <a:gd name="T0" fmla="+- 0 11945 2290"/>
                <a:gd name="T1" fmla="*/ T0 w 19310"/>
                <a:gd name="T2" fmla="*/ 10800 h 21600"/>
                <a:gd name="T3" fmla="+- 0 11945 2290"/>
                <a:gd name="T4" fmla="*/ T3 w 19310"/>
                <a:gd name="T5" fmla="*/ 10800 h 21600"/>
                <a:gd name="T6" fmla="+- 0 11945 2290"/>
                <a:gd name="T7" fmla="*/ T6 w 19310"/>
                <a:gd name="T8" fmla="*/ 10800 h 21600"/>
                <a:gd name="T9" fmla="+- 0 11945 2290"/>
                <a:gd name="T10" fmla="*/ T9 w 19310"/>
                <a:gd name="T11" fmla="*/ 10800 h 21600"/>
              </a:gdLst>
              <a:ahLst/>
              <a:cxnLst>
                <a:cxn ang="0">
                  <a:pos x="T1" y="T2"/>
                </a:cxn>
                <a:cxn ang="0">
                  <a:pos x="T4" y="T5"/>
                </a:cxn>
                <a:cxn ang="0">
                  <a:pos x="T7" y="T8"/>
                </a:cxn>
                <a:cxn ang="0">
                  <a:pos x="T10" y="T11"/>
                </a:cxn>
              </a:cxnLst>
              <a:rect l="0" t="0" r="r" b="b"/>
              <a:pathLst>
                <a:path w="19310" h="21600">
                  <a:moveTo>
                    <a:pt x="19310" y="21600"/>
                  </a:moveTo>
                  <a:cubicBezTo>
                    <a:pt x="3896" y="13961"/>
                    <a:pt x="-2290" y="6761"/>
                    <a:pt x="752" y="0"/>
                  </a:cubicBezTo>
                </a:path>
              </a:pathLst>
            </a:custGeom>
            <a:noFill/>
            <a:ln w="10160" cap="flat" cmpd="sng">
              <a:solidFill>
                <a:srgbClr val="000000"/>
              </a:solidFill>
              <a:prstDash val="dash"/>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7" name="AutoShape 22"/>
            <p:cNvSpPr/>
            <p:nvPr/>
          </p:nvSpPr>
          <p:spPr bwMode="auto">
            <a:xfrm>
              <a:off x="9888538" y="3881437"/>
              <a:ext cx="234950" cy="4826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19397" y="14596"/>
                    <a:pt x="12197" y="7396"/>
                    <a:pt x="0" y="0"/>
                  </a:cubicBezTo>
                </a:path>
              </a:pathLst>
            </a:custGeom>
            <a:noFill/>
            <a:ln w="10160" cap="flat" cmpd="sng">
              <a:solidFill>
                <a:srgbClr val="000000"/>
              </a:solidFill>
              <a:prstDash val="dash"/>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cxnSp>
          <p:nvCxnSpPr>
            <p:cNvPr id="98" name="AutoShape 23"/>
            <p:cNvCxnSpPr>
              <a:cxnSpLocks noChangeShapeType="1"/>
              <a:stCxn id="101" idx="0"/>
              <a:endCxn id="94" idx="0"/>
            </p:cNvCxnSpPr>
            <p:nvPr/>
          </p:nvCxnSpPr>
          <p:spPr bwMode="auto">
            <a:xfrm flipH="1" flipV="1">
              <a:off x="9244013" y="3781425"/>
              <a:ext cx="1" cy="360362"/>
            </a:xfrm>
            <a:prstGeom prst="straightConnector1">
              <a:avLst/>
            </a:prstGeom>
            <a:noFill/>
            <a:ln w="10160" cap="flat" cmpd="sng">
              <a:solidFill>
                <a:srgbClr val="000000"/>
              </a:solidFill>
              <a:prstDash val="solid"/>
              <a:miter lim="400000"/>
              <a:headEnd type="none" w="med" len="med"/>
              <a:tailEnd type="none" w="med" len="med"/>
            </a:ln>
            <a:effectLst>
              <a:outerShdw blurRad="50800" dist="63500" dir="2700000" algn="ctr" rotWithShape="0">
                <a:srgbClr val="000000">
                  <a:alpha val="50000"/>
                </a:srgbClr>
              </a:outerShdw>
            </a:effectLst>
            <a:extLst>
              <a:ext uri="{909E8E84-426E-40DD-AFC4-6F175D3DCCD1}">
                <a14:hiddenFill xmlns:a14="http://schemas.microsoft.com/office/drawing/2010/main">
                  <a:noFill/>
                </a14:hiddenFill>
              </a:ext>
            </a:extLst>
          </p:spPr>
        </p:cxnSp>
        <p:cxnSp>
          <p:nvCxnSpPr>
            <p:cNvPr id="99" name="AutoShape 24"/>
            <p:cNvCxnSpPr>
              <a:cxnSpLocks noChangeShapeType="1"/>
              <a:stCxn id="101" idx="0"/>
              <a:endCxn id="94" idx="0"/>
            </p:cNvCxnSpPr>
            <p:nvPr/>
          </p:nvCxnSpPr>
          <p:spPr bwMode="auto">
            <a:xfrm flipH="1" flipV="1">
              <a:off x="9244013" y="3781425"/>
              <a:ext cx="1" cy="360362"/>
            </a:xfrm>
            <a:prstGeom prst="straightConnector1">
              <a:avLst/>
            </a:prstGeom>
            <a:noFill/>
            <a:ln w="1016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0" name="AutoShape 25"/>
            <p:cNvSpPr/>
            <p:nvPr/>
          </p:nvSpPr>
          <p:spPr bwMode="auto">
            <a:xfrm>
              <a:off x="10145713" y="3608387"/>
              <a:ext cx="258762" cy="776288"/>
            </a:xfrm>
            <a:custGeom>
              <a:avLst/>
              <a:gdLst>
                <a:gd name="T0" fmla="*/ 9755 w 19511"/>
                <a:gd name="T1" fmla="*/ 10800 h 21600"/>
                <a:gd name="T2" fmla="*/ 9755 w 19511"/>
                <a:gd name="T3" fmla="*/ 10800 h 21600"/>
                <a:gd name="T4" fmla="*/ 9755 w 19511"/>
                <a:gd name="T5" fmla="*/ 10800 h 21600"/>
                <a:gd name="T6" fmla="*/ 9755 w 19511"/>
                <a:gd name="T7" fmla="*/ 10800 h 21600"/>
              </a:gdLst>
              <a:ahLst/>
              <a:cxnLst>
                <a:cxn ang="0">
                  <a:pos x="T0" y="T1"/>
                </a:cxn>
                <a:cxn ang="0">
                  <a:pos x="T2" y="T3"/>
                </a:cxn>
                <a:cxn ang="0">
                  <a:pos x="T4" y="T5"/>
                </a:cxn>
                <a:cxn ang="0">
                  <a:pos x="T6" y="T7"/>
                </a:cxn>
              </a:cxnLst>
              <a:rect l="0" t="0" r="r" b="b"/>
              <a:pathLst>
                <a:path w="19511" h="21600">
                  <a:moveTo>
                    <a:pt x="18905" y="21600"/>
                  </a:moveTo>
                  <a:cubicBezTo>
                    <a:pt x="21600" y="14247"/>
                    <a:pt x="15298" y="7047"/>
                    <a:pt x="0" y="0"/>
                  </a:cubicBezTo>
                </a:path>
              </a:pathLst>
            </a:custGeom>
            <a:noFill/>
            <a:ln w="1016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1" name="AutoShape 26"/>
            <p:cNvSpPr/>
            <p:nvPr/>
          </p:nvSpPr>
          <p:spPr bwMode="auto">
            <a:xfrm>
              <a:off x="7847013" y="4141787"/>
              <a:ext cx="2794000" cy="298037"/>
            </a:xfrm>
            <a:prstGeom prst="roundRect">
              <a:avLst>
                <a:gd name="adj" fmla="val 8944"/>
              </a:avLst>
            </a:prstGeom>
            <a:solidFill>
              <a:srgbClr val="FF644E">
                <a:alpha val="97066"/>
              </a:srgbClr>
            </a:solidFill>
            <a:ln w="12700" cap="flat" cmpd="sng">
              <a:solidFill>
                <a:srgbClr val="000000">
                  <a:alpha val="97066"/>
                </a:srgbClr>
              </a:solidFill>
              <a:prstDash val="solid"/>
              <a:miter lim="400000"/>
              <a:headEnd type="none" w="med" len="med"/>
              <a:tailEnd type="none" w="med" len="med"/>
            </a:ln>
            <a:effectLst>
              <a:outerShdw blurRad="63500" dist="25400" dir="5400000" algn="ctr" rotWithShape="0">
                <a:srgbClr val="000000">
                  <a:alpha val="50000"/>
                </a:srgbClr>
              </a:outerShdw>
            </a:effectLst>
          </p:spPr>
          <p:txBody>
            <a:bodyPr lIns="11430" tIns="11430" rIns="11430" bIns="11430" anchor="ctr"/>
            <a:lstStyle/>
            <a:p>
              <a:pPr algn="ctr"/>
              <a:r>
                <a:rPr lang="zh-CN" altLang="zh-CN" sz="2000" b="1" dirty="0">
                  <a:solidFill>
                    <a:srgbClr val="000000"/>
                  </a:solidFill>
                  <a:latin typeface="Kannada MN" charset="0"/>
                  <a:ea typeface="Kannada MN" charset="0"/>
                  <a:cs typeface="Kannada MN" charset="0"/>
                  <a:sym typeface="Kannada MN" charset="0"/>
                </a:rPr>
                <a:t>Edge Selection Mechanism</a:t>
              </a:r>
              <a:endParaRPr lang="zh-CN" altLang="zh-CN" sz="2000" b="1" dirty="0">
                <a:solidFill>
                  <a:srgbClr val="000000"/>
                </a:solidFill>
                <a:latin typeface="Kannada MN" charset="0"/>
                <a:ea typeface="Kannada MN" charset="0"/>
                <a:cs typeface="Kannada MN" charset="0"/>
                <a:sym typeface="Kannada MN" charset="0"/>
              </a:endParaRPr>
            </a:p>
          </p:txBody>
        </p:sp>
        <p:sp>
          <p:nvSpPr>
            <p:cNvPr id="102" name="Oval 27"/>
            <p:cNvSpPr/>
            <p:nvPr/>
          </p:nvSpPr>
          <p:spPr bwMode="auto">
            <a:xfrm>
              <a:off x="8620125" y="3684587"/>
              <a:ext cx="222250" cy="219075"/>
            </a:xfrm>
            <a:prstGeom prst="ellipse">
              <a:avLst/>
            </a:prstGeom>
            <a:blipFill dpi="0" rotWithShape="0">
              <a:blip r:embed="rId2"/>
              <a:srcRect/>
              <a:tile tx="0" ty="0" sx="100000" sy="100000" flip="none" algn="tl"/>
            </a:blipFill>
            <a:ln w="6350" cap="flat" cmpd="sng">
              <a:solidFill>
                <a:srgbClr val="5E5E5E"/>
              </a:solidFill>
              <a:prstDash val="solid"/>
              <a:miter lim="400000"/>
              <a:headEnd type="none" w="med" len="med"/>
              <a:tailEnd type="none" w="med" len="med"/>
            </a:ln>
            <a:effectLst>
              <a:outerShdw blurRad="63500" dist="25400" dir="5400000" algn="ctr" rotWithShape="0">
                <a:srgbClr val="000000">
                  <a:alpha val="50000"/>
                </a:srgbClr>
              </a:outerShdw>
            </a:effec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zh-CN" altLang="zh-CN" sz="3200">
                <a:solidFill>
                  <a:srgbClr val="FFFFFF"/>
                </a:solidFill>
                <a:latin typeface="Helvetica Neue Medium" charset="0"/>
                <a:ea typeface="Helvetica Neue Medium" charset="0"/>
                <a:cs typeface="Helvetica Neue Medium" charset="0"/>
                <a:sym typeface="Helvetica Neue Medium" charset="0"/>
              </a:endParaRPr>
            </a:p>
          </p:txBody>
        </p:sp>
        <p:cxnSp>
          <p:nvCxnSpPr>
            <p:cNvPr id="104" name="AutoShape 29"/>
            <p:cNvCxnSpPr>
              <a:cxnSpLocks noChangeShapeType="1"/>
              <a:stCxn id="103" idx="0"/>
              <a:endCxn id="87" idx="0"/>
            </p:cNvCxnSpPr>
            <p:nvPr/>
          </p:nvCxnSpPr>
          <p:spPr bwMode="auto">
            <a:xfrm flipV="1">
              <a:off x="8289925" y="3032125"/>
              <a:ext cx="300038" cy="558800"/>
            </a:xfrm>
            <a:prstGeom prst="straightConnector1">
              <a:avLst/>
            </a:prstGeom>
            <a:noFill/>
            <a:ln w="1016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05" name="AutoShape 30"/>
            <p:cNvSpPr/>
            <p:nvPr/>
          </p:nvSpPr>
          <p:spPr bwMode="auto">
            <a:xfrm>
              <a:off x="9898063" y="2971800"/>
              <a:ext cx="249237" cy="636587"/>
            </a:xfrm>
            <a:custGeom>
              <a:avLst/>
              <a:gdLst>
                <a:gd name="T0" fmla="*/ 10254 w 20509"/>
                <a:gd name="T1" fmla="*/ 10800 h 21600"/>
                <a:gd name="T2" fmla="*/ 10254 w 20509"/>
                <a:gd name="T3" fmla="*/ 10800 h 21600"/>
                <a:gd name="T4" fmla="*/ 10254 w 20509"/>
                <a:gd name="T5" fmla="*/ 10800 h 21600"/>
                <a:gd name="T6" fmla="*/ 10254 w 20509"/>
                <a:gd name="T7" fmla="*/ 10800 h 21600"/>
              </a:gdLst>
              <a:ahLst/>
              <a:cxnLst>
                <a:cxn ang="0">
                  <a:pos x="T0" y="T1"/>
                </a:cxn>
                <a:cxn ang="0">
                  <a:pos x="T2" y="T3"/>
                </a:cxn>
                <a:cxn ang="0">
                  <a:pos x="T4" y="T5"/>
                </a:cxn>
                <a:cxn ang="0">
                  <a:pos x="T6" y="T7"/>
                </a:cxn>
              </a:cxnLst>
              <a:rect l="0" t="0" r="r" b="b"/>
              <a:pathLst>
                <a:path w="20509" h="21600">
                  <a:moveTo>
                    <a:pt x="20367" y="21600"/>
                  </a:moveTo>
                  <a:cubicBezTo>
                    <a:pt x="21600" y="14418"/>
                    <a:pt x="14811" y="7218"/>
                    <a:pt x="0" y="0"/>
                  </a:cubicBezTo>
                </a:path>
              </a:pathLst>
            </a:custGeom>
            <a:noFill/>
            <a:ln w="1016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6" name="Oval 31"/>
            <p:cNvSpPr/>
            <p:nvPr/>
          </p:nvSpPr>
          <p:spPr bwMode="auto">
            <a:xfrm>
              <a:off x="9477375" y="2365375"/>
              <a:ext cx="215900" cy="220662"/>
            </a:xfrm>
            <a:prstGeom prst="ellipse">
              <a:avLst/>
            </a:prstGeom>
            <a:blipFill dpi="0" rotWithShape="0">
              <a:blip r:embed="rId2"/>
              <a:srcRect/>
              <a:tile tx="0" ty="0" sx="100000" sy="100000" flip="none" algn="tl"/>
            </a:blipFill>
            <a:ln w="6350" cap="flat" cmpd="sng">
              <a:solidFill>
                <a:srgbClr val="5E5E5E"/>
              </a:solidFill>
              <a:prstDash val="solid"/>
              <a:miter lim="400000"/>
              <a:headEnd type="none" w="med" len="med"/>
              <a:tailEnd type="none" w="med" len="med"/>
            </a:ln>
            <a:effectLst>
              <a:outerShdw blurRad="63500" dist="25400" dir="5400000" algn="ctr" rotWithShape="0">
                <a:srgbClr val="000000">
                  <a:alpha val="50000"/>
                </a:srgbClr>
              </a:outerShdw>
            </a:effec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zh-CN" altLang="zh-CN" sz="3200">
                <a:solidFill>
                  <a:srgbClr val="FFFFFF"/>
                </a:solidFill>
                <a:latin typeface="Helvetica Neue Medium" charset="0"/>
                <a:ea typeface="Helvetica Neue Medium" charset="0"/>
                <a:cs typeface="Helvetica Neue Medium" charset="0"/>
                <a:sym typeface="Helvetica Neue Medium" charset="0"/>
              </a:endParaRPr>
            </a:p>
          </p:txBody>
        </p:sp>
        <p:sp>
          <p:nvSpPr>
            <p:cNvPr id="107" name="Oval 32"/>
            <p:cNvSpPr/>
            <p:nvPr/>
          </p:nvSpPr>
          <p:spPr bwMode="auto">
            <a:xfrm>
              <a:off x="9771063" y="2867025"/>
              <a:ext cx="223837" cy="219075"/>
            </a:xfrm>
            <a:prstGeom prst="ellipse">
              <a:avLst/>
            </a:prstGeom>
            <a:blipFill dpi="0" rotWithShape="0">
              <a:blip r:embed="rId2"/>
              <a:srcRect/>
              <a:tile tx="0" ty="0" sx="100000" sy="100000" flip="none" algn="tl"/>
            </a:blipFill>
            <a:ln w="6350" cap="flat" cmpd="sng">
              <a:solidFill>
                <a:srgbClr val="5E5E5E"/>
              </a:solidFill>
              <a:prstDash val="solid"/>
              <a:miter lim="400000"/>
              <a:headEnd type="none" w="med" len="med"/>
              <a:tailEnd type="none" w="med" len="med"/>
            </a:ln>
            <a:effectLst>
              <a:outerShdw blurRad="63500" dist="25400" dir="5400000" algn="ctr" rotWithShape="0">
                <a:srgbClr val="000000">
                  <a:alpha val="50000"/>
                </a:srgbClr>
              </a:outerShdw>
            </a:effec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zh-CN" altLang="zh-CN" sz="3200">
                <a:solidFill>
                  <a:srgbClr val="FFFFFF"/>
                </a:solidFill>
                <a:latin typeface="Helvetica Neue Medium" charset="0"/>
                <a:ea typeface="Helvetica Neue Medium" charset="0"/>
                <a:cs typeface="Helvetica Neue Medium" charset="0"/>
                <a:sym typeface="Helvetica Neue Medium" charset="0"/>
              </a:endParaRPr>
            </a:p>
          </p:txBody>
        </p:sp>
        <p:sp>
          <p:nvSpPr>
            <p:cNvPr id="108" name="Oval 33"/>
            <p:cNvSpPr/>
            <p:nvPr/>
          </p:nvSpPr>
          <p:spPr bwMode="auto">
            <a:xfrm>
              <a:off x="10040938" y="3506787"/>
              <a:ext cx="223837" cy="219075"/>
            </a:xfrm>
            <a:prstGeom prst="ellipse">
              <a:avLst/>
            </a:prstGeom>
            <a:blipFill dpi="0" rotWithShape="0">
              <a:blip r:embed="rId2"/>
              <a:srcRect/>
              <a:tile tx="0" ty="0" sx="100000" sy="100000" flip="none" algn="tl"/>
            </a:blipFill>
            <a:ln w="6350" cap="flat" cmpd="sng">
              <a:solidFill>
                <a:srgbClr val="5E5E5E"/>
              </a:solidFill>
              <a:prstDash val="solid"/>
              <a:miter lim="400000"/>
              <a:headEnd type="none" w="med" len="med"/>
              <a:tailEnd type="none" w="med" len="med"/>
            </a:ln>
            <a:effectLst>
              <a:outerShdw blurRad="63500" dist="25400" dir="5400000" algn="ctr" rotWithShape="0">
                <a:srgbClr val="000000">
                  <a:alpha val="50000"/>
                </a:srgbClr>
              </a:outerShdw>
            </a:effec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zh-CN" altLang="zh-CN" sz="3200">
                <a:solidFill>
                  <a:srgbClr val="FFFFFF"/>
                </a:solidFill>
                <a:latin typeface="Helvetica Neue Medium" charset="0"/>
                <a:ea typeface="Helvetica Neue Medium" charset="0"/>
                <a:cs typeface="Helvetica Neue Medium" charset="0"/>
                <a:sym typeface="Helvetica Neue Medium" charset="0"/>
              </a:endParaRPr>
            </a:p>
          </p:txBody>
        </p:sp>
        <p:sp>
          <p:nvSpPr>
            <p:cNvPr id="87" name="Oval 12"/>
            <p:cNvSpPr/>
            <p:nvPr/>
          </p:nvSpPr>
          <p:spPr bwMode="auto">
            <a:xfrm>
              <a:off x="8478838" y="2922587"/>
              <a:ext cx="222250" cy="220663"/>
            </a:xfrm>
            <a:prstGeom prst="ellipse">
              <a:avLst/>
            </a:prstGeom>
            <a:blipFill dpi="0" rotWithShape="0">
              <a:blip r:embed="rId2"/>
              <a:srcRect/>
              <a:tile tx="0" ty="0" sx="100000" sy="100000" flip="none" algn="tl"/>
            </a:blipFill>
            <a:ln w="6350" cap="flat" cmpd="sng">
              <a:solidFill>
                <a:srgbClr val="5E5E5E"/>
              </a:solidFill>
              <a:prstDash val="solid"/>
              <a:miter lim="400000"/>
              <a:headEnd type="none" w="med" len="med"/>
              <a:tailEnd type="none" w="med" len="med"/>
            </a:ln>
            <a:effectLst>
              <a:outerShdw blurRad="63500" dist="25400" dir="5400000" algn="ctr" rotWithShape="0">
                <a:srgbClr val="000000">
                  <a:alpha val="50000"/>
                </a:srgbClr>
              </a:outerShdw>
            </a:effec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zh-CN" altLang="zh-CN" sz="3200">
                <a:solidFill>
                  <a:srgbClr val="FFFFFF"/>
                </a:solidFill>
                <a:latin typeface="Helvetica Neue Medium" charset="0"/>
                <a:ea typeface="Helvetica Neue Medium" charset="0"/>
                <a:cs typeface="Helvetica Neue Medium" charset="0"/>
                <a:sym typeface="Helvetica Neue Medium" charset="0"/>
              </a:endParaRPr>
            </a:p>
          </p:txBody>
        </p:sp>
        <p:sp>
          <p:nvSpPr>
            <p:cNvPr id="103" name="Oval 28"/>
            <p:cNvSpPr/>
            <p:nvPr/>
          </p:nvSpPr>
          <p:spPr bwMode="auto">
            <a:xfrm>
              <a:off x="8178800" y="3481387"/>
              <a:ext cx="222250" cy="219075"/>
            </a:xfrm>
            <a:prstGeom prst="ellipse">
              <a:avLst/>
            </a:prstGeom>
            <a:blipFill dpi="0" rotWithShape="0">
              <a:blip r:embed="rId2"/>
              <a:srcRect/>
              <a:tile tx="0" ty="0" sx="100000" sy="100000" flip="none" algn="tl"/>
            </a:blipFill>
            <a:ln w="6350" cap="flat" cmpd="sng">
              <a:solidFill>
                <a:srgbClr val="5E5E5E"/>
              </a:solidFill>
              <a:prstDash val="solid"/>
              <a:miter lim="400000"/>
              <a:headEnd type="none" w="med" len="med"/>
              <a:tailEnd type="none" w="med" len="med"/>
            </a:ln>
            <a:effectLst>
              <a:outerShdw blurRad="63500" dist="25400" dir="5400000" algn="ctr" rotWithShape="0">
                <a:srgbClr val="000000">
                  <a:alpha val="50000"/>
                </a:srgbClr>
              </a:outerShdw>
            </a:effec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zh-CN" altLang="zh-CN" sz="3200">
                <a:solidFill>
                  <a:srgbClr val="FFFFFF"/>
                </a:solidFill>
                <a:latin typeface="Helvetica Neue Medium" charset="0"/>
                <a:ea typeface="Helvetica Neue Medium" charset="0"/>
                <a:cs typeface="Helvetica Neue Medium" charset="0"/>
                <a:sym typeface="Helvetica Neue Medium" charset="0"/>
              </a:endParaRPr>
            </a:p>
          </p:txBody>
        </p:sp>
        <p:sp>
          <p:nvSpPr>
            <p:cNvPr id="80" name="Oval 5"/>
            <p:cNvSpPr/>
            <p:nvPr/>
          </p:nvSpPr>
          <p:spPr bwMode="auto">
            <a:xfrm>
              <a:off x="9136063" y="1800225"/>
              <a:ext cx="215900" cy="219075"/>
            </a:xfrm>
            <a:prstGeom prst="ellipse">
              <a:avLst/>
            </a:prstGeom>
            <a:blipFill dpi="0" rotWithShape="0">
              <a:blip r:embed="rId2"/>
              <a:srcRect/>
              <a:tile tx="0" ty="0" sx="100000" sy="100000" flip="none" algn="tl"/>
            </a:blipFill>
            <a:ln w="6350" cap="flat" cmpd="sng">
              <a:solidFill>
                <a:srgbClr val="5E5E5E"/>
              </a:solidFill>
              <a:prstDash val="solid"/>
              <a:miter lim="400000"/>
              <a:headEnd type="none" w="med" len="med"/>
              <a:tailEnd type="none" w="med" len="med"/>
            </a:ln>
            <a:effectLst>
              <a:outerShdw blurRad="63500" dist="25400" dir="5400000" algn="ctr" rotWithShape="0">
                <a:srgbClr val="000000">
                  <a:alpha val="50000"/>
                </a:srgbClr>
              </a:outerShdw>
            </a:effec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zh-CN" altLang="zh-CN" sz="1100" dirty="0">
                <a:solidFill>
                  <a:schemeClr val="tx1"/>
                </a:solidFill>
                <a:latin typeface="Helvetica Neue Medium" charset="0"/>
                <a:ea typeface="Helvetica Neue Medium" charset="0"/>
                <a:cs typeface="Helvetica Neue Medium" charset="0"/>
                <a:sym typeface="Helvetica Neue Medium" charset="0"/>
              </a:endParaRPr>
            </a:p>
          </p:txBody>
        </p:sp>
        <p:sp>
          <p:nvSpPr>
            <p:cNvPr id="82" name="Oval 7"/>
            <p:cNvSpPr/>
            <p:nvPr/>
          </p:nvSpPr>
          <p:spPr bwMode="auto">
            <a:xfrm>
              <a:off x="8782050" y="2352675"/>
              <a:ext cx="217488" cy="220662"/>
            </a:xfrm>
            <a:prstGeom prst="ellipse">
              <a:avLst/>
            </a:prstGeom>
            <a:blipFill dpi="0" rotWithShape="0">
              <a:blip r:embed="rId2"/>
              <a:srcRect/>
              <a:tile tx="0" ty="0" sx="100000" sy="100000" flip="none" algn="tl"/>
            </a:blipFill>
            <a:ln w="6350" cap="flat" cmpd="sng">
              <a:solidFill>
                <a:srgbClr val="5E5E5E"/>
              </a:solidFill>
              <a:prstDash val="solid"/>
              <a:miter lim="400000"/>
              <a:headEnd type="none" w="med" len="med"/>
              <a:tailEnd type="none" w="med" len="med"/>
            </a:ln>
            <a:effectLst>
              <a:outerShdw blurRad="63500" dist="25400" dir="5400000" algn="ctr" rotWithShape="0">
                <a:srgbClr val="000000">
                  <a:alpha val="50000"/>
                </a:srgbClr>
              </a:outerShdw>
            </a:effec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zh-CN" altLang="zh-CN" sz="3200">
                <a:solidFill>
                  <a:srgbClr val="FFFFFF"/>
                </a:solidFill>
                <a:latin typeface="Helvetica Neue Medium" charset="0"/>
                <a:ea typeface="Helvetica Neue Medium" charset="0"/>
                <a:cs typeface="Helvetica Neue Medium" charset="0"/>
                <a:sym typeface="Helvetica Neue Medium" charset="0"/>
              </a:endParaRPr>
            </a:p>
          </p:txBody>
        </p:sp>
        <p:sp>
          <p:nvSpPr>
            <p:cNvPr id="86" name="Oval 11"/>
            <p:cNvSpPr/>
            <p:nvPr/>
          </p:nvSpPr>
          <p:spPr bwMode="auto">
            <a:xfrm>
              <a:off x="9124950" y="2614612"/>
              <a:ext cx="222250" cy="219075"/>
            </a:xfrm>
            <a:prstGeom prst="ellipse">
              <a:avLst/>
            </a:prstGeom>
            <a:blipFill dpi="0" rotWithShape="0">
              <a:blip r:embed="rId2"/>
              <a:srcRect/>
              <a:tile tx="0" ty="0" sx="100000" sy="100000" flip="none" algn="tl"/>
            </a:blipFill>
            <a:ln w="6350" cap="flat" cmpd="sng">
              <a:solidFill>
                <a:srgbClr val="5E5E5E"/>
              </a:solidFill>
              <a:prstDash val="solid"/>
              <a:miter lim="400000"/>
              <a:headEnd type="none" w="med" len="med"/>
              <a:tailEnd type="none" w="med" len="med"/>
            </a:ln>
            <a:effectLst>
              <a:outerShdw blurRad="63500" dist="25400" dir="5400000" algn="ctr" rotWithShape="0">
                <a:srgbClr val="000000">
                  <a:alpha val="50000"/>
                </a:srgbClr>
              </a:outerShdw>
            </a:effec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zh-CN" altLang="zh-CN" sz="3200">
                <a:solidFill>
                  <a:srgbClr val="FFFFFF"/>
                </a:solidFill>
                <a:latin typeface="Helvetica Neue Medium" charset="0"/>
                <a:ea typeface="Helvetica Neue Medium" charset="0"/>
                <a:cs typeface="Helvetica Neue Medium" charset="0"/>
                <a:sym typeface="Helvetica Neue Medium" charset="0"/>
              </a:endParaRPr>
            </a:p>
          </p:txBody>
        </p:sp>
        <p:sp>
          <p:nvSpPr>
            <p:cNvPr id="92" name="Oval 17"/>
            <p:cNvSpPr/>
            <p:nvPr/>
          </p:nvSpPr>
          <p:spPr bwMode="auto">
            <a:xfrm>
              <a:off x="9007475" y="3167062"/>
              <a:ext cx="223838" cy="219075"/>
            </a:xfrm>
            <a:prstGeom prst="ellipse">
              <a:avLst/>
            </a:prstGeom>
            <a:blipFill dpi="0" rotWithShape="0">
              <a:blip r:embed="rId2"/>
              <a:srcRect/>
              <a:tile tx="0" ty="0" sx="100000" sy="100000" flip="none" algn="tl"/>
            </a:blipFill>
            <a:ln w="6350" cap="flat" cmpd="sng">
              <a:solidFill>
                <a:srgbClr val="5E5E5E"/>
              </a:solidFill>
              <a:prstDash val="solid"/>
              <a:miter lim="400000"/>
              <a:headEnd type="none" w="med" len="med"/>
              <a:tailEnd type="none" w="med" len="med"/>
            </a:ln>
            <a:effectLst>
              <a:outerShdw blurRad="63500" dist="25400" dir="5400000" algn="ctr" rotWithShape="0">
                <a:srgbClr val="000000">
                  <a:alpha val="50000"/>
                </a:srgbClr>
              </a:outerShdw>
            </a:effec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zh-CN" altLang="zh-CN" sz="3200">
                <a:solidFill>
                  <a:srgbClr val="FFFFFF"/>
                </a:solidFill>
                <a:latin typeface="Helvetica Neue Medium" charset="0"/>
                <a:ea typeface="Helvetica Neue Medium" charset="0"/>
                <a:cs typeface="Helvetica Neue Medium" charset="0"/>
                <a:sym typeface="Helvetica Neue Medium" charset="0"/>
              </a:endParaRPr>
            </a:p>
          </p:txBody>
        </p:sp>
        <p:sp>
          <p:nvSpPr>
            <p:cNvPr id="94" name="Oval 19"/>
            <p:cNvSpPr/>
            <p:nvPr/>
          </p:nvSpPr>
          <p:spPr bwMode="auto">
            <a:xfrm>
              <a:off x="9132888" y="3781425"/>
              <a:ext cx="222250" cy="220662"/>
            </a:xfrm>
            <a:prstGeom prst="ellipse">
              <a:avLst/>
            </a:prstGeom>
            <a:blipFill dpi="0" rotWithShape="0">
              <a:blip r:embed="rId2"/>
              <a:srcRect/>
              <a:tile tx="0" ty="0" sx="100000" sy="100000" flip="none" algn="tl"/>
            </a:blipFill>
            <a:ln w="6350" cap="flat" cmpd="sng">
              <a:solidFill>
                <a:srgbClr val="5E5E5E"/>
              </a:solidFill>
              <a:prstDash val="solid"/>
              <a:miter lim="400000"/>
              <a:headEnd type="none" w="med" len="med"/>
              <a:tailEnd type="none" w="med" len="med"/>
            </a:ln>
            <a:effectLst>
              <a:outerShdw blurRad="63500" dist="25400" dir="5400000" algn="ctr" rotWithShape="0">
                <a:srgbClr val="000000">
                  <a:alpha val="50000"/>
                </a:srgbClr>
              </a:outerShdw>
            </a:effec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zh-CN" altLang="zh-CN" sz="3200">
                <a:solidFill>
                  <a:srgbClr val="FFFFFF"/>
                </a:solidFill>
                <a:latin typeface="Helvetica Neue Medium" charset="0"/>
                <a:ea typeface="Helvetica Neue Medium" charset="0"/>
                <a:cs typeface="Helvetica Neue Medium" charset="0"/>
                <a:sym typeface="Helvetica Neue Medium" charset="0"/>
              </a:endParaRPr>
            </a:p>
          </p:txBody>
        </p:sp>
      </p:grpSp>
      <p:grpSp>
        <p:nvGrpSpPr>
          <p:cNvPr id="30" name="组合 29"/>
          <p:cNvGrpSpPr/>
          <p:nvPr/>
        </p:nvGrpSpPr>
        <p:grpSpPr>
          <a:xfrm>
            <a:off x="5855532" y="2123158"/>
            <a:ext cx="1979018" cy="388384"/>
            <a:chOff x="9593132" y="2332318"/>
            <a:chExt cx="1979018" cy="388384"/>
          </a:xfrm>
        </p:grpSpPr>
        <p:sp>
          <p:nvSpPr>
            <p:cNvPr id="110" name="文本框 109"/>
            <p:cNvSpPr txBox="1"/>
            <p:nvPr/>
          </p:nvSpPr>
          <p:spPr>
            <a:xfrm>
              <a:off x="10138844" y="2332318"/>
              <a:ext cx="1433306" cy="341119"/>
            </a:xfrm>
            <a:prstGeom prst="rect">
              <a:avLst/>
            </a:prstGeom>
            <a:noFill/>
          </p:spPr>
          <p:txBody>
            <a:bodyPr wrap="square" rtlCol="0">
              <a:spAutoFit/>
            </a:bodyPr>
            <a:lstStyle/>
            <a:p>
              <a:pPr algn="ctr">
                <a:lnSpc>
                  <a:spcPct val="130000"/>
                </a:lnSpc>
                <a:spcBef>
                  <a:spcPts val="600"/>
                </a:spcBef>
              </a:pPr>
              <a:r>
                <a:rPr lang="en-US" altLang="zh-CN" sz="1400" b="1" i="1" kern="0" dirty="0">
                  <a:latin typeface="Century Gothic" panose="020B0502020202020204" charset="0"/>
                  <a:ea typeface="微软雅黑" panose="020B0503020204020204" charset="-122"/>
                  <a:cs typeface="Century Gothic" panose="020B0502020202020204" charset="0"/>
                  <a:sym typeface="+mn-lt"/>
                </a:rPr>
                <a:t>Basic blocks</a:t>
              </a:r>
              <a:endParaRPr lang="en-US" altLang="zh-CN" sz="1400" b="1" i="1" kern="0" dirty="0">
                <a:latin typeface="Century Gothic" panose="020B0502020202020204" charset="0"/>
                <a:ea typeface="微软雅黑" panose="020B0503020204020204" charset="-122"/>
                <a:cs typeface="Century Gothic" panose="020B0502020202020204" charset="0"/>
                <a:sym typeface="+mn-lt"/>
              </a:endParaRPr>
            </a:p>
          </p:txBody>
        </p:sp>
        <p:sp>
          <p:nvSpPr>
            <p:cNvPr id="112" name="矩形: 圆角 111"/>
            <p:cNvSpPr/>
            <p:nvPr/>
          </p:nvSpPr>
          <p:spPr>
            <a:xfrm>
              <a:off x="9593132" y="2332318"/>
              <a:ext cx="453193" cy="388384"/>
            </a:xfrm>
            <a:prstGeom prst="roundRect">
              <a:avLst/>
            </a:prstGeom>
            <a:noFill/>
            <a:ln w="19050">
              <a:solidFill>
                <a:schemeClr val="bg2">
                  <a:lumMod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charset="-122"/>
                <a:ea typeface="微软雅黑" panose="020B0503020204020204" charset="-122"/>
              </a:endParaRPr>
            </a:p>
          </p:txBody>
        </p:sp>
      </p:grpSp>
      <p:grpSp>
        <p:nvGrpSpPr>
          <p:cNvPr id="113" name="组合 112"/>
          <p:cNvGrpSpPr/>
          <p:nvPr/>
        </p:nvGrpSpPr>
        <p:grpSpPr>
          <a:xfrm>
            <a:off x="6548993" y="3246813"/>
            <a:ext cx="1910458" cy="731801"/>
            <a:chOff x="9638761" y="2332317"/>
            <a:chExt cx="1738719" cy="731801"/>
          </a:xfrm>
        </p:grpSpPr>
        <p:sp>
          <p:nvSpPr>
            <p:cNvPr id="114" name="文本框 113"/>
            <p:cNvSpPr txBox="1"/>
            <p:nvPr/>
          </p:nvSpPr>
          <p:spPr>
            <a:xfrm>
              <a:off x="9944174" y="2442922"/>
              <a:ext cx="1433306" cy="621196"/>
            </a:xfrm>
            <a:prstGeom prst="rect">
              <a:avLst/>
            </a:prstGeom>
            <a:noFill/>
          </p:spPr>
          <p:txBody>
            <a:bodyPr wrap="square" rtlCol="0">
              <a:spAutoFit/>
            </a:bodyPr>
            <a:lstStyle/>
            <a:p>
              <a:pPr algn="ctr">
                <a:lnSpc>
                  <a:spcPct val="130000"/>
                </a:lnSpc>
                <a:spcBef>
                  <a:spcPts val="600"/>
                </a:spcBef>
              </a:pPr>
              <a:r>
                <a:rPr lang="en-US" altLang="zh-CN" sz="1400" b="1" i="1" kern="0" dirty="0">
                  <a:latin typeface="Century Gothic" panose="020B0502020202020204" charset="0"/>
                  <a:ea typeface="微软雅黑" panose="020B0503020204020204" charset="-122"/>
                  <a:cs typeface="Century Gothic" panose="020B0502020202020204" charset="0"/>
                  <a:sym typeface="+mn-lt"/>
                </a:rPr>
                <a:t>Explored edge</a:t>
              </a:r>
              <a:endParaRPr lang="en-US" altLang="zh-CN" sz="1400" b="1" i="1" kern="0" dirty="0">
                <a:latin typeface="Century Gothic" panose="020B0502020202020204" charset="0"/>
                <a:ea typeface="微软雅黑" panose="020B0503020204020204" charset="-122"/>
                <a:cs typeface="Century Gothic" panose="020B0502020202020204" charset="0"/>
                <a:sym typeface="+mn-lt"/>
              </a:endParaRPr>
            </a:p>
          </p:txBody>
        </p:sp>
        <p:sp>
          <p:nvSpPr>
            <p:cNvPr id="116" name="矩形: 圆角 115"/>
            <p:cNvSpPr/>
            <p:nvPr/>
          </p:nvSpPr>
          <p:spPr>
            <a:xfrm>
              <a:off x="9638761" y="2332317"/>
              <a:ext cx="312413" cy="610693"/>
            </a:xfrm>
            <a:prstGeom prst="roundRect">
              <a:avLst/>
            </a:prstGeom>
            <a:noFill/>
            <a:ln w="19050">
              <a:solidFill>
                <a:schemeClr val="bg2">
                  <a:lumMod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charset="-122"/>
                <a:ea typeface="微软雅黑" panose="020B0503020204020204" charset="-122"/>
              </a:endParaRPr>
            </a:p>
          </p:txBody>
        </p:sp>
      </p:grpSp>
      <p:grpSp>
        <p:nvGrpSpPr>
          <p:cNvPr id="117" name="组合 116"/>
          <p:cNvGrpSpPr/>
          <p:nvPr/>
        </p:nvGrpSpPr>
        <p:grpSpPr>
          <a:xfrm>
            <a:off x="6953688" y="4970755"/>
            <a:ext cx="1796245" cy="629092"/>
            <a:chOff x="9627088" y="2313918"/>
            <a:chExt cx="1634773" cy="629092"/>
          </a:xfrm>
        </p:grpSpPr>
        <p:sp>
          <p:nvSpPr>
            <p:cNvPr id="118" name="文本框 117"/>
            <p:cNvSpPr txBox="1"/>
            <p:nvPr/>
          </p:nvSpPr>
          <p:spPr>
            <a:xfrm>
              <a:off x="9828555" y="2313918"/>
              <a:ext cx="1433306" cy="621196"/>
            </a:xfrm>
            <a:prstGeom prst="rect">
              <a:avLst/>
            </a:prstGeom>
            <a:noFill/>
          </p:spPr>
          <p:txBody>
            <a:bodyPr wrap="square" rtlCol="0">
              <a:spAutoFit/>
            </a:bodyPr>
            <a:lstStyle/>
            <a:p>
              <a:pPr algn="ctr">
                <a:lnSpc>
                  <a:spcPct val="130000"/>
                </a:lnSpc>
                <a:spcBef>
                  <a:spcPts val="600"/>
                </a:spcBef>
              </a:pPr>
              <a:r>
                <a:rPr lang="en-US" altLang="zh-CN" sz="1400" b="1" i="1" kern="0" dirty="0">
                  <a:latin typeface="Century Gothic" panose="020B0502020202020204" charset="0"/>
                  <a:ea typeface="微软雅黑" panose="020B0503020204020204" charset="-122"/>
                  <a:cs typeface="Century Gothic" panose="020B0502020202020204" charset="0"/>
                  <a:sym typeface="+mn-lt"/>
                </a:rPr>
                <a:t>Unexplored edge</a:t>
              </a:r>
              <a:endParaRPr lang="en-US" altLang="zh-CN" sz="1400" b="1" i="1" kern="0" dirty="0">
                <a:latin typeface="Century Gothic" panose="020B0502020202020204" charset="0"/>
                <a:ea typeface="微软雅黑" panose="020B0503020204020204" charset="-122"/>
                <a:cs typeface="Century Gothic" panose="020B0502020202020204" charset="0"/>
                <a:sym typeface="+mn-lt"/>
              </a:endParaRPr>
            </a:p>
          </p:txBody>
        </p:sp>
        <p:sp>
          <p:nvSpPr>
            <p:cNvPr id="120" name="矩形: 圆角 119"/>
            <p:cNvSpPr/>
            <p:nvPr/>
          </p:nvSpPr>
          <p:spPr>
            <a:xfrm>
              <a:off x="9627088" y="2491054"/>
              <a:ext cx="324086" cy="451956"/>
            </a:xfrm>
            <a:prstGeom prst="roundRect">
              <a:avLst/>
            </a:prstGeom>
            <a:noFill/>
            <a:ln w="19050">
              <a:solidFill>
                <a:schemeClr val="bg2">
                  <a:lumMod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charset="-122"/>
                <a:ea typeface="微软雅黑" panose="020B0503020204020204" charset="-122"/>
              </a:endParaRPr>
            </a:p>
          </p:txBody>
        </p:sp>
      </p:grpSp>
      <p:grpSp>
        <p:nvGrpSpPr>
          <p:cNvPr id="155" name="组合 154"/>
          <p:cNvGrpSpPr/>
          <p:nvPr/>
        </p:nvGrpSpPr>
        <p:grpSpPr>
          <a:xfrm>
            <a:off x="4086802" y="2158047"/>
            <a:ext cx="3990651" cy="3847783"/>
            <a:chOff x="12142422" y="2514830"/>
            <a:chExt cx="2792412" cy="2638425"/>
          </a:xfrm>
        </p:grpSpPr>
        <p:sp>
          <p:nvSpPr>
            <p:cNvPr id="122" name="AutoShape 34"/>
            <p:cNvSpPr/>
            <p:nvPr/>
          </p:nvSpPr>
          <p:spPr bwMode="auto">
            <a:xfrm>
              <a:off x="12293234" y="4403955"/>
              <a:ext cx="234950" cy="5762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cubicBezTo>
                    <a:pt x="2687" y="15803"/>
                    <a:pt x="9887" y="8603"/>
                    <a:pt x="21600" y="0"/>
                  </a:cubicBezTo>
                </a:path>
              </a:pathLst>
            </a:custGeom>
            <a:noFill/>
            <a:ln w="1016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 name="AutoShape 35"/>
            <p:cNvSpPr/>
            <p:nvPr/>
          </p:nvSpPr>
          <p:spPr bwMode="auto">
            <a:xfrm>
              <a:off x="13937884" y="4148368"/>
              <a:ext cx="93663" cy="277812"/>
            </a:xfrm>
            <a:custGeom>
              <a:avLst/>
              <a:gdLst>
                <a:gd name="T0" fmla="+- 0 10800 1"/>
                <a:gd name="T1" fmla="*/ T0 w 21599"/>
                <a:gd name="T2" fmla="*/ 10800 h 21600"/>
                <a:gd name="T3" fmla="+- 0 10800 1"/>
                <a:gd name="T4" fmla="*/ T3 w 21599"/>
                <a:gd name="T5" fmla="*/ 10800 h 21600"/>
                <a:gd name="T6" fmla="+- 0 10800 1"/>
                <a:gd name="T7" fmla="*/ T6 w 21599"/>
                <a:gd name="T8" fmla="*/ 10800 h 21600"/>
                <a:gd name="T9" fmla="+- 0 10800 1"/>
                <a:gd name="T10" fmla="*/ T9 w 21599"/>
                <a:gd name="T11" fmla="*/ 10800 h 21600"/>
              </a:gdLst>
              <a:ahLst/>
              <a:cxnLst>
                <a:cxn ang="0">
                  <a:pos x="T1" y="T2"/>
                </a:cxn>
                <a:cxn ang="0">
                  <a:pos x="T4" y="T5"/>
                </a:cxn>
                <a:cxn ang="0">
                  <a:pos x="T7" y="T8"/>
                </a:cxn>
                <a:cxn ang="0">
                  <a:pos x="T10" y="T11"/>
                </a:cxn>
              </a:cxnLst>
              <a:rect l="0" t="0" r="r" b="b"/>
              <a:pathLst>
                <a:path w="21599" h="21600">
                  <a:moveTo>
                    <a:pt x="21599" y="21600"/>
                  </a:moveTo>
                  <a:cubicBezTo>
                    <a:pt x="7199" y="15282"/>
                    <a:pt x="-1" y="8082"/>
                    <a:pt x="0" y="0"/>
                  </a:cubicBezTo>
                </a:path>
              </a:pathLst>
            </a:custGeom>
            <a:noFill/>
            <a:ln w="10160" cap="flat" cmpd="sng">
              <a:solidFill>
                <a:srgbClr val="000000"/>
              </a:solidFill>
              <a:prstDash val="dash"/>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 name="AutoShape 36"/>
            <p:cNvSpPr/>
            <p:nvPr/>
          </p:nvSpPr>
          <p:spPr bwMode="auto">
            <a:xfrm>
              <a:off x="12655184" y="4613505"/>
              <a:ext cx="336550" cy="471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cubicBezTo>
                    <a:pt x="7602" y="20899"/>
                    <a:pt x="14802" y="13699"/>
                    <a:pt x="21600" y="0"/>
                  </a:cubicBezTo>
                </a:path>
              </a:pathLst>
            </a:custGeom>
            <a:noFill/>
            <a:ln w="1016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5" name="AutoShape 37"/>
            <p:cNvSpPr/>
            <p:nvPr/>
          </p:nvSpPr>
          <p:spPr bwMode="auto">
            <a:xfrm>
              <a:off x="12999672" y="4068993"/>
              <a:ext cx="336550" cy="47148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600"/>
                  </a:moveTo>
                  <a:cubicBezTo>
                    <a:pt x="9232" y="16753"/>
                    <a:pt x="16432" y="9553"/>
                    <a:pt x="21600" y="0"/>
                  </a:cubicBezTo>
                </a:path>
              </a:pathLst>
            </a:custGeom>
            <a:noFill/>
            <a:ln w="1016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cxnSp>
          <p:nvCxnSpPr>
            <p:cNvPr id="127" name="AutoShape 39"/>
            <p:cNvCxnSpPr>
              <a:cxnSpLocks noChangeShapeType="1"/>
              <a:stCxn id="128" idx="0"/>
              <a:endCxn id="126" idx="0"/>
            </p:cNvCxnSpPr>
            <p:nvPr/>
          </p:nvCxnSpPr>
          <p:spPr bwMode="auto">
            <a:xfrm flipV="1">
              <a:off x="13185409" y="2624368"/>
              <a:ext cx="352425" cy="552450"/>
            </a:xfrm>
            <a:prstGeom prst="straightConnector1">
              <a:avLst/>
            </a:prstGeom>
            <a:noFill/>
            <a:ln w="1016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29" name="AutoShape 41"/>
            <p:cNvSpPr/>
            <p:nvPr/>
          </p:nvSpPr>
          <p:spPr bwMode="auto">
            <a:xfrm>
              <a:off x="13572759" y="2732318"/>
              <a:ext cx="306388" cy="4603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11781" y="15530"/>
                    <a:pt x="4581" y="8330"/>
                    <a:pt x="0" y="0"/>
                  </a:cubicBezTo>
                </a:path>
              </a:pathLst>
            </a:custGeom>
            <a:noFill/>
            <a:ln w="1016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cxnSp>
          <p:nvCxnSpPr>
            <p:cNvPr id="130" name="AutoShape 42"/>
            <p:cNvCxnSpPr>
              <a:cxnSpLocks noChangeShapeType="1"/>
              <a:stCxn id="133" idx="0"/>
              <a:endCxn id="128" idx="0"/>
            </p:cNvCxnSpPr>
            <p:nvPr/>
          </p:nvCxnSpPr>
          <p:spPr bwMode="auto">
            <a:xfrm flipV="1">
              <a:off x="12885372" y="3176818"/>
              <a:ext cx="300037" cy="569912"/>
            </a:xfrm>
            <a:prstGeom prst="straightConnector1">
              <a:avLst/>
            </a:prstGeom>
            <a:noFill/>
            <a:ln w="1016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31" name="AutoShape 43"/>
            <p:cNvCxnSpPr>
              <a:cxnSpLocks noChangeShapeType="1"/>
              <a:stCxn id="132" idx="0"/>
              <a:endCxn id="126" idx="0"/>
            </p:cNvCxnSpPr>
            <p:nvPr/>
          </p:nvCxnSpPr>
          <p:spPr bwMode="auto">
            <a:xfrm flipV="1">
              <a:off x="13531484" y="2624368"/>
              <a:ext cx="6350" cy="814387"/>
            </a:xfrm>
            <a:prstGeom prst="straightConnector1">
              <a:avLst/>
            </a:prstGeom>
            <a:noFill/>
            <a:ln w="10160" cap="flat" cmpd="sng">
              <a:solidFill>
                <a:schemeClr val="tx1"/>
              </a:solidFill>
              <a:prstDash val="solid"/>
              <a:miter lim="400000"/>
              <a:headEnd type="none" w="med" len="med"/>
              <a:tailEnd type="none" w="med" len="med"/>
            </a:ln>
            <a:effectLst/>
            <a:extLst>
              <a:ext uri="{909E8E84-426E-40DD-AFC4-6F175D3DCCD1}">
                <a14:hiddenFill xmlns:a14="http://schemas.microsoft.com/office/drawing/2010/main">
                  <a:noFill/>
                </a14:hiddenFill>
              </a:ext>
            </a:extLst>
          </p:spPr>
        </p:cxnSp>
        <p:sp>
          <p:nvSpPr>
            <p:cNvPr id="134" name="AutoShape 46"/>
            <p:cNvSpPr/>
            <p:nvPr/>
          </p:nvSpPr>
          <p:spPr bwMode="auto">
            <a:xfrm>
              <a:off x="13879147" y="3192693"/>
              <a:ext cx="312737" cy="4921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10739" y="20740"/>
                    <a:pt x="3539" y="13540"/>
                    <a:pt x="0" y="0"/>
                  </a:cubicBezTo>
                </a:path>
              </a:pathLst>
            </a:custGeom>
            <a:noFill/>
            <a:ln w="1016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cxnSp>
          <p:nvCxnSpPr>
            <p:cNvPr id="135" name="AutoShape 47"/>
            <p:cNvCxnSpPr>
              <a:cxnSpLocks noChangeShapeType="1"/>
              <a:stCxn id="138" idx="0"/>
              <a:endCxn id="132" idx="0"/>
            </p:cNvCxnSpPr>
            <p:nvPr/>
          </p:nvCxnSpPr>
          <p:spPr bwMode="auto">
            <a:xfrm flipV="1">
              <a:off x="13414009" y="3438755"/>
              <a:ext cx="117475" cy="552450"/>
            </a:xfrm>
            <a:prstGeom prst="straightConnector1">
              <a:avLst/>
            </a:prstGeom>
            <a:noFill/>
            <a:ln w="22225" cap="flat" cmpd="sng">
              <a:solidFill>
                <a:srgbClr val="F27200"/>
              </a:solidFill>
              <a:prstDash val="solid"/>
              <a:miter lim="400000"/>
              <a:headEnd type="none" w="med" len="med"/>
              <a:tailEnd type="none" w="med" len="med"/>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cxnSp>
          <p:nvCxnSpPr>
            <p:cNvPr id="136" name="AutoShape 48"/>
            <p:cNvCxnSpPr>
              <a:cxnSpLocks noChangeShapeType="1"/>
              <a:stCxn id="137" idx="0"/>
              <a:endCxn id="132" idx="0"/>
            </p:cNvCxnSpPr>
            <p:nvPr/>
          </p:nvCxnSpPr>
          <p:spPr bwMode="auto">
            <a:xfrm flipH="1" flipV="1">
              <a:off x="13531484" y="3438755"/>
              <a:ext cx="347663" cy="631825"/>
            </a:xfrm>
            <a:prstGeom prst="straightConnector1">
              <a:avLst/>
            </a:prstGeom>
            <a:noFill/>
            <a:ln w="12700" cap="flat" cmpd="sng">
              <a:solidFill>
                <a:schemeClr val="tx1"/>
              </a:solidFill>
              <a:prstDash val="dash"/>
              <a:miter lim="400000"/>
              <a:headEnd type="none" w="med" len="med"/>
              <a:tailEnd type="none" w="med" len="med"/>
            </a:ln>
            <a:effectLst/>
            <a:extLst>
              <a:ext uri="{909E8E84-426E-40DD-AFC4-6F175D3DCCD1}">
                <a14:hiddenFill xmlns:a14="http://schemas.microsoft.com/office/drawing/2010/main">
                  <a:noFill/>
                </a14:hiddenFill>
              </a:ext>
            </a:extLst>
          </p:spPr>
        </p:cxnSp>
        <p:sp>
          <p:nvSpPr>
            <p:cNvPr id="137" name="Oval 49"/>
            <p:cNvSpPr/>
            <p:nvPr/>
          </p:nvSpPr>
          <p:spPr bwMode="auto">
            <a:xfrm>
              <a:off x="13768022" y="3959455"/>
              <a:ext cx="222250" cy="220663"/>
            </a:xfrm>
            <a:prstGeom prst="ellipse">
              <a:avLst/>
            </a:prstGeom>
            <a:solidFill>
              <a:srgbClr val="F27200"/>
            </a:solidFill>
            <a:ln w="6350" cap="flat" cmpd="sng">
              <a:solidFill>
                <a:srgbClr val="5E5E5E"/>
              </a:solidFill>
              <a:prstDash val="solid"/>
              <a:miter lim="400000"/>
              <a:headEnd type="none" w="med" len="med"/>
              <a:tailEnd type="none" w="med" len="med"/>
            </a:ln>
            <a:effectLst>
              <a:outerShdw blurRad="63500" dist="25400" dir="5400000" algn="ctr" rotWithShape="0">
                <a:srgbClr val="000000"/>
              </a:outerShdw>
            </a:effec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zh-CN" altLang="zh-CN" sz="3200">
                <a:solidFill>
                  <a:srgbClr val="FFFFFF"/>
                </a:solidFill>
                <a:latin typeface="Helvetica Neue Medium" charset="0"/>
                <a:ea typeface="Helvetica Neue Medium" charset="0"/>
                <a:cs typeface="Helvetica Neue Medium" charset="0"/>
                <a:sym typeface="Helvetica Neue Medium" charset="0"/>
              </a:endParaRPr>
            </a:p>
          </p:txBody>
        </p:sp>
        <p:cxnSp>
          <p:nvCxnSpPr>
            <p:cNvPr id="139" name="AutoShape 51"/>
            <p:cNvCxnSpPr>
              <a:cxnSpLocks noChangeShapeType="1"/>
              <a:stCxn id="140" idx="0"/>
              <a:endCxn id="138" idx="0"/>
            </p:cNvCxnSpPr>
            <p:nvPr/>
          </p:nvCxnSpPr>
          <p:spPr bwMode="auto">
            <a:xfrm flipH="1" flipV="1">
              <a:off x="13414009" y="3991205"/>
              <a:ext cx="123825" cy="614363"/>
            </a:xfrm>
            <a:prstGeom prst="straightConnector1">
              <a:avLst/>
            </a:prstGeom>
            <a:noFill/>
            <a:ln w="1016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1" name="Oval 53"/>
            <p:cNvSpPr/>
            <p:nvPr/>
          </p:nvSpPr>
          <p:spPr bwMode="auto">
            <a:xfrm>
              <a:off x="13998209" y="4399193"/>
              <a:ext cx="222250" cy="219075"/>
            </a:xfrm>
            <a:prstGeom prst="ellipse">
              <a:avLst/>
            </a:prstGeom>
            <a:solidFill>
              <a:srgbClr val="D5D5D5"/>
            </a:solidFill>
            <a:ln w="6350" cap="flat" cmpd="sng">
              <a:solidFill>
                <a:srgbClr val="5E5E5E"/>
              </a:solidFill>
              <a:prstDash val="solid"/>
              <a:miter lim="400000"/>
              <a:headEnd type="none" w="med" len="med"/>
              <a:tailEnd type="none" w="med" len="med"/>
            </a:ln>
            <a:effectLst>
              <a:outerShdw blurRad="63500" dist="25400" dir="5400000" algn="ctr" rotWithShape="0">
                <a:srgbClr val="000000">
                  <a:alpha val="50000"/>
                </a:srgbClr>
              </a:outerShdw>
            </a:effec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zh-CN" altLang="zh-CN" sz="3200">
                <a:solidFill>
                  <a:srgbClr val="FFFFFF"/>
                </a:solidFill>
                <a:latin typeface="Helvetica Neue Medium" charset="0"/>
                <a:ea typeface="Helvetica Neue Medium" charset="0"/>
                <a:cs typeface="Helvetica Neue Medium" charset="0"/>
                <a:sym typeface="Helvetica Neue Medium" charset="0"/>
              </a:endParaRPr>
            </a:p>
          </p:txBody>
        </p:sp>
        <p:sp>
          <p:nvSpPr>
            <p:cNvPr id="142" name="AutoShape 54"/>
            <p:cNvSpPr/>
            <p:nvPr/>
          </p:nvSpPr>
          <p:spPr bwMode="auto">
            <a:xfrm>
              <a:off x="13056822" y="4615093"/>
              <a:ext cx="258762" cy="463550"/>
            </a:xfrm>
            <a:custGeom>
              <a:avLst/>
              <a:gdLst>
                <a:gd name="T0" fmla="+- 0 11945 2290"/>
                <a:gd name="T1" fmla="*/ T0 w 19310"/>
                <a:gd name="T2" fmla="*/ 10800 h 21600"/>
                <a:gd name="T3" fmla="+- 0 11945 2290"/>
                <a:gd name="T4" fmla="*/ T3 w 19310"/>
                <a:gd name="T5" fmla="*/ 10800 h 21600"/>
                <a:gd name="T6" fmla="+- 0 11945 2290"/>
                <a:gd name="T7" fmla="*/ T6 w 19310"/>
                <a:gd name="T8" fmla="*/ 10800 h 21600"/>
                <a:gd name="T9" fmla="+- 0 11945 2290"/>
                <a:gd name="T10" fmla="*/ T9 w 19310"/>
                <a:gd name="T11" fmla="*/ 10800 h 21600"/>
              </a:gdLst>
              <a:ahLst/>
              <a:cxnLst>
                <a:cxn ang="0">
                  <a:pos x="T1" y="T2"/>
                </a:cxn>
                <a:cxn ang="0">
                  <a:pos x="T4" y="T5"/>
                </a:cxn>
                <a:cxn ang="0">
                  <a:pos x="T7" y="T8"/>
                </a:cxn>
                <a:cxn ang="0">
                  <a:pos x="T10" y="T11"/>
                </a:cxn>
              </a:cxnLst>
              <a:rect l="0" t="0" r="r" b="b"/>
              <a:pathLst>
                <a:path w="19310" h="21600">
                  <a:moveTo>
                    <a:pt x="19310" y="21600"/>
                  </a:moveTo>
                  <a:cubicBezTo>
                    <a:pt x="3896" y="13961"/>
                    <a:pt x="-2290" y="6761"/>
                    <a:pt x="752" y="0"/>
                  </a:cubicBezTo>
                </a:path>
              </a:pathLst>
            </a:custGeom>
            <a:noFill/>
            <a:ln w="10160" cap="flat" cmpd="sng">
              <a:solidFill>
                <a:srgbClr val="000000"/>
              </a:solidFill>
              <a:prstDash val="dash"/>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 name="AutoShape 55"/>
            <p:cNvSpPr/>
            <p:nvPr/>
          </p:nvSpPr>
          <p:spPr bwMode="auto">
            <a:xfrm>
              <a:off x="14183947" y="4594455"/>
              <a:ext cx="234950" cy="4841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19397" y="14596"/>
                    <a:pt x="12197" y="7396"/>
                    <a:pt x="0" y="0"/>
                  </a:cubicBezTo>
                </a:path>
              </a:pathLst>
            </a:custGeom>
            <a:noFill/>
            <a:ln w="10160" cap="flat" cmpd="sng">
              <a:solidFill>
                <a:srgbClr val="000000"/>
              </a:solidFill>
              <a:prstDash val="dash"/>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cxnSp>
          <p:nvCxnSpPr>
            <p:cNvPr id="145" name="AutoShape 57"/>
            <p:cNvCxnSpPr>
              <a:cxnSpLocks noChangeShapeType="1"/>
              <a:stCxn id="147" idx="0"/>
              <a:endCxn id="140" idx="0"/>
            </p:cNvCxnSpPr>
            <p:nvPr/>
          </p:nvCxnSpPr>
          <p:spPr bwMode="auto">
            <a:xfrm flipV="1">
              <a:off x="13538628" y="4496030"/>
              <a:ext cx="0" cy="358775"/>
            </a:xfrm>
            <a:prstGeom prst="straightConnector1">
              <a:avLst/>
            </a:prstGeom>
            <a:noFill/>
            <a:ln w="1016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46" name="AutoShape 58"/>
            <p:cNvSpPr/>
            <p:nvPr/>
          </p:nvSpPr>
          <p:spPr bwMode="auto">
            <a:xfrm>
              <a:off x="14439534" y="4322993"/>
              <a:ext cx="258763" cy="776287"/>
            </a:xfrm>
            <a:custGeom>
              <a:avLst/>
              <a:gdLst>
                <a:gd name="T0" fmla="*/ 9755 w 19511"/>
                <a:gd name="T1" fmla="*/ 10800 h 21600"/>
                <a:gd name="T2" fmla="*/ 9755 w 19511"/>
                <a:gd name="T3" fmla="*/ 10800 h 21600"/>
                <a:gd name="T4" fmla="*/ 9755 w 19511"/>
                <a:gd name="T5" fmla="*/ 10800 h 21600"/>
                <a:gd name="T6" fmla="*/ 9755 w 19511"/>
                <a:gd name="T7" fmla="*/ 10800 h 21600"/>
              </a:gdLst>
              <a:ahLst/>
              <a:cxnLst>
                <a:cxn ang="0">
                  <a:pos x="T0" y="T1"/>
                </a:cxn>
                <a:cxn ang="0">
                  <a:pos x="T2" y="T3"/>
                </a:cxn>
                <a:cxn ang="0">
                  <a:pos x="T4" y="T5"/>
                </a:cxn>
                <a:cxn ang="0">
                  <a:pos x="T6" y="T7"/>
                </a:cxn>
              </a:cxnLst>
              <a:rect l="0" t="0" r="r" b="b"/>
              <a:pathLst>
                <a:path w="19511" h="21600">
                  <a:moveTo>
                    <a:pt x="18905" y="21600"/>
                  </a:moveTo>
                  <a:cubicBezTo>
                    <a:pt x="21600" y="14247"/>
                    <a:pt x="15298" y="7047"/>
                    <a:pt x="0" y="0"/>
                  </a:cubicBezTo>
                </a:path>
              </a:pathLst>
            </a:custGeom>
            <a:noFill/>
            <a:ln w="1016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 name="AutoShape 59"/>
            <p:cNvSpPr/>
            <p:nvPr/>
          </p:nvSpPr>
          <p:spPr bwMode="auto">
            <a:xfrm>
              <a:off x="12142422" y="4854805"/>
              <a:ext cx="2792412" cy="298450"/>
            </a:xfrm>
            <a:prstGeom prst="roundRect">
              <a:avLst>
                <a:gd name="adj" fmla="val 8944"/>
              </a:avLst>
            </a:prstGeom>
            <a:solidFill>
              <a:srgbClr val="FF644E">
                <a:alpha val="97066"/>
              </a:srgbClr>
            </a:solidFill>
            <a:ln w="12700" cap="flat" cmpd="sng">
              <a:solidFill>
                <a:srgbClr val="000000">
                  <a:alpha val="97066"/>
                </a:srgbClr>
              </a:solidFill>
              <a:prstDash val="solid"/>
              <a:miter lim="400000"/>
              <a:headEnd type="none" w="med" len="med"/>
              <a:tailEnd type="none" w="med" len="med"/>
            </a:ln>
            <a:effectLst>
              <a:outerShdw blurRad="63500" dist="25400" dir="5400000" algn="ctr" rotWithShape="0">
                <a:srgbClr val="000000">
                  <a:alpha val="50000"/>
                </a:srgbClr>
              </a:outerShdw>
            </a:effectLst>
          </p:spPr>
          <p:txBody>
            <a:bodyPr lIns="11430" tIns="11430" rIns="11430" bIns="11430" anchor="ctr"/>
            <a:lstStyle/>
            <a:p>
              <a:pPr algn="ctr"/>
              <a:endParaRPr lang="zh-CN" altLang="zh-CN" sz="2000" b="1" dirty="0">
                <a:solidFill>
                  <a:srgbClr val="000000"/>
                </a:solidFill>
                <a:latin typeface="Kannada MN" charset="0"/>
                <a:ea typeface="Kannada MN" charset="0"/>
                <a:cs typeface="Kannada MN" charset="0"/>
                <a:sym typeface="Kannada MN" charset="0"/>
              </a:endParaRPr>
            </a:p>
          </p:txBody>
        </p:sp>
        <p:sp>
          <p:nvSpPr>
            <p:cNvPr id="148" name="Oval 60"/>
            <p:cNvSpPr/>
            <p:nvPr/>
          </p:nvSpPr>
          <p:spPr bwMode="auto">
            <a:xfrm>
              <a:off x="12913947" y="4399193"/>
              <a:ext cx="222250" cy="219075"/>
            </a:xfrm>
            <a:prstGeom prst="ellipse">
              <a:avLst/>
            </a:prstGeom>
            <a:blipFill dpi="0" rotWithShape="0">
              <a:blip r:embed="rId2"/>
              <a:srcRect/>
              <a:tile tx="0" ty="0" sx="100000" sy="100000" flip="none" algn="tl"/>
            </a:blipFill>
            <a:ln w="6350" cap="flat" cmpd="sng">
              <a:solidFill>
                <a:srgbClr val="5E5E5E"/>
              </a:solidFill>
              <a:prstDash val="solid"/>
              <a:miter lim="400000"/>
              <a:headEnd type="none" w="med" len="med"/>
              <a:tailEnd type="none" w="med" len="med"/>
            </a:ln>
            <a:effectLst>
              <a:outerShdw blurRad="63500" dist="25400" dir="5400000" algn="ctr" rotWithShape="0">
                <a:srgbClr val="000000">
                  <a:alpha val="50000"/>
                </a:srgbClr>
              </a:outerShdw>
            </a:effec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zh-CN" altLang="zh-CN" sz="3200">
                <a:solidFill>
                  <a:srgbClr val="FFFFFF"/>
                </a:solidFill>
                <a:latin typeface="Helvetica Neue Medium" charset="0"/>
                <a:ea typeface="Helvetica Neue Medium" charset="0"/>
                <a:cs typeface="Helvetica Neue Medium" charset="0"/>
                <a:sym typeface="Helvetica Neue Medium" charset="0"/>
              </a:endParaRPr>
            </a:p>
          </p:txBody>
        </p:sp>
        <p:cxnSp>
          <p:nvCxnSpPr>
            <p:cNvPr id="150" name="AutoShape 62"/>
            <p:cNvCxnSpPr>
              <a:cxnSpLocks noChangeShapeType="1"/>
              <a:stCxn id="149" idx="0"/>
              <a:endCxn id="133" idx="0"/>
            </p:cNvCxnSpPr>
            <p:nvPr/>
          </p:nvCxnSpPr>
          <p:spPr bwMode="auto">
            <a:xfrm flipV="1">
              <a:off x="12583747" y="3746730"/>
              <a:ext cx="301625" cy="558800"/>
            </a:xfrm>
            <a:prstGeom prst="straightConnector1">
              <a:avLst/>
            </a:prstGeom>
            <a:noFill/>
            <a:ln w="1016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51" name="AutoShape 63"/>
            <p:cNvSpPr/>
            <p:nvPr/>
          </p:nvSpPr>
          <p:spPr bwMode="auto">
            <a:xfrm>
              <a:off x="14191884" y="3684818"/>
              <a:ext cx="249238" cy="638175"/>
            </a:xfrm>
            <a:custGeom>
              <a:avLst/>
              <a:gdLst>
                <a:gd name="T0" fmla="*/ 10254 w 20509"/>
                <a:gd name="T1" fmla="*/ 10800 h 21600"/>
                <a:gd name="T2" fmla="*/ 10254 w 20509"/>
                <a:gd name="T3" fmla="*/ 10800 h 21600"/>
                <a:gd name="T4" fmla="*/ 10254 w 20509"/>
                <a:gd name="T5" fmla="*/ 10800 h 21600"/>
                <a:gd name="T6" fmla="*/ 10254 w 20509"/>
                <a:gd name="T7" fmla="*/ 10800 h 21600"/>
              </a:gdLst>
              <a:ahLst/>
              <a:cxnLst>
                <a:cxn ang="0">
                  <a:pos x="T0" y="T1"/>
                </a:cxn>
                <a:cxn ang="0">
                  <a:pos x="T2" y="T3"/>
                </a:cxn>
                <a:cxn ang="0">
                  <a:pos x="T4" y="T5"/>
                </a:cxn>
                <a:cxn ang="0">
                  <a:pos x="T6" y="T7"/>
                </a:cxn>
              </a:cxnLst>
              <a:rect l="0" t="0" r="r" b="b"/>
              <a:pathLst>
                <a:path w="20509" h="21600">
                  <a:moveTo>
                    <a:pt x="20367" y="21600"/>
                  </a:moveTo>
                  <a:cubicBezTo>
                    <a:pt x="21600" y="14418"/>
                    <a:pt x="14811" y="7218"/>
                    <a:pt x="0" y="0"/>
                  </a:cubicBezTo>
                </a:path>
              </a:pathLst>
            </a:custGeom>
            <a:noFill/>
            <a:ln w="10160" cap="flat" cmpd="sng">
              <a:solidFill>
                <a:srgbClr val="000000"/>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2" name="Oval 64"/>
            <p:cNvSpPr/>
            <p:nvPr/>
          </p:nvSpPr>
          <p:spPr bwMode="auto">
            <a:xfrm>
              <a:off x="13771197" y="3079980"/>
              <a:ext cx="217487" cy="220663"/>
            </a:xfrm>
            <a:prstGeom prst="ellipse">
              <a:avLst/>
            </a:prstGeom>
            <a:blipFill dpi="0" rotWithShape="0">
              <a:blip r:embed="rId2"/>
              <a:srcRect/>
              <a:tile tx="0" ty="0" sx="100000" sy="100000" flip="none" algn="tl"/>
            </a:blipFill>
            <a:ln w="6350" cap="flat" cmpd="sng">
              <a:solidFill>
                <a:srgbClr val="5E5E5E"/>
              </a:solidFill>
              <a:prstDash val="solid"/>
              <a:miter lim="400000"/>
              <a:headEnd type="none" w="med" len="med"/>
              <a:tailEnd type="none" w="med" len="med"/>
            </a:ln>
            <a:effectLst>
              <a:outerShdw blurRad="63500" dist="25400" dir="5400000" algn="ctr" rotWithShape="0">
                <a:srgbClr val="000000">
                  <a:alpha val="50000"/>
                </a:srgbClr>
              </a:outerShdw>
            </a:effec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zh-CN" altLang="zh-CN" sz="3200">
                <a:solidFill>
                  <a:srgbClr val="FFFFFF"/>
                </a:solidFill>
                <a:latin typeface="Helvetica Neue Medium" charset="0"/>
                <a:ea typeface="Helvetica Neue Medium" charset="0"/>
                <a:cs typeface="Helvetica Neue Medium" charset="0"/>
                <a:sym typeface="Helvetica Neue Medium" charset="0"/>
              </a:endParaRPr>
            </a:p>
          </p:txBody>
        </p:sp>
        <p:sp>
          <p:nvSpPr>
            <p:cNvPr id="153" name="Oval 65"/>
            <p:cNvSpPr/>
            <p:nvPr/>
          </p:nvSpPr>
          <p:spPr bwMode="auto">
            <a:xfrm>
              <a:off x="14066472" y="3581630"/>
              <a:ext cx="222250" cy="219075"/>
            </a:xfrm>
            <a:prstGeom prst="ellipse">
              <a:avLst/>
            </a:prstGeom>
            <a:blipFill dpi="0" rotWithShape="0">
              <a:blip r:embed="rId2"/>
              <a:srcRect/>
              <a:tile tx="0" ty="0" sx="100000" sy="100000" flip="none" algn="tl"/>
            </a:blipFill>
            <a:ln w="6350" cap="flat" cmpd="sng">
              <a:solidFill>
                <a:srgbClr val="5E5E5E"/>
              </a:solidFill>
              <a:prstDash val="solid"/>
              <a:miter lim="400000"/>
              <a:headEnd type="none" w="med" len="med"/>
              <a:tailEnd type="none" w="med" len="med"/>
            </a:ln>
            <a:effectLst>
              <a:outerShdw blurRad="63500" dist="25400" dir="5400000" algn="ctr" rotWithShape="0">
                <a:srgbClr val="000000">
                  <a:alpha val="50000"/>
                </a:srgbClr>
              </a:outerShdw>
            </a:effec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zh-CN" altLang="zh-CN" sz="3200">
                <a:solidFill>
                  <a:srgbClr val="FFFFFF"/>
                </a:solidFill>
                <a:latin typeface="Helvetica Neue Medium" charset="0"/>
                <a:ea typeface="Helvetica Neue Medium" charset="0"/>
                <a:cs typeface="Helvetica Neue Medium" charset="0"/>
                <a:sym typeface="Helvetica Neue Medium" charset="0"/>
              </a:endParaRPr>
            </a:p>
          </p:txBody>
        </p:sp>
        <p:sp>
          <p:nvSpPr>
            <p:cNvPr id="154" name="Oval 66"/>
            <p:cNvSpPr/>
            <p:nvPr/>
          </p:nvSpPr>
          <p:spPr bwMode="auto">
            <a:xfrm>
              <a:off x="14336347" y="4221393"/>
              <a:ext cx="222250" cy="219075"/>
            </a:xfrm>
            <a:prstGeom prst="ellipse">
              <a:avLst/>
            </a:prstGeom>
            <a:blipFill dpi="0" rotWithShape="0">
              <a:blip r:embed="rId2"/>
              <a:srcRect/>
              <a:tile tx="0" ty="0" sx="100000" sy="100000" flip="none" algn="tl"/>
            </a:blipFill>
            <a:ln w="6350" cap="flat" cmpd="sng">
              <a:solidFill>
                <a:srgbClr val="5E5E5E"/>
              </a:solidFill>
              <a:prstDash val="solid"/>
              <a:miter lim="400000"/>
              <a:headEnd type="none" w="med" len="med"/>
              <a:tailEnd type="none" w="med" len="med"/>
            </a:ln>
            <a:effectLst>
              <a:outerShdw blurRad="63500" dist="25400" dir="5400000" algn="ctr" rotWithShape="0">
                <a:srgbClr val="000000">
                  <a:alpha val="50000"/>
                </a:srgbClr>
              </a:outerShdw>
            </a:effec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zh-CN" altLang="zh-CN" sz="3200">
                <a:solidFill>
                  <a:srgbClr val="FFFFFF"/>
                </a:solidFill>
                <a:latin typeface="Helvetica Neue Medium" charset="0"/>
                <a:ea typeface="Helvetica Neue Medium" charset="0"/>
                <a:cs typeface="Helvetica Neue Medium" charset="0"/>
                <a:sym typeface="Helvetica Neue Medium" charset="0"/>
              </a:endParaRPr>
            </a:p>
          </p:txBody>
        </p:sp>
        <p:sp>
          <p:nvSpPr>
            <p:cNvPr id="126" name="Oval 38"/>
            <p:cNvSpPr/>
            <p:nvPr/>
          </p:nvSpPr>
          <p:spPr bwMode="auto">
            <a:xfrm>
              <a:off x="13429884" y="2514830"/>
              <a:ext cx="217488" cy="219075"/>
            </a:xfrm>
            <a:prstGeom prst="ellipse">
              <a:avLst/>
            </a:prstGeom>
            <a:blipFill dpi="0" rotWithShape="0">
              <a:blip r:embed="rId2"/>
              <a:srcRect/>
              <a:tile tx="0" ty="0" sx="100000" sy="100000" flip="none" algn="tl"/>
            </a:blipFill>
            <a:ln w="6350" cap="flat" cmpd="sng">
              <a:solidFill>
                <a:srgbClr val="5E5E5E"/>
              </a:solidFill>
              <a:prstDash val="solid"/>
              <a:miter lim="400000"/>
              <a:headEnd type="none" w="med" len="med"/>
              <a:tailEnd type="none" w="med" len="med"/>
            </a:ln>
            <a:effectLst>
              <a:outerShdw blurRad="63500" dist="25400" dir="5400000" algn="ctr" rotWithShape="0">
                <a:srgbClr val="000000">
                  <a:alpha val="50000"/>
                </a:srgbClr>
              </a:outerShdw>
            </a:effec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zh-CN" altLang="zh-CN" sz="3200" dirty="0">
                <a:solidFill>
                  <a:srgbClr val="FFFFFF"/>
                </a:solidFill>
                <a:latin typeface="Helvetica Neue Medium" charset="0"/>
                <a:ea typeface="Helvetica Neue Medium" charset="0"/>
                <a:cs typeface="Helvetica Neue Medium" charset="0"/>
                <a:sym typeface="Helvetica Neue Medium" charset="0"/>
              </a:endParaRPr>
            </a:p>
          </p:txBody>
        </p:sp>
        <p:sp>
          <p:nvSpPr>
            <p:cNvPr id="128" name="Oval 40"/>
            <p:cNvSpPr/>
            <p:nvPr/>
          </p:nvSpPr>
          <p:spPr bwMode="auto">
            <a:xfrm>
              <a:off x="13077459" y="3067280"/>
              <a:ext cx="215900" cy="220663"/>
            </a:xfrm>
            <a:prstGeom prst="ellipse">
              <a:avLst/>
            </a:prstGeom>
            <a:blipFill dpi="0" rotWithShape="0">
              <a:blip r:embed="rId2"/>
              <a:srcRect/>
              <a:tile tx="0" ty="0" sx="100000" sy="100000" flip="none" algn="tl"/>
            </a:blipFill>
            <a:ln w="6350" cap="flat" cmpd="sng">
              <a:solidFill>
                <a:srgbClr val="5E5E5E"/>
              </a:solidFill>
              <a:prstDash val="solid"/>
              <a:miter lim="400000"/>
              <a:headEnd type="none" w="med" len="med"/>
              <a:tailEnd type="none" w="med" len="med"/>
            </a:ln>
            <a:effectLst>
              <a:outerShdw blurRad="63500" dist="25400" dir="5400000" algn="ctr" rotWithShape="0">
                <a:srgbClr val="000000">
                  <a:alpha val="50000"/>
                </a:srgbClr>
              </a:outerShdw>
            </a:effec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zh-CN" altLang="zh-CN" sz="3200">
                <a:solidFill>
                  <a:srgbClr val="FFFFFF"/>
                </a:solidFill>
                <a:latin typeface="Helvetica Neue Medium" charset="0"/>
                <a:ea typeface="Helvetica Neue Medium" charset="0"/>
                <a:cs typeface="Helvetica Neue Medium" charset="0"/>
                <a:sym typeface="Helvetica Neue Medium" charset="0"/>
              </a:endParaRPr>
            </a:p>
          </p:txBody>
        </p:sp>
        <p:sp>
          <p:nvSpPr>
            <p:cNvPr id="132" name="Oval 44"/>
            <p:cNvSpPr/>
            <p:nvPr/>
          </p:nvSpPr>
          <p:spPr bwMode="auto">
            <a:xfrm>
              <a:off x="13418772" y="3329218"/>
              <a:ext cx="223837" cy="219075"/>
            </a:xfrm>
            <a:prstGeom prst="ellipse">
              <a:avLst/>
            </a:prstGeom>
            <a:blipFill dpi="0" rotWithShape="0">
              <a:blip r:embed="rId2"/>
              <a:srcRect/>
              <a:tile tx="0" ty="0" sx="100000" sy="100000" flip="none" algn="tl"/>
            </a:blipFill>
            <a:ln w="6350" cap="flat" cmpd="sng">
              <a:solidFill>
                <a:srgbClr val="5E5E5E"/>
              </a:solidFill>
              <a:prstDash val="solid"/>
              <a:miter lim="400000"/>
              <a:headEnd type="none" w="med" len="med"/>
              <a:tailEnd type="none" w="med" len="med"/>
            </a:ln>
            <a:effectLst>
              <a:outerShdw blurRad="63500" dist="25400" dir="5400000" algn="ctr" rotWithShape="0">
                <a:srgbClr val="000000">
                  <a:alpha val="50000"/>
                </a:srgbClr>
              </a:outerShdw>
            </a:effec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zh-CN" altLang="zh-CN" sz="3200">
                <a:solidFill>
                  <a:srgbClr val="FFFFFF"/>
                </a:solidFill>
                <a:latin typeface="Helvetica Neue Medium" charset="0"/>
                <a:ea typeface="Helvetica Neue Medium" charset="0"/>
                <a:cs typeface="Helvetica Neue Medium" charset="0"/>
                <a:sym typeface="Helvetica Neue Medium" charset="0"/>
              </a:endParaRPr>
            </a:p>
          </p:txBody>
        </p:sp>
        <p:sp>
          <p:nvSpPr>
            <p:cNvPr id="133" name="Oval 45"/>
            <p:cNvSpPr/>
            <p:nvPr/>
          </p:nvSpPr>
          <p:spPr bwMode="auto">
            <a:xfrm>
              <a:off x="12774247" y="3637193"/>
              <a:ext cx="222250" cy="219075"/>
            </a:xfrm>
            <a:prstGeom prst="ellipse">
              <a:avLst/>
            </a:prstGeom>
            <a:blipFill dpi="0" rotWithShape="0">
              <a:blip r:embed="rId2"/>
              <a:srcRect/>
              <a:tile tx="0" ty="0" sx="100000" sy="100000" flip="none" algn="tl"/>
            </a:blipFill>
            <a:ln w="6350" cap="flat" cmpd="sng">
              <a:solidFill>
                <a:srgbClr val="5E5E5E"/>
              </a:solidFill>
              <a:prstDash val="solid"/>
              <a:miter lim="400000"/>
              <a:headEnd type="none" w="med" len="med"/>
              <a:tailEnd type="none" w="med" len="med"/>
            </a:ln>
            <a:effectLst>
              <a:outerShdw blurRad="63500" dist="25400" dir="5400000" algn="ctr" rotWithShape="0">
                <a:srgbClr val="000000">
                  <a:alpha val="50000"/>
                </a:srgbClr>
              </a:outerShdw>
            </a:effec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zh-CN" altLang="zh-CN" sz="3200">
                <a:solidFill>
                  <a:srgbClr val="FFFFFF"/>
                </a:solidFill>
                <a:latin typeface="Helvetica Neue Medium" charset="0"/>
                <a:ea typeface="Helvetica Neue Medium" charset="0"/>
                <a:cs typeface="Helvetica Neue Medium" charset="0"/>
                <a:sym typeface="Helvetica Neue Medium" charset="0"/>
              </a:endParaRPr>
            </a:p>
          </p:txBody>
        </p:sp>
        <p:sp>
          <p:nvSpPr>
            <p:cNvPr id="138" name="Oval 50"/>
            <p:cNvSpPr/>
            <p:nvPr/>
          </p:nvSpPr>
          <p:spPr bwMode="auto">
            <a:xfrm>
              <a:off x="13302884" y="3881668"/>
              <a:ext cx="222250" cy="219075"/>
            </a:xfrm>
            <a:prstGeom prst="ellipse">
              <a:avLst/>
            </a:prstGeom>
            <a:blipFill dpi="0" rotWithShape="0">
              <a:blip r:embed="rId2"/>
              <a:srcRect/>
              <a:tile tx="0" ty="0" sx="100000" sy="100000" flip="none" algn="tl"/>
            </a:blipFill>
            <a:ln w="6350" cap="flat" cmpd="sng">
              <a:solidFill>
                <a:srgbClr val="5E5E5E"/>
              </a:solidFill>
              <a:prstDash val="solid"/>
              <a:miter lim="400000"/>
              <a:headEnd type="none" w="med" len="med"/>
              <a:tailEnd type="none" w="med" len="med"/>
            </a:ln>
            <a:effectLst>
              <a:outerShdw blurRad="63500" dist="25400" dir="5400000" algn="ctr" rotWithShape="0">
                <a:srgbClr val="000000">
                  <a:alpha val="50000"/>
                </a:srgbClr>
              </a:outerShdw>
            </a:effec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zh-CN" altLang="zh-CN" sz="3200">
                <a:solidFill>
                  <a:srgbClr val="FFFFFF"/>
                </a:solidFill>
                <a:latin typeface="Helvetica Neue Medium" charset="0"/>
                <a:ea typeface="Helvetica Neue Medium" charset="0"/>
                <a:cs typeface="Helvetica Neue Medium" charset="0"/>
                <a:sym typeface="Helvetica Neue Medium" charset="0"/>
              </a:endParaRPr>
            </a:p>
          </p:txBody>
        </p:sp>
        <p:cxnSp>
          <p:nvCxnSpPr>
            <p:cNvPr id="144" name="AutoShape 56"/>
            <p:cNvCxnSpPr>
              <a:cxnSpLocks noChangeShapeType="1"/>
              <a:stCxn id="147" idx="0"/>
              <a:endCxn id="140" idx="0"/>
            </p:cNvCxnSpPr>
            <p:nvPr/>
          </p:nvCxnSpPr>
          <p:spPr bwMode="auto">
            <a:xfrm flipV="1">
              <a:off x="13538628" y="4496030"/>
              <a:ext cx="0" cy="358775"/>
            </a:xfrm>
            <a:prstGeom prst="straightConnector1">
              <a:avLst/>
            </a:prstGeom>
            <a:noFill/>
            <a:ln w="10160" cap="flat" cmpd="sng">
              <a:solidFill>
                <a:srgbClr val="000000"/>
              </a:solidFill>
              <a:prstDash val="solid"/>
              <a:miter lim="400000"/>
              <a:headEnd type="none" w="med" len="med"/>
              <a:tailEnd type="none" w="med" len="med"/>
            </a:ln>
            <a:effectLst>
              <a:outerShdw blurRad="50800" dist="63500" dir="2700000" algn="ctr" rotWithShape="0">
                <a:srgbClr val="000000">
                  <a:alpha val="50000"/>
                </a:srgbClr>
              </a:outerShdw>
            </a:effectLst>
            <a:extLst>
              <a:ext uri="{909E8E84-426E-40DD-AFC4-6F175D3DCCD1}">
                <a14:hiddenFill xmlns:a14="http://schemas.microsoft.com/office/drawing/2010/main">
                  <a:noFill/>
                </a14:hiddenFill>
              </a:ext>
            </a:extLst>
          </p:spPr>
        </p:cxnSp>
        <p:sp>
          <p:nvSpPr>
            <p:cNvPr id="149" name="Oval 61"/>
            <p:cNvSpPr/>
            <p:nvPr/>
          </p:nvSpPr>
          <p:spPr bwMode="auto">
            <a:xfrm>
              <a:off x="12472622" y="4195993"/>
              <a:ext cx="223837" cy="219075"/>
            </a:xfrm>
            <a:prstGeom prst="ellipse">
              <a:avLst/>
            </a:prstGeom>
            <a:blipFill dpi="0" rotWithShape="0">
              <a:blip r:embed="rId2"/>
              <a:srcRect/>
              <a:tile tx="0" ty="0" sx="100000" sy="100000" flip="none" algn="tl"/>
            </a:blipFill>
            <a:ln w="6350" cap="flat" cmpd="sng">
              <a:solidFill>
                <a:srgbClr val="5E5E5E"/>
              </a:solidFill>
              <a:prstDash val="solid"/>
              <a:miter lim="400000"/>
              <a:headEnd type="none" w="med" len="med"/>
              <a:tailEnd type="none" w="med" len="med"/>
            </a:ln>
            <a:effectLst>
              <a:outerShdw blurRad="63500" dist="25400" dir="5400000" algn="ctr" rotWithShape="0">
                <a:srgbClr val="000000">
                  <a:alpha val="50000"/>
                </a:srgbClr>
              </a:outerShdw>
            </a:effec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zh-CN" altLang="zh-CN" sz="3200">
                <a:solidFill>
                  <a:srgbClr val="FFFFFF"/>
                </a:solidFill>
                <a:latin typeface="Helvetica Neue Medium" charset="0"/>
                <a:ea typeface="Helvetica Neue Medium" charset="0"/>
                <a:cs typeface="Helvetica Neue Medium" charset="0"/>
                <a:sym typeface="Helvetica Neue Medium" charset="0"/>
              </a:endParaRPr>
            </a:p>
          </p:txBody>
        </p:sp>
        <p:sp>
          <p:nvSpPr>
            <p:cNvPr id="140" name="Oval 52"/>
            <p:cNvSpPr/>
            <p:nvPr/>
          </p:nvSpPr>
          <p:spPr bwMode="auto">
            <a:xfrm>
              <a:off x="13426709" y="4496030"/>
              <a:ext cx="223838" cy="220663"/>
            </a:xfrm>
            <a:prstGeom prst="ellipse">
              <a:avLst/>
            </a:prstGeom>
            <a:blipFill dpi="0" rotWithShape="0">
              <a:blip r:embed="rId2"/>
              <a:srcRect/>
              <a:tile tx="0" ty="0" sx="100000" sy="100000" flip="none" algn="tl"/>
            </a:blipFill>
            <a:ln w="6350" cap="flat" cmpd="sng">
              <a:solidFill>
                <a:srgbClr val="5E5E5E"/>
              </a:solidFill>
              <a:prstDash val="solid"/>
              <a:miter lim="400000"/>
              <a:headEnd type="none" w="med" len="med"/>
              <a:tailEnd type="none" w="med" len="med"/>
            </a:ln>
            <a:effectLst>
              <a:outerShdw blurRad="63500" dist="25400" dir="5400000" algn="ctr" rotWithShape="0">
                <a:srgbClr val="000000">
                  <a:alpha val="50000"/>
                </a:srgbClr>
              </a:outerShdw>
            </a:effectLst>
          </p:spPr>
          <p:txBody>
            <a:bodyPr lIns="50800" tIns="50800" rIns="50800" bIns="50800" anchor="ctr"/>
            <a:lstStyle>
              <a:lvl1pPr defTabSz="825500">
                <a:defRPr sz="2400">
                  <a:solidFill>
                    <a:srgbClr val="5E5E5E"/>
                  </a:solidFill>
                  <a:latin typeface="Helvetica Neue" charset="0"/>
                  <a:ea typeface="Helvetica Neue" charset="0"/>
                  <a:cs typeface="Helvetica Neue" charset="0"/>
                  <a:sym typeface="Helvetica Neue" charset="0"/>
                </a:defRPr>
              </a:lvl1pPr>
              <a:lvl2pPr defTabSz="825500">
                <a:defRPr sz="2400">
                  <a:solidFill>
                    <a:srgbClr val="5E5E5E"/>
                  </a:solidFill>
                  <a:latin typeface="Helvetica Neue" charset="0"/>
                  <a:ea typeface="Helvetica Neue" charset="0"/>
                  <a:cs typeface="Helvetica Neue" charset="0"/>
                  <a:sym typeface="Helvetica Neue" charset="0"/>
                </a:defRPr>
              </a:lvl2pPr>
              <a:lvl3pPr defTabSz="825500">
                <a:defRPr sz="2400">
                  <a:solidFill>
                    <a:srgbClr val="5E5E5E"/>
                  </a:solidFill>
                  <a:latin typeface="Helvetica Neue" charset="0"/>
                  <a:ea typeface="Helvetica Neue" charset="0"/>
                  <a:cs typeface="Helvetica Neue" charset="0"/>
                  <a:sym typeface="Helvetica Neue" charset="0"/>
                </a:defRPr>
              </a:lvl3pPr>
              <a:lvl4pPr defTabSz="825500">
                <a:defRPr sz="2400">
                  <a:solidFill>
                    <a:srgbClr val="5E5E5E"/>
                  </a:solidFill>
                  <a:latin typeface="Helvetica Neue" charset="0"/>
                  <a:ea typeface="Helvetica Neue" charset="0"/>
                  <a:cs typeface="Helvetica Neue" charset="0"/>
                  <a:sym typeface="Helvetica Neue" charset="0"/>
                </a:defRPr>
              </a:lvl4pPr>
              <a:lvl5pPr defTabSz="825500">
                <a:defRPr sz="2400">
                  <a:solidFill>
                    <a:srgbClr val="5E5E5E"/>
                  </a:solidFill>
                  <a:latin typeface="Helvetica Neue" charset="0"/>
                  <a:ea typeface="Helvetica Neue" charset="0"/>
                  <a:cs typeface="Helvetica Neue" charset="0"/>
                  <a:sym typeface="Helvetica Neue" charset="0"/>
                </a:defRPr>
              </a:lvl5pPr>
              <a:lvl6pPr marL="4572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6pPr>
              <a:lvl7pPr marL="9144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7pPr>
              <a:lvl8pPr marL="13716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8pPr>
              <a:lvl9pPr marL="1828800" indent="1828800" algn="ctr" defTabSz="825500" fontAlgn="base" hangingPunct="0">
                <a:spcBef>
                  <a:spcPct val="0"/>
                </a:spcBef>
                <a:spcAft>
                  <a:spcPct val="0"/>
                </a:spcAft>
                <a:defRPr sz="2400">
                  <a:solidFill>
                    <a:srgbClr val="5E5E5E"/>
                  </a:solidFill>
                  <a:latin typeface="Helvetica Neue" charset="0"/>
                  <a:ea typeface="Helvetica Neue" charset="0"/>
                  <a:cs typeface="Helvetica Neue" charset="0"/>
                  <a:sym typeface="Helvetica Neue" charset="0"/>
                </a:defRPr>
              </a:lvl9pPr>
            </a:lstStyle>
            <a:p>
              <a:endParaRPr lang="zh-CN" altLang="zh-CN" sz="3200">
                <a:solidFill>
                  <a:srgbClr val="FFFFFF"/>
                </a:solidFill>
                <a:latin typeface="Helvetica Neue Medium" charset="0"/>
                <a:ea typeface="Helvetica Neue Medium" charset="0"/>
                <a:cs typeface="Helvetica Neue Medium" charset="0"/>
                <a:sym typeface="Helvetica Neue Medium" charset="0"/>
              </a:endParaRPr>
            </a:p>
          </p:txBody>
        </p:sp>
      </p:grpSp>
      <p:grpSp>
        <p:nvGrpSpPr>
          <p:cNvPr id="164" name="组合 163"/>
          <p:cNvGrpSpPr/>
          <p:nvPr/>
        </p:nvGrpSpPr>
        <p:grpSpPr>
          <a:xfrm>
            <a:off x="5721429" y="3619811"/>
            <a:ext cx="2130467" cy="696729"/>
            <a:chOff x="9290614" y="2113842"/>
            <a:chExt cx="1938950" cy="696729"/>
          </a:xfrm>
        </p:grpSpPr>
        <p:sp>
          <p:nvSpPr>
            <p:cNvPr id="165" name="文本框 164"/>
            <p:cNvSpPr txBox="1"/>
            <p:nvPr/>
          </p:nvSpPr>
          <p:spPr>
            <a:xfrm>
              <a:off x="9796258" y="2113842"/>
              <a:ext cx="1433306" cy="696729"/>
            </a:xfrm>
            <a:prstGeom prst="rect">
              <a:avLst/>
            </a:prstGeom>
            <a:noFill/>
          </p:spPr>
          <p:txBody>
            <a:bodyPr wrap="square" rtlCol="0">
              <a:spAutoFit/>
            </a:bodyPr>
            <a:lstStyle/>
            <a:p>
              <a:pPr algn="ctr">
                <a:lnSpc>
                  <a:spcPct val="130000"/>
                </a:lnSpc>
                <a:spcBef>
                  <a:spcPts val="600"/>
                </a:spcBef>
              </a:pPr>
              <a:r>
                <a:rPr lang="en-US" altLang="zh-CN" sz="1600" b="1" i="1" kern="0" dirty="0">
                  <a:latin typeface="Century Gothic" panose="020B0502020202020204" charset="0"/>
                  <a:ea typeface="微软雅黑" panose="020B0503020204020204" charset="-122"/>
                  <a:cs typeface="Century Gothic" panose="020B0502020202020204" charset="0"/>
                  <a:sym typeface="+mn-lt"/>
                </a:rPr>
                <a:t>Selected Target Edge</a:t>
              </a:r>
              <a:endParaRPr lang="en-US" altLang="zh-CN" sz="1600" b="1" i="1" kern="0" dirty="0">
                <a:latin typeface="Century Gothic" panose="020B0502020202020204" charset="0"/>
                <a:ea typeface="微软雅黑" panose="020B0503020204020204" charset="-122"/>
                <a:cs typeface="Century Gothic" panose="020B0502020202020204" charset="0"/>
                <a:sym typeface="+mn-lt"/>
              </a:endParaRPr>
            </a:p>
          </p:txBody>
        </p:sp>
        <p:sp>
          <p:nvSpPr>
            <p:cNvPr id="167" name="矩形: 圆角 166"/>
            <p:cNvSpPr/>
            <p:nvPr/>
          </p:nvSpPr>
          <p:spPr>
            <a:xfrm>
              <a:off x="9290614" y="2278905"/>
              <a:ext cx="398398" cy="237914"/>
            </a:xfrm>
            <a:prstGeom prst="roundRect">
              <a:avLst>
                <a:gd name="adj" fmla="val 10642"/>
              </a:avLst>
            </a:prstGeom>
            <a:noFill/>
            <a:ln w="19050">
              <a:solidFill>
                <a:srgbClr val="F272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p>
          </p:txBody>
        </p:sp>
      </p:grpSp>
      <p:sp>
        <p:nvSpPr>
          <p:cNvPr id="168" name="矩形: 圆角 167"/>
          <p:cNvSpPr/>
          <p:nvPr/>
        </p:nvSpPr>
        <p:spPr>
          <a:xfrm>
            <a:off x="6343371" y="3623470"/>
            <a:ext cx="1451163" cy="696728"/>
          </a:xfrm>
          <a:prstGeom prst="roundRect">
            <a:avLst>
              <a:gd name="adj" fmla="val 10642"/>
            </a:avLst>
          </a:prstGeom>
          <a:noFill/>
          <a:ln w="19050">
            <a:solidFill>
              <a:srgbClr val="F272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charset="-122"/>
              <a:ea typeface="微软雅黑" panose="020B0503020204020204" charset="-122"/>
            </a:endParaRPr>
          </a:p>
        </p:txBody>
      </p:sp>
      <p:sp>
        <p:nvSpPr>
          <p:cNvPr id="109" name="矩形: 圆角 108"/>
          <p:cNvSpPr/>
          <p:nvPr/>
        </p:nvSpPr>
        <p:spPr>
          <a:xfrm>
            <a:off x="5464467" y="2561860"/>
            <a:ext cx="430947" cy="239513"/>
          </a:xfrm>
          <a:prstGeom prst="roundRect">
            <a:avLst>
              <a:gd name="adj" fmla="val 10642"/>
            </a:avLst>
          </a:prstGeom>
          <a:noFill/>
          <a:ln w="19050">
            <a:solidFill>
              <a:srgbClr val="F272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200" b="1" dirty="0">
                <a:solidFill>
                  <a:schemeClr val="tx1"/>
                </a:solidFill>
                <a:latin typeface="微软雅黑" panose="020B0503020204020204" charset="-122"/>
                <a:ea typeface="微软雅黑" panose="020B0503020204020204" charset="-122"/>
              </a:rPr>
              <a:t>e1</a:t>
            </a:r>
            <a:endParaRPr lang="zh-CN" altLang="en-US" sz="1200" b="1" dirty="0">
              <a:solidFill>
                <a:schemeClr val="tx1"/>
              </a:solidFill>
              <a:latin typeface="微软雅黑" panose="020B0503020204020204" charset="-122"/>
              <a:ea typeface="微软雅黑" panose="020B0503020204020204" charset="-122"/>
            </a:endParaRPr>
          </a:p>
        </p:txBody>
      </p:sp>
      <p:sp>
        <p:nvSpPr>
          <p:cNvPr id="157" name="矩形: 圆角 156"/>
          <p:cNvSpPr/>
          <p:nvPr/>
        </p:nvSpPr>
        <p:spPr>
          <a:xfrm>
            <a:off x="5721430" y="3784874"/>
            <a:ext cx="430947" cy="239513"/>
          </a:xfrm>
          <a:prstGeom prst="roundRect">
            <a:avLst>
              <a:gd name="adj" fmla="val 10642"/>
            </a:avLst>
          </a:prstGeom>
          <a:noFill/>
          <a:ln w="19050">
            <a:solidFill>
              <a:srgbClr val="F272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200" b="1" dirty="0">
                <a:solidFill>
                  <a:schemeClr val="tx1"/>
                </a:solidFill>
                <a:latin typeface="微软雅黑" panose="020B0503020204020204" charset="-122"/>
                <a:ea typeface="微软雅黑" panose="020B0503020204020204" charset="-122"/>
              </a:rPr>
              <a:t>e3</a:t>
            </a:r>
            <a:endParaRPr lang="zh-CN" altLang="en-US" sz="1200" b="1" dirty="0">
              <a:solidFill>
                <a:schemeClr val="tx1"/>
              </a:solidFill>
              <a:latin typeface="微软雅黑" panose="020B0503020204020204" charset="-122"/>
              <a:ea typeface="微软雅黑" panose="020B0503020204020204" charset="-122"/>
            </a:endParaRPr>
          </a:p>
        </p:txBody>
      </p:sp>
      <p:pic>
        <p:nvPicPr>
          <p:cNvPr id="159" name="图片 158"/>
          <p:cNvPicPr>
            <a:picLocks noChangeAspect="1"/>
          </p:cNvPicPr>
          <p:nvPr/>
        </p:nvPicPr>
        <p:blipFill>
          <a:blip r:embed="rId3"/>
          <a:stretch>
            <a:fillRect/>
          </a:stretch>
        </p:blipFill>
        <p:spPr>
          <a:xfrm>
            <a:off x="5423628" y="3779088"/>
            <a:ext cx="295910" cy="310515"/>
          </a:xfrm>
          <a:prstGeom prst="rect">
            <a:avLst/>
          </a:prstGeom>
        </p:spPr>
      </p:pic>
      <p:sp>
        <p:nvSpPr>
          <p:cNvPr id="111" name="矩形: 圆角 110"/>
          <p:cNvSpPr/>
          <p:nvPr/>
        </p:nvSpPr>
        <p:spPr>
          <a:xfrm>
            <a:off x="5864968" y="2188534"/>
            <a:ext cx="430947" cy="239513"/>
          </a:xfrm>
          <a:prstGeom prst="roundRect">
            <a:avLst>
              <a:gd name="adj" fmla="val 10642"/>
            </a:avLst>
          </a:prstGeom>
          <a:no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200" b="1" dirty="0">
                <a:solidFill>
                  <a:schemeClr val="tx1"/>
                </a:solidFill>
                <a:latin typeface="微软雅黑" panose="020B0503020204020204" charset="-122"/>
                <a:ea typeface="微软雅黑" panose="020B0503020204020204" charset="-122"/>
              </a:rPr>
              <a:t>b1</a:t>
            </a:r>
            <a:endParaRPr lang="zh-CN" altLang="en-US" sz="1200" b="1" dirty="0">
              <a:solidFill>
                <a:schemeClr val="tx1"/>
              </a:solidFill>
              <a:latin typeface="微软雅黑" panose="020B0503020204020204" charset="-122"/>
              <a:ea typeface="微软雅黑" panose="020B0503020204020204" charset="-122"/>
            </a:endParaRPr>
          </a:p>
        </p:txBody>
      </p:sp>
      <p:sp>
        <p:nvSpPr>
          <p:cNvPr id="115" name="矩形: 圆角 114"/>
          <p:cNvSpPr/>
          <p:nvPr/>
        </p:nvSpPr>
        <p:spPr>
          <a:xfrm>
            <a:off x="5359560" y="2995488"/>
            <a:ext cx="430947" cy="239513"/>
          </a:xfrm>
          <a:prstGeom prst="roundRect">
            <a:avLst>
              <a:gd name="adj" fmla="val 10642"/>
            </a:avLst>
          </a:prstGeom>
          <a:no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200" b="1" dirty="0">
                <a:solidFill>
                  <a:schemeClr val="tx1"/>
                </a:solidFill>
                <a:latin typeface="微软雅黑" panose="020B0503020204020204" charset="-122"/>
                <a:ea typeface="微软雅黑" panose="020B0503020204020204" charset="-122"/>
              </a:rPr>
              <a:t>b2</a:t>
            </a:r>
            <a:endParaRPr lang="zh-CN" altLang="en-US" sz="1200" b="1" dirty="0">
              <a:solidFill>
                <a:schemeClr val="tx1"/>
              </a:solidFill>
              <a:latin typeface="微软雅黑" panose="020B0503020204020204" charset="-122"/>
              <a:ea typeface="微软雅黑" panose="020B0503020204020204" charset="-122"/>
            </a:endParaRPr>
          </a:p>
        </p:txBody>
      </p:sp>
      <p:sp>
        <p:nvSpPr>
          <p:cNvPr id="119" name="矩形: 圆角 118"/>
          <p:cNvSpPr/>
          <p:nvPr/>
        </p:nvSpPr>
        <p:spPr>
          <a:xfrm>
            <a:off x="5848917" y="3373538"/>
            <a:ext cx="430947" cy="239513"/>
          </a:xfrm>
          <a:prstGeom prst="roundRect">
            <a:avLst>
              <a:gd name="adj" fmla="val 10642"/>
            </a:avLst>
          </a:prstGeom>
          <a:no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200" b="1" dirty="0">
                <a:solidFill>
                  <a:schemeClr val="tx1"/>
                </a:solidFill>
                <a:latin typeface="微软雅黑" panose="020B0503020204020204" charset="-122"/>
                <a:ea typeface="微软雅黑" panose="020B0503020204020204" charset="-122"/>
              </a:rPr>
              <a:t>b3</a:t>
            </a:r>
            <a:endParaRPr lang="zh-CN" altLang="en-US" sz="1200" b="1" dirty="0">
              <a:solidFill>
                <a:schemeClr val="tx1"/>
              </a:solidFill>
              <a:latin typeface="微软雅黑" panose="020B0503020204020204" charset="-122"/>
              <a:ea typeface="微软雅黑" panose="020B0503020204020204" charset="-122"/>
            </a:endParaRPr>
          </a:p>
        </p:txBody>
      </p:sp>
      <p:sp>
        <p:nvSpPr>
          <p:cNvPr id="121" name="矩形: 圆角 120"/>
          <p:cNvSpPr/>
          <p:nvPr/>
        </p:nvSpPr>
        <p:spPr>
          <a:xfrm>
            <a:off x="5692415" y="4181166"/>
            <a:ext cx="430947" cy="239513"/>
          </a:xfrm>
          <a:prstGeom prst="roundRect">
            <a:avLst>
              <a:gd name="adj" fmla="val 10642"/>
            </a:avLst>
          </a:prstGeom>
          <a:no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200" b="1" dirty="0">
                <a:solidFill>
                  <a:schemeClr val="tx1"/>
                </a:solidFill>
                <a:latin typeface="微软雅黑" panose="020B0503020204020204" charset="-122"/>
                <a:ea typeface="微软雅黑" panose="020B0503020204020204" charset="-122"/>
              </a:rPr>
              <a:t>b4</a:t>
            </a:r>
            <a:endParaRPr lang="zh-CN" altLang="en-US" sz="1200" b="1" dirty="0">
              <a:solidFill>
                <a:schemeClr val="tx1"/>
              </a:solidFill>
              <a:latin typeface="微软雅黑" panose="020B0503020204020204" charset="-122"/>
              <a:ea typeface="微软雅黑" panose="020B0503020204020204" charset="-122"/>
            </a:endParaRPr>
          </a:p>
        </p:txBody>
      </p:sp>
      <p:sp>
        <p:nvSpPr>
          <p:cNvPr id="156" name="矩形: 圆角 155"/>
          <p:cNvSpPr/>
          <p:nvPr/>
        </p:nvSpPr>
        <p:spPr>
          <a:xfrm>
            <a:off x="6351427" y="4294205"/>
            <a:ext cx="430947" cy="239513"/>
          </a:xfrm>
          <a:prstGeom prst="roundRect">
            <a:avLst>
              <a:gd name="adj" fmla="val 10642"/>
            </a:avLst>
          </a:prstGeom>
          <a:noFill/>
          <a:ln w="1905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200" b="1" dirty="0">
                <a:solidFill>
                  <a:schemeClr val="tx1"/>
                </a:solidFill>
                <a:latin typeface="微软雅黑" panose="020B0503020204020204" charset="-122"/>
                <a:ea typeface="微软雅黑" panose="020B0503020204020204" charset="-122"/>
              </a:rPr>
              <a:t>b5</a:t>
            </a:r>
            <a:endParaRPr lang="zh-CN" altLang="en-US" sz="1200" b="1" dirty="0">
              <a:solidFill>
                <a:schemeClr val="tx1"/>
              </a:solidFill>
              <a:latin typeface="微软雅黑" panose="020B0503020204020204" charset="-122"/>
              <a:ea typeface="微软雅黑" panose="020B0503020204020204" charset="-122"/>
            </a:endParaRPr>
          </a:p>
        </p:txBody>
      </p:sp>
      <p:sp>
        <p:nvSpPr>
          <p:cNvPr id="4" name="文本框 3"/>
          <p:cNvSpPr txBox="1"/>
          <p:nvPr/>
        </p:nvSpPr>
        <p:spPr>
          <a:xfrm>
            <a:off x="784949" y="907652"/>
            <a:ext cx="10920237" cy="891540"/>
          </a:xfrm>
          <a:prstGeom prst="rect">
            <a:avLst/>
          </a:prstGeom>
          <a:noFill/>
        </p:spPr>
        <p:txBody>
          <a:bodyPr wrap="square" rtlCol="0">
            <a:spAutoFit/>
          </a:bodyPr>
          <a:lstStyle/>
          <a:p>
            <a:pPr indent="0">
              <a:lnSpc>
                <a:spcPct val="130000"/>
              </a:lnSpc>
              <a:spcBef>
                <a:spcPts val="600"/>
              </a:spcBef>
              <a:buFont typeface="Arial" panose="020B0604020202020204" pitchFamily="34" charset="0"/>
              <a:buNone/>
            </a:pPr>
            <a:r>
              <a:rPr lang="en-US" altLang="zh-CN" sz="2000" dirty="0">
                <a:solidFill>
                  <a:schemeClr val="dk1"/>
                </a:solidFill>
                <a:sym typeface="+mn-lt"/>
              </a:rPr>
              <a:t>Resource-Efficient Edge Selection mechanism identifies the edge worthy being explored for later selecting and mutating its corresponding byte. </a:t>
            </a:r>
            <a:endParaRPr lang="en-US" altLang="zh-CN" sz="2000" dirty="0">
              <a:solidFill>
                <a:schemeClr val="dk1"/>
              </a:solidFill>
              <a:sym typeface="+mn-lt"/>
            </a:endParaRPr>
          </a:p>
        </p:txBody>
      </p:sp>
      <p:sp>
        <p:nvSpPr>
          <p:cNvPr id="166" name="矩形: 圆角 165"/>
          <p:cNvSpPr/>
          <p:nvPr/>
        </p:nvSpPr>
        <p:spPr>
          <a:xfrm>
            <a:off x="5902476" y="2888329"/>
            <a:ext cx="430947" cy="239513"/>
          </a:xfrm>
          <a:prstGeom prst="roundRect">
            <a:avLst>
              <a:gd name="adj" fmla="val 10642"/>
            </a:avLst>
          </a:prstGeom>
          <a:noFill/>
          <a:ln w="19050">
            <a:solidFill>
              <a:srgbClr val="F272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CN" sz="1200" b="1" dirty="0">
                <a:solidFill>
                  <a:schemeClr val="tx1"/>
                </a:solidFill>
                <a:latin typeface="微软雅黑" panose="020B0503020204020204" charset="-122"/>
                <a:ea typeface="微软雅黑" panose="020B0503020204020204" charset="-122"/>
              </a:rPr>
              <a:t>e2</a:t>
            </a:r>
            <a:endParaRPr lang="zh-CN" altLang="en-US" sz="1200" b="1" dirty="0">
              <a:solidFill>
                <a:schemeClr val="tx1"/>
              </a:solidFill>
              <a:latin typeface="微软雅黑" panose="020B0503020204020204" charset="-122"/>
              <a:ea typeface="微软雅黑" panose="020B0503020204020204" charset="-122"/>
            </a:endParaRPr>
          </a:p>
        </p:txBody>
      </p:sp>
      <p:pic>
        <p:nvPicPr>
          <p:cNvPr id="169" name="图片 168"/>
          <p:cNvPicPr>
            <a:picLocks noChangeAspect="1"/>
          </p:cNvPicPr>
          <p:nvPr/>
        </p:nvPicPr>
        <p:blipFill>
          <a:blip r:embed="rId1"/>
          <a:stretch>
            <a:fillRect/>
          </a:stretch>
        </p:blipFill>
        <p:spPr>
          <a:xfrm>
            <a:off x="5186022" y="2585079"/>
            <a:ext cx="235585" cy="244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9"/>
                                        </p:tgtEl>
                                        <p:attrNameLst>
                                          <p:attrName>style.visibility</p:attrName>
                                        </p:attrNameLst>
                                      </p:cBhvr>
                                      <p:to>
                                        <p:strVal val="visible"/>
                                      </p:to>
                                    </p:set>
                                    <p:animEffect transition="in" filter="fade">
                                      <p:cBhvr>
                                        <p:cTn id="10" dur="500"/>
                                        <p:tgtEl>
                                          <p:spTgt spid="10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7"/>
                                        </p:tgtEl>
                                        <p:attrNameLst>
                                          <p:attrName>style.visibility</p:attrName>
                                        </p:attrNameLst>
                                      </p:cBhvr>
                                      <p:to>
                                        <p:strVal val="visible"/>
                                      </p:to>
                                    </p:set>
                                    <p:animEffect transition="in" filter="fade">
                                      <p:cBhvr>
                                        <p:cTn id="13" dur="500"/>
                                        <p:tgtEl>
                                          <p:spTgt spid="15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6"/>
                                        </p:tgtEl>
                                        <p:attrNameLst>
                                          <p:attrName>style.visibility</p:attrName>
                                        </p:attrNameLst>
                                      </p:cBhvr>
                                      <p:to>
                                        <p:strVal val="visible"/>
                                      </p:to>
                                    </p:set>
                                    <p:animEffect transition="in" filter="fade">
                                      <p:cBhvr>
                                        <p:cTn id="16" dur="500"/>
                                        <p:tgtEl>
                                          <p:spTgt spid="16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9"/>
                                        </p:tgtEl>
                                        <p:attrNameLst>
                                          <p:attrName>style.visibility</p:attrName>
                                        </p:attrNameLst>
                                      </p:cBhvr>
                                      <p:to>
                                        <p:strVal val="visible"/>
                                      </p:to>
                                    </p:set>
                                    <p:animEffect transition="in" filter="fade">
                                      <p:cBhvr>
                                        <p:cTn id="26" dur="500"/>
                                        <p:tgtEl>
                                          <p:spTgt spid="11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11"/>
                                        </p:tgtEl>
                                        <p:attrNameLst>
                                          <p:attrName>style.visibility</p:attrName>
                                        </p:attrNameLst>
                                      </p:cBhvr>
                                      <p:to>
                                        <p:strVal val="visible"/>
                                      </p:to>
                                    </p:set>
                                    <p:animEffect transition="in" filter="fade">
                                      <p:cBhvr>
                                        <p:cTn id="29" dur="500"/>
                                        <p:tgtEl>
                                          <p:spTgt spid="1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fade">
                                      <p:cBhvr>
                                        <p:cTn id="32" dur="500"/>
                                        <p:tgtEl>
                                          <p:spTgt spid="1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animEffect transition="in" filter="fade">
                                      <p:cBhvr>
                                        <p:cTn id="35" dur="500"/>
                                        <p:tgtEl>
                                          <p:spTgt spid="121"/>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6"/>
                                        </p:tgtEl>
                                        <p:attrNameLst>
                                          <p:attrName>style.visibility</p:attrName>
                                        </p:attrNameLst>
                                      </p:cBhvr>
                                      <p:to>
                                        <p:strVal val="visible"/>
                                      </p:to>
                                    </p:set>
                                    <p:animEffect transition="in" filter="fade">
                                      <p:cBhvr>
                                        <p:cTn id="38" dur="500"/>
                                        <p:tgtEl>
                                          <p:spTgt spid="15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30"/>
                                        </p:tgtEl>
                                      </p:cBhvr>
                                    </p:animEffect>
                                    <p:set>
                                      <p:cBhvr>
                                        <p:cTn id="43" dur="1" fill="hold">
                                          <p:stCondLst>
                                            <p:cond delay="499"/>
                                          </p:stCondLst>
                                        </p:cTn>
                                        <p:tgtEl>
                                          <p:spTgt spid="30"/>
                                        </p:tgtEl>
                                        <p:attrNameLst>
                                          <p:attrName>style.visibility</p:attrName>
                                        </p:attrNameLst>
                                      </p:cBhvr>
                                      <p:to>
                                        <p:strVal val="hidden"/>
                                      </p:to>
                                    </p:set>
                                  </p:childTnLst>
                                </p:cTn>
                              </p:par>
                              <p:par>
                                <p:cTn id="44" presetID="10" presetClass="entr" presetSubtype="0" fill="hold" nodeType="withEffect">
                                  <p:stCondLst>
                                    <p:cond delay="0"/>
                                  </p:stCondLst>
                                  <p:childTnLst>
                                    <p:set>
                                      <p:cBhvr>
                                        <p:cTn id="45" dur="1" fill="hold">
                                          <p:stCondLst>
                                            <p:cond delay="0"/>
                                          </p:stCondLst>
                                        </p:cTn>
                                        <p:tgtEl>
                                          <p:spTgt spid="113"/>
                                        </p:tgtEl>
                                        <p:attrNameLst>
                                          <p:attrName>style.visibility</p:attrName>
                                        </p:attrNameLst>
                                      </p:cBhvr>
                                      <p:to>
                                        <p:strVal val="visible"/>
                                      </p:to>
                                    </p:set>
                                    <p:animEffect transition="in" filter="fade">
                                      <p:cBhvr>
                                        <p:cTn id="46" dur="500"/>
                                        <p:tgtEl>
                                          <p:spTgt spid="11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113"/>
                                        </p:tgtEl>
                                      </p:cBhvr>
                                    </p:animEffect>
                                    <p:set>
                                      <p:cBhvr>
                                        <p:cTn id="51" dur="1" fill="hold">
                                          <p:stCondLst>
                                            <p:cond delay="499"/>
                                          </p:stCondLst>
                                        </p:cTn>
                                        <p:tgtEl>
                                          <p:spTgt spid="113"/>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117"/>
                                        </p:tgtEl>
                                        <p:attrNameLst>
                                          <p:attrName>style.visibility</p:attrName>
                                        </p:attrNameLst>
                                      </p:cBhvr>
                                      <p:to>
                                        <p:strVal val="visible"/>
                                      </p:to>
                                    </p:set>
                                    <p:animEffect transition="in" filter="fade">
                                      <p:cBhvr>
                                        <p:cTn id="54" dur="500"/>
                                        <p:tgtEl>
                                          <p:spTgt spid="117"/>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117"/>
                                        </p:tgtEl>
                                      </p:cBhvr>
                                    </p:animEffect>
                                    <p:set>
                                      <p:cBhvr>
                                        <p:cTn id="59" dur="1" fill="hold">
                                          <p:stCondLst>
                                            <p:cond delay="499"/>
                                          </p:stCondLst>
                                        </p:cTn>
                                        <p:tgtEl>
                                          <p:spTgt spid="117"/>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6"/>
                                        </p:tgtEl>
                                      </p:cBhvr>
                                    </p:animEffect>
                                    <p:set>
                                      <p:cBhvr>
                                        <p:cTn id="62" dur="1" fill="hold">
                                          <p:stCondLst>
                                            <p:cond delay="499"/>
                                          </p:stCondLst>
                                        </p:cTn>
                                        <p:tgtEl>
                                          <p:spTgt spid="6"/>
                                        </p:tgtEl>
                                        <p:attrNameLst>
                                          <p:attrName>style.visibility</p:attrName>
                                        </p:attrNameLst>
                                      </p:cBhvr>
                                      <p:to>
                                        <p:strVal val="hidden"/>
                                      </p:to>
                                    </p:set>
                                  </p:childTnLst>
                                </p:cTn>
                              </p:par>
                              <p:par>
                                <p:cTn id="63" presetID="10" presetClass="entr" presetSubtype="0" fill="hold" nodeType="withEffect">
                                  <p:stCondLst>
                                    <p:cond delay="0"/>
                                  </p:stCondLst>
                                  <p:childTnLst>
                                    <p:set>
                                      <p:cBhvr>
                                        <p:cTn id="64" dur="1" fill="hold">
                                          <p:stCondLst>
                                            <p:cond delay="0"/>
                                          </p:stCondLst>
                                        </p:cTn>
                                        <p:tgtEl>
                                          <p:spTgt spid="155"/>
                                        </p:tgtEl>
                                        <p:attrNameLst>
                                          <p:attrName>style.visibility</p:attrName>
                                        </p:attrNameLst>
                                      </p:cBhvr>
                                      <p:to>
                                        <p:strVal val="visible"/>
                                      </p:to>
                                    </p:set>
                                    <p:animEffect transition="in" filter="fade">
                                      <p:cBhvr>
                                        <p:cTn id="65" dur="500"/>
                                        <p:tgtEl>
                                          <p:spTgt spid="155"/>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69"/>
                                        </p:tgtEl>
                                        <p:attrNameLst>
                                          <p:attrName>style.visibility</p:attrName>
                                        </p:attrNameLst>
                                      </p:cBhvr>
                                      <p:to>
                                        <p:strVal val="visible"/>
                                      </p:to>
                                    </p:set>
                                    <p:animEffect transition="in" filter="fade">
                                      <p:cBhvr>
                                        <p:cTn id="70" dur="500"/>
                                        <p:tgtEl>
                                          <p:spTgt spid="169"/>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70"/>
                                        </p:tgtEl>
                                        <p:attrNameLst>
                                          <p:attrName>style.visibility</p:attrName>
                                        </p:attrNameLst>
                                      </p:cBhvr>
                                      <p:to>
                                        <p:strVal val="visible"/>
                                      </p:to>
                                    </p:set>
                                    <p:animEffect transition="in" filter="fade">
                                      <p:cBhvr>
                                        <p:cTn id="75" dur="500"/>
                                        <p:tgtEl>
                                          <p:spTgt spid="170"/>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59"/>
                                        </p:tgtEl>
                                        <p:attrNameLst>
                                          <p:attrName>style.visibility</p:attrName>
                                        </p:attrNameLst>
                                      </p:cBhvr>
                                      <p:to>
                                        <p:strVal val="visible"/>
                                      </p:to>
                                    </p:set>
                                    <p:animEffect transition="in" filter="fade">
                                      <p:cBhvr>
                                        <p:cTn id="80" dur="500"/>
                                        <p:tgtEl>
                                          <p:spTgt spid="159"/>
                                        </p:tgtEl>
                                      </p:cBhvr>
                                    </p:animEffect>
                                  </p:childTnLst>
                                </p:cTn>
                              </p:par>
                              <p:par>
                                <p:cTn id="81" presetID="10" presetClass="entr" presetSubtype="0" fill="hold" nodeType="withEffect">
                                  <p:stCondLst>
                                    <p:cond delay="0"/>
                                  </p:stCondLst>
                                  <p:childTnLst>
                                    <p:set>
                                      <p:cBhvr>
                                        <p:cTn id="82" dur="1" fill="hold">
                                          <p:stCondLst>
                                            <p:cond delay="0"/>
                                          </p:stCondLst>
                                        </p:cTn>
                                        <p:tgtEl>
                                          <p:spTgt spid="164"/>
                                        </p:tgtEl>
                                        <p:attrNameLst>
                                          <p:attrName>style.visibility</p:attrName>
                                        </p:attrNameLst>
                                      </p:cBhvr>
                                      <p:to>
                                        <p:strVal val="visible"/>
                                      </p:to>
                                    </p:set>
                                    <p:animEffect transition="in" filter="fade">
                                      <p:cBhvr>
                                        <p:cTn id="83" dur="500"/>
                                        <p:tgtEl>
                                          <p:spTgt spid="16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68"/>
                                        </p:tgtEl>
                                        <p:attrNameLst>
                                          <p:attrName>style.visibility</p:attrName>
                                        </p:attrNameLst>
                                      </p:cBhvr>
                                      <p:to>
                                        <p:strVal val="visible"/>
                                      </p:to>
                                    </p:set>
                                    <p:animEffect transition="in" filter="fade">
                                      <p:cBhvr>
                                        <p:cTn id="86"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bldLvl="0" animBg="1"/>
      <p:bldP spid="109" grpId="0" bldLvl="0" animBg="1"/>
      <p:bldP spid="157" grpId="0" bldLvl="0" animBg="1"/>
      <p:bldP spid="111" grpId="0" bldLvl="0" animBg="1"/>
      <p:bldP spid="115" grpId="0" bldLvl="0" animBg="1"/>
      <p:bldP spid="119" grpId="0" bldLvl="0" animBg="1"/>
      <p:bldP spid="121" grpId="0" bldLvl="0" animBg="1"/>
      <p:bldP spid="156" grpId="0" bldLvl="0" animBg="1"/>
      <p:bldP spid="4" grpId="0"/>
      <p:bldP spid="166"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4"/>
          </p:nvPr>
        </p:nvSpPr>
        <p:spPr/>
        <p:txBody>
          <a:bodyPr/>
          <a:lstStyle/>
          <a:p>
            <a:endParaRPr lang="zh-CN" altLang="en-US"/>
          </a:p>
        </p:txBody>
      </p:sp>
      <p:sp>
        <p:nvSpPr>
          <p:cNvPr id="5" name="灯片编号占位符 4"/>
          <p:cNvSpPr>
            <a:spLocks noGrp="1"/>
          </p:cNvSpPr>
          <p:nvPr>
            <p:ph type="sldNum" sz="quarter" idx="15"/>
          </p:nvPr>
        </p:nvSpPr>
        <p:spPr>
          <a:xfrm>
            <a:off x="9142956" y="6544566"/>
            <a:ext cx="2743200" cy="365125"/>
          </a:xfrm>
        </p:spPr>
        <p:txBody>
          <a:bodyPr/>
          <a:lstStyle/>
          <a:p>
            <a:fld id="{517A5A92-9772-4C1E-BDB8-BF4743E44050}" type="slidenum">
              <a:rPr lang="zh-CN" altLang="en-US" smtClean="0"/>
            </a:fld>
            <a:endParaRPr lang="zh-CN" altLang="en-US" dirty="0"/>
          </a:p>
        </p:txBody>
      </p:sp>
      <p:sp>
        <p:nvSpPr>
          <p:cNvPr id="3" name="矩形 2"/>
          <p:cNvSpPr/>
          <p:nvPr/>
        </p:nvSpPr>
        <p:spPr>
          <a:xfrm>
            <a:off x="784949" y="153596"/>
            <a:ext cx="9708607" cy="650875"/>
          </a:xfrm>
          <a:prstGeom prst="rect">
            <a:avLst/>
          </a:prstGeom>
          <a:noFill/>
        </p:spPr>
        <p:txBody>
          <a:bodyPr wrap="square" numCol="1" spcCol="360000">
            <a:spAutoFit/>
          </a:bodyPr>
          <a:lstStyle/>
          <a:p>
            <a:pPr defTabSz="609600">
              <a:lnSpc>
                <a:spcPct val="130000"/>
              </a:lnSpc>
            </a:pPr>
            <a:r>
              <a:rPr lang="en-US" altLang="zh-CN" sz="2800" b="1" dirty="0">
                <a:ln>
                  <a:noFill/>
                </a:ln>
                <a:solidFill>
                  <a:schemeClr val="tx2"/>
                </a:solidFill>
                <a:effectLst/>
                <a:uFillTx/>
                <a:latin typeface="+mj-lt"/>
                <a:ea typeface="Arial" panose="020B0604020202020204"/>
                <a:cs typeface="Arial" panose="020B0604020202020204"/>
                <a:sym typeface="+mn-ea"/>
              </a:rPr>
              <a:t>Optimization-activating mutators</a:t>
            </a:r>
            <a:r>
              <a:rPr lang="en-US" altLang="zh-CN" sz="2800" b="1" dirty="0">
                <a:ln>
                  <a:noFill/>
                </a:ln>
                <a:solidFill>
                  <a:schemeClr val="tx2"/>
                </a:solidFill>
                <a:effectLst/>
                <a:uFillTx/>
                <a:latin typeface="+mj-lt"/>
                <a:ea typeface="Arial" panose="020B0604020202020204"/>
                <a:cs typeface="Arial" panose="020B0604020202020204"/>
                <a:sym typeface="Arial" panose="020B0604020202020204"/>
              </a:rPr>
              <a:t> </a:t>
            </a:r>
            <a:endParaRPr lang="en-US" altLang="zh-CN" sz="2800" b="1" dirty="0">
              <a:solidFill>
                <a:schemeClr val="tx1">
                  <a:lumMod val="75000"/>
                  <a:lumOff val="25000"/>
                </a:schemeClr>
              </a:solidFill>
              <a:latin typeface="+mj-lt"/>
              <a:ea typeface="微软雅黑" panose="020B0503020204020204" charset="-122"/>
            </a:endParaRPr>
          </a:p>
        </p:txBody>
      </p:sp>
      <p:sp>
        <p:nvSpPr>
          <p:cNvPr id="6" name="文本框 5"/>
          <p:cNvSpPr txBox="1"/>
          <p:nvPr>
            <p:custDataLst>
              <p:tags r:id="rId1"/>
            </p:custDataLst>
          </p:nvPr>
        </p:nvSpPr>
        <p:spPr>
          <a:xfrm>
            <a:off x="784860" y="998855"/>
            <a:ext cx="11271250" cy="891540"/>
          </a:xfrm>
          <a:prstGeom prst="rect">
            <a:avLst/>
          </a:prstGeom>
          <a:noFill/>
        </p:spPr>
        <p:txBody>
          <a:bodyPr wrap="square" rtlCol="0">
            <a:spAutoFit/>
          </a:bodyPr>
          <a:lstStyle/>
          <a:p>
            <a:pPr marL="342900" indent="-342900">
              <a:lnSpc>
                <a:spcPct val="130000"/>
              </a:lnSpc>
              <a:spcBef>
                <a:spcPts val="600"/>
              </a:spcBef>
              <a:buFont typeface="Arial" panose="020B0604020202020204" pitchFamily="34" charset="0"/>
              <a:buChar char="•"/>
            </a:pPr>
            <a:r>
              <a:rPr lang="en-US" altLang="zh-CN" sz="2000" b="1" dirty="0">
                <a:sym typeface="+mn-lt"/>
              </a:rPr>
              <a:t>Function inlining</a:t>
            </a:r>
            <a:r>
              <a:rPr lang="en-US" altLang="zh-CN" sz="2000" dirty="0">
                <a:sym typeface="+mn-lt"/>
              </a:rPr>
              <a:t>: merging the instructions of small-scale functions into their callers to reduce the cost of function calls.</a:t>
            </a:r>
            <a:endParaRPr lang="en-US" altLang="zh-CN" sz="2000" dirty="0">
              <a:sym typeface="+mn-lt"/>
            </a:endParaRPr>
          </a:p>
        </p:txBody>
      </p:sp>
      <p:pic>
        <p:nvPicPr>
          <p:cNvPr id="4" name="图片 3"/>
          <p:cNvPicPr>
            <a:picLocks noChangeAspect="1"/>
          </p:cNvPicPr>
          <p:nvPr>
            <p:custDataLst>
              <p:tags r:id="rId2"/>
            </p:custDataLst>
          </p:nvPr>
        </p:nvPicPr>
        <p:blipFill>
          <a:blip r:embed="rId3"/>
          <a:stretch>
            <a:fillRect/>
          </a:stretch>
        </p:blipFill>
        <p:spPr>
          <a:xfrm>
            <a:off x="1206500" y="2311400"/>
            <a:ext cx="6023610" cy="737870"/>
          </a:xfrm>
          <a:prstGeom prst="rect">
            <a:avLst/>
          </a:prstGeom>
        </p:spPr>
      </p:pic>
      <p:pic>
        <p:nvPicPr>
          <p:cNvPr id="8" name="图片 7"/>
          <p:cNvPicPr>
            <a:picLocks noChangeAspect="1"/>
          </p:cNvPicPr>
          <p:nvPr/>
        </p:nvPicPr>
        <p:blipFill>
          <a:blip r:embed="rId4"/>
          <a:stretch>
            <a:fillRect/>
          </a:stretch>
        </p:blipFill>
        <p:spPr>
          <a:xfrm>
            <a:off x="7360920" y="2084705"/>
            <a:ext cx="4525010" cy="1184910"/>
          </a:xfrm>
          <a:prstGeom prst="rect">
            <a:avLst/>
          </a:prstGeom>
        </p:spPr>
      </p:pic>
      <p:sp>
        <p:nvSpPr>
          <p:cNvPr id="9" name="文本框 8"/>
          <p:cNvSpPr txBox="1"/>
          <p:nvPr>
            <p:custDataLst>
              <p:tags r:id="rId5"/>
            </p:custDataLst>
          </p:nvPr>
        </p:nvSpPr>
        <p:spPr>
          <a:xfrm>
            <a:off x="784860" y="3343275"/>
            <a:ext cx="11271250" cy="491490"/>
          </a:xfrm>
          <a:prstGeom prst="rect">
            <a:avLst/>
          </a:prstGeom>
          <a:noFill/>
        </p:spPr>
        <p:txBody>
          <a:bodyPr wrap="square" rtlCol="0">
            <a:spAutoFit/>
          </a:bodyPr>
          <a:lstStyle/>
          <a:p>
            <a:pPr marL="342900" indent="-342900">
              <a:lnSpc>
                <a:spcPct val="130000"/>
              </a:lnSpc>
              <a:spcBef>
                <a:spcPts val="600"/>
              </a:spcBef>
              <a:buFont typeface="Arial" panose="020B0604020202020204" pitchFamily="34" charset="0"/>
              <a:buChar char="•"/>
            </a:pPr>
            <a:r>
              <a:rPr lang="en-US" altLang="zh-CN" sz="2000" b="1" dirty="0">
                <a:sym typeface="+mn-lt"/>
              </a:rPr>
              <a:t>Simplification</a:t>
            </a:r>
            <a:r>
              <a:rPr lang="en-US" altLang="zh-CN" sz="2000" dirty="0">
                <a:sym typeface="+mn-lt"/>
              </a:rPr>
              <a:t>: simplifying an arithmetic expression.</a:t>
            </a:r>
            <a:endParaRPr lang="en-US" altLang="zh-CN" sz="2000" dirty="0">
              <a:sym typeface="+mn-lt"/>
            </a:endParaRPr>
          </a:p>
        </p:txBody>
      </p:sp>
      <p:pic>
        <p:nvPicPr>
          <p:cNvPr id="10" name="图片 9"/>
          <p:cNvPicPr>
            <a:picLocks noChangeAspect="1"/>
          </p:cNvPicPr>
          <p:nvPr/>
        </p:nvPicPr>
        <p:blipFill>
          <a:blip r:embed="rId6"/>
          <a:stretch>
            <a:fillRect/>
          </a:stretch>
        </p:blipFill>
        <p:spPr>
          <a:xfrm>
            <a:off x="1206500" y="4252595"/>
            <a:ext cx="5086350" cy="694690"/>
          </a:xfrm>
          <a:prstGeom prst="rect">
            <a:avLst/>
          </a:prstGeom>
        </p:spPr>
      </p:pic>
      <p:pic>
        <p:nvPicPr>
          <p:cNvPr id="11" name="图片 10"/>
          <p:cNvPicPr>
            <a:picLocks noChangeAspect="1"/>
          </p:cNvPicPr>
          <p:nvPr/>
        </p:nvPicPr>
        <p:blipFill>
          <a:blip r:embed="rId7"/>
          <a:stretch>
            <a:fillRect/>
          </a:stretch>
        </p:blipFill>
        <p:spPr>
          <a:xfrm>
            <a:off x="7360920" y="4172585"/>
            <a:ext cx="4469765" cy="7975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9" grpId="0"/>
      <p:bldP spid="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4"/>
          </p:nvPr>
        </p:nvSpPr>
        <p:spPr/>
        <p:txBody>
          <a:bodyPr/>
          <a:lstStyle/>
          <a:p>
            <a:endParaRPr lang="zh-CN" altLang="en-US"/>
          </a:p>
        </p:txBody>
      </p:sp>
      <p:sp>
        <p:nvSpPr>
          <p:cNvPr id="5" name="灯片编号占位符 4"/>
          <p:cNvSpPr>
            <a:spLocks noGrp="1"/>
          </p:cNvSpPr>
          <p:nvPr>
            <p:ph type="sldNum" sz="quarter" idx="15"/>
          </p:nvPr>
        </p:nvSpPr>
        <p:spPr>
          <a:xfrm>
            <a:off x="9142956" y="6544566"/>
            <a:ext cx="2743200" cy="365125"/>
          </a:xfrm>
        </p:spPr>
        <p:txBody>
          <a:bodyPr/>
          <a:lstStyle/>
          <a:p>
            <a:fld id="{517A5A92-9772-4C1E-BDB8-BF4743E44050}" type="slidenum">
              <a:rPr lang="zh-CN" altLang="en-US" smtClean="0"/>
            </a:fld>
            <a:endParaRPr lang="zh-CN" altLang="en-US" dirty="0"/>
          </a:p>
        </p:txBody>
      </p:sp>
      <p:sp>
        <p:nvSpPr>
          <p:cNvPr id="3" name="矩形 2"/>
          <p:cNvSpPr/>
          <p:nvPr/>
        </p:nvSpPr>
        <p:spPr>
          <a:xfrm>
            <a:off x="784949" y="153596"/>
            <a:ext cx="9708607" cy="650875"/>
          </a:xfrm>
          <a:prstGeom prst="rect">
            <a:avLst/>
          </a:prstGeom>
          <a:noFill/>
        </p:spPr>
        <p:txBody>
          <a:bodyPr wrap="square" numCol="1" spcCol="360000">
            <a:spAutoFit/>
          </a:bodyPr>
          <a:lstStyle/>
          <a:p>
            <a:pPr defTabSz="609600">
              <a:lnSpc>
                <a:spcPct val="130000"/>
              </a:lnSpc>
            </a:pPr>
            <a:r>
              <a:rPr lang="en-US" altLang="zh-CN" sz="2800" b="1" dirty="0">
                <a:ln>
                  <a:noFill/>
                </a:ln>
                <a:solidFill>
                  <a:schemeClr val="tx2"/>
                </a:solidFill>
                <a:effectLst/>
                <a:uFillTx/>
                <a:latin typeface="+mj-lt"/>
                <a:ea typeface="Arial" panose="020B0604020202020204"/>
                <a:cs typeface="Arial" panose="020B0604020202020204"/>
                <a:sym typeface="+mn-ea"/>
              </a:rPr>
              <a:t>Optimization-activating mutators</a:t>
            </a:r>
            <a:endParaRPr lang="en-US" altLang="zh-CN" sz="2800" b="1" dirty="0">
              <a:solidFill>
                <a:schemeClr val="tx1">
                  <a:lumMod val="75000"/>
                  <a:lumOff val="25000"/>
                </a:schemeClr>
              </a:solidFill>
              <a:latin typeface="+mj-lt"/>
              <a:ea typeface="微软雅黑" panose="020B0503020204020204" charset="-122"/>
            </a:endParaRPr>
          </a:p>
        </p:txBody>
      </p:sp>
      <p:sp>
        <p:nvSpPr>
          <p:cNvPr id="6" name="文本框 5"/>
          <p:cNvSpPr txBox="1"/>
          <p:nvPr>
            <p:custDataLst>
              <p:tags r:id="rId1"/>
            </p:custDataLst>
          </p:nvPr>
        </p:nvSpPr>
        <p:spPr>
          <a:xfrm>
            <a:off x="784860" y="998855"/>
            <a:ext cx="11271250" cy="891540"/>
          </a:xfrm>
          <a:prstGeom prst="rect">
            <a:avLst/>
          </a:prstGeom>
          <a:noFill/>
        </p:spPr>
        <p:txBody>
          <a:bodyPr wrap="square" rtlCol="0">
            <a:spAutoFit/>
          </a:bodyPr>
          <a:lstStyle/>
          <a:p>
            <a:pPr marL="342900" indent="-342900">
              <a:lnSpc>
                <a:spcPct val="130000"/>
              </a:lnSpc>
              <a:spcBef>
                <a:spcPts val="600"/>
              </a:spcBef>
              <a:buFont typeface="Arial" panose="020B0604020202020204" pitchFamily="34" charset="0"/>
              <a:buChar char="•"/>
            </a:pPr>
            <a:r>
              <a:rPr lang="en-US" altLang="zh-CN" sz="2000" b="1" dirty="0">
                <a:sym typeface="+mn-lt"/>
              </a:rPr>
              <a:t>Scalar replacement</a:t>
            </a:r>
            <a:r>
              <a:rPr lang="en-US" altLang="zh-CN" sz="2000" dirty="0">
                <a:sym typeface="+mn-lt"/>
              </a:rPr>
              <a:t>: investigating whether a stack variable can replace an object allocated in the heap in order to save memory resources.</a:t>
            </a:r>
            <a:endParaRPr lang="en-US" altLang="zh-CN" sz="2000" dirty="0">
              <a:sym typeface="+mn-lt"/>
            </a:endParaRPr>
          </a:p>
        </p:txBody>
      </p:sp>
      <p:sp>
        <p:nvSpPr>
          <p:cNvPr id="9" name="文本框 8"/>
          <p:cNvSpPr txBox="1"/>
          <p:nvPr>
            <p:custDataLst>
              <p:tags r:id="rId2"/>
            </p:custDataLst>
          </p:nvPr>
        </p:nvSpPr>
        <p:spPr>
          <a:xfrm>
            <a:off x="784860" y="3343275"/>
            <a:ext cx="11271250" cy="891540"/>
          </a:xfrm>
          <a:prstGeom prst="rect">
            <a:avLst/>
          </a:prstGeom>
          <a:noFill/>
        </p:spPr>
        <p:txBody>
          <a:bodyPr wrap="square" rtlCol="0">
            <a:spAutoFit/>
          </a:bodyPr>
          <a:lstStyle/>
          <a:p>
            <a:pPr marL="342900" indent="-342900">
              <a:lnSpc>
                <a:spcPct val="130000"/>
              </a:lnSpc>
              <a:spcBef>
                <a:spcPts val="600"/>
              </a:spcBef>
              <a:buFont typeface="Arial" panose="020B0604020202020204" pitchFamily="34" charset="0"/>
              <a:buChar char="•"/>
            </a:pPr>
            <a:r>
              <a:rPr lang="en-US" altLang="zh-CN" sz="2000" b="1" dirty="0">
                <a:sym typeface="+mn-lt"/>
              </a:rPr>
              <a:t>Escape analysis</a:t>
            </a:r>
            <a:r>
              <a:rPr lang="en-US" altLang="zh-CN" sz="2000" dirty="0">
                <a:sym typeface="+mn-lt"/>
              </a:rPr>
              <a:t>:  determining whether an object may escape the method, i.e., is not local to the method.</a:t>
            </a:r>
            <a:endParaRPr lang="en-US" altLang="zh-CN" sz="2000" dirty="0">
              <a:sym typeface="+mn-lt"/>
            </a:endParaRPr>
          </a:p>
        </p:txBody>
      </p:sp>
      <p:pic>
        <p:nvPicPr>
          <p:cNvPr id="7" name="图片 6"/>
          <p:cNvPicPr>
            <a:picLocks noChangeAspect="1"/>
          </p:cNvPicPr>
          <p:nvPr/>
        </p:nvPicPr>
        <p:blipFill>
          <a:blip r:embed="rId3"/>
          <a:stretch>
            <a:fillRect/>
          </a:stretch>
        </p:blipFill>
        <p:spPr>
          <a:xfrm>
            <a:off x="1214120" y="2143125"/>
            <a:ext cx="6118860" cy="746125"/>
          </a:xfrm>
          <a:prstGeom prst="rect">
            <a:avLst/>
          </a:prstGeom>
        </p:spPr>
      </p:pic>
      <p:pic>
        <p:nvPicPr>
          <p:cNvPr id="12" name="图片 11"/>
          <p:cNvPicPr>
            <a:picLocks noChangeAspect="1"/>
          </p:cNvPicPr>
          <p:nvPr/>
        </p:nvPicPr>
        <p:blipFill>
          <a:blip r:embed="rId4"/>
          <a:stretch>
            <a:fillRect/>
          </a:stretch>
        </p:blipFill>
        <p:spPr>
          <a:xfrm>
            <a:off x="7332980" y="2084705"/>
            <a:ext cx="3772535" cy="895985"/>
          </a:xfrm>
          <a:prstGeom prst="rect">
            <a:avLst/>
          </a:prstGeom>
        </p:spPr>
      </p:pic>
      <p:pic>
        <p:nvPicPr>
          <p:cNvPr id="13" name="图片 12"/>
          <p:cNvPicPr>
            <a:picLocks noChangeAspect="1"/>
          </p:cNvPicPr>
          <p:nvPr/>
        </p:nvPicPr>
        <p:blipFill>
          <a:blip r:embed="rId5"/>
          <a:stretch>
            <a:fillRect/>
          </a:stretch>
        </p:blipFill>
        <p:spPr>
          <a:xfrm>
            <a:off x="1214120" y="4509135"/>
            <a:ext cx="5975985" cy="755015"/>
          </a:xfrm>
          <a:prstGeom prst="rect">
            <a:avLst/>
          </a:prstGeom>
        </p:spPr>
      </p:pic>
      <p:pic>
        <p:nvPicPr>
          <p:cNvPr id="14" name="图片 13"/>
          <p:cNvPicPr>
            <a:picLocks noChangeAspect="1"/>
          </p:cNvPicPr>
          <p:nvPr/>
        </p:nvPicPr>
        <p:blipFill>
          <a:blip r:embed="rId6"/>
          <a:stretch>
            <a:fillRect/>
          </a:stretch>
        </p:blipFill>
        <p:spPr>
          <a:xfrm>
            <a:off x="7347585" y="4432935"/>
            <a:ext cx="3861435" cy="8312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1"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9" grpId="0"/>
      <p:bldP spid="9"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4"/>
          </p:nvPr>
        </p:nvSpPr>
        <p:spPr/>
        <p:txBody>
          <a:bodyPr/>
          <a:lstStyle/>
          <a:p>
            <a:endParaRPr lang="zh-CN" altLang="en-US"/>
          </a:p>
        </p:txBody>
      </p:sp>
      <p:sp>
        <p:nvSpPr>
          <p:cNvPr id="5" name="灯片编号占位符 4"/>
          <p:cNvSpPr>
            <a:spLocks noGrp="1"/>
          </p:cNvSpPr>
          <p:nvPr>
            <p:ph type="sldNum" sz="quarter" idx="15"/>
          </p:nvPr>
        </p:nvSpPr>
        <p:spPr>
          <a:xfrm>
            <a:off x="9142956" y="6544566"/>
            <a:ext cx="2743200" cy="365125"/>
          </a:xfrm>
        </p:spPr>
        <p:txBody>
          <a:bodyPr/>
          <a:lstStyle/>
          <a:p>
            <a:fld id="{517A5A92-9772-4C1E-BDB8-BF4743E44050}" type="slidenum">
              <a:rPr lang="zh-CN" altLang="en-US" smtClean="0"/>
            </a:fld>
            <a:endParaRPr lang="zh-CN" altLang="en-US" dirty="0"/>
          </a:p>
        </p:txBody>
      </p:sp>
      <p:sp>
        <p:nvSpPr>
          <p:cNvPr id="3" name="矩形 2"/>
          <p:cNvSpPr/>
          <p:nvPr/>
        </p:nvSpPr>
        <p:spPr>
          <a:xfrm>
            <a:off x="784949" y="153596"/>
            <a:ext cx="9708607" cy="521970"/>
          </a:xfrm>
          <a:prstGeom prst="rect">
            <a:avLst/>
          </a:prstGeom>
          <a:noFill/>
        </p:spPr>
        <p:txBody>
          <a:bodyPr wrap="square" numCol="1" spcCol="360000">
            <a:spAutoFit/>
          </a:bodyPr>
          <a:lstStyle/>
          <a:p>
            <a:pPr algn="l"/>
            <a:r>
              <a:rPr lang="en-US" altLang="zh-CN" sz="2800" b="1" dirty="0">
                <a:ln>
                  <a:noFill/>
                </a:ln>
                <a:solidFill>
                  <a:schemeClr val="tx2"/>
                </a:solidFill>
                <a:effectLst/>
                <a:uFillTx/>
                <a:latin typeface="+mj-lt"/>
                <a:ea typeface="Arial" panose="020B0604020202020204"/>
                <a:cs typeface="Arial" panose="020B0604020202020204"/>
                <a:sym typeface="Arial" panose="020B0604020202020204"/>
              </a:rPr>
              <a:t>C</a:t>
            </a:r>
            <a:r>
              <a:rPr lang="en-US" altLang="zh-CN" sz="2800" b="1" dirty="0">
                <a:ln>
                  <a:noFill/>
                </a:ln>
                <a:solidFill>
                  <a:schemeClr val="tx2"/>
                </a:solidFill>
                <a:effectLst/>
                <a:uFillTx/>
                <a:latin typeface="+mj-lt"/>
                <a:ea typeface="Arial" panose="020B0604020202020204"/>
                <a:cs typeface="Arial" panose="020B0604020202020204"/>
                <a:sym typeface="+mn-ea"/>
              </a:rPr>
              <a:t>ontrol-flow-enriching mutators</a:t>
            </a:r>
            <a:r>
              <a:rPr lang="en-US" altLang="zh-CN" sz="2800" b="1" dirty="0">
                <a:ln>
                  <a:noFill/>
                </a:ln>
                <a:solidFill>
                  <a:schemeClr val="tx2"/>
                </a:solidFill>
                <a:effectLst/>
                <a:uFillTx/>
                <a:latin typeface="+mj-lt"/>
                <a:ea typeface="Arial" panose="020B0604020202020204"/>
                <a:cs typeface="Arial" panose="020B0604020202020204"/>
                <a:sym typeface="Arial" panose="020B0604020202020204"/>
              </a:rPr>
              <a:t> </a:t>
            </a:r>
            <a:endParaRPr lang="en-US" altLang="zh-CN" sz="2800" b="1" dirty="0">
              <a:ln>
                <a:noFill/>
              </a:ln>
              <a:solidFill>
                <a:schemeClr val="tx2"/>
              </a:solidFill>
              <a:effectLst/>
              <a:uFillTx/>
              <a:latin typeface="+mj-lt"/>
              <a:ea typeface="Arial" panose="020B0604020202020204"/>
              <a:cs typeface="Arial" panose="020B0604020202020204"/>
            </a:endParaRPr>
          </a:p>
        </p:txBody>
      </p:sp>
      <p:sp>
        <p:nvSpPr>
          <p:cNvPr id="11" name="文本框 10"/>
          <p:cNvSpPr txBox="1"/>
          <p:nvPr/>
        </p:nvSpPr>
        <p:spPr>
          <a:xfrm>
            <a:off x="3461385" y="3557905"/>
            <a:ext cx="3048000" cy="1323975"/>
          </a:xfrm>
          <a:prstGeom prst="rect">
            <a:avLst/>
          </a:prstGeom>
          <a:noFill/>
        </p:spPr>
        <p:txBody>
          <a:bodyPr wrap="square" rtlCol="0" anchor="t">
            <a:spAutoFit/>
          </a:bodyPr>
          <a:lstStyle/>
          <a:p>
            <a:pPr>
              <a:lnSpc>
                <a:spcPct val="130000"/>
              </a:lnSpc>
              <a:spcBef>
                <a:spcPts val="600"/>
              </a:spcBef>
            </a:pPr>
            <a:r>
              <a:rPr lang="zh-CN" altLang="en-US" kern="0" dirty="0">
                <a:solidFill>
                  <a:srgbClr val="7030A0"/>
                </a:solidFill>
                <a:latin typeface="微软雅黑" panose="020B0503020204020204" charset="-122"/>
                <a:ea typeface="微软雅黑" panose="020B0503020204020204" charset="-122"/>
                <a:cs typeface="+mn-ea"/>
                <a:sym typeface="+mn-lt"/>
              </a:rPr>
              <a:t>if</a:t>
            </a:r>
            <a:r>
              <a:rPr lang="zh-CN" altLang="en-US" kern="0" dirty="0">
                <a:latin typeface="微软雅黑" panose="020B0503020204020204" charset="-122"/>
                <a:ea typeface="微软雅黑" panose="020B0503020204020204" charset="-122"/>
                <a:cs typeface="+mn-ea"/>
                <a:sym typeface="+mn-lt"/>
              </a:rPr>
              <a:t> (</a:t>
            </a:r>
            <a:r>
              <a:rPr lang="zh-CN" altLang="en-US" kern="0" dirty="0">
                <a:solidFill>
                  <a:srgbClr val="C00000"/>
                </a:solidFill>
                <a:latin typeface="微软雅黑" panose="020B0503020204020204" charset="-122"/>
                <a:ea typeface="微软雅黑" panose="020B0503020204020204" charset="-122"/>
                <a:cs typeface="+mn-ea"/>
                <a:sym typeface="+mn-lt"/>
              </a:rPr>
              <a:t>true expression</a:t>
            </a:r>
            <a:r>
              <a:rPr lang="zh-CN" altLang="en-US" kern="0" dirty="0">
                <a:latin typeface="微软雅黑" panose="020B0503020204020204" charset="-122"/>
                <a:ea typeface="微软雅黑" panose="020B0503020204020204" charset="-122"/>
                <a:cs typeface="+mn-ea"/>
                <a:sym typeface="+mn-lt"/>
              </a:rPr>
              <a:t>) {</a:t>
            </a:r>
            <a:endParaRPr lang="zh-CN" altLang="en-US" kern="0" dirty="0">
              <a:latin typeface="微软雅黑" panose="020B0503020204020204" charset="-122"/>
              <a:ea typeface="微软雅黑" panose="020B0503020204020204" charset="-122"/>
              <a:cs typeface="+mn-ea"/>
              <a:sym typeface="+mn-lt"/>
            </a:endParaRPr>
          </a:p>
          <a:p>
            <a:pPr>
              <a:lnSpc>
                <a:spcPct val="130000"/>
              </a:lnSpc>
              <a:spcBef>
                <a:spcPts val="600"/>
              </a:spcBef>
            </a:pPr>
            <a:r>
              <a:rPr lang="zh-CN" altLang="en-US" kern="0" dirty="0">
                <a:latin typeface="微软雅黑" panose="020B0503020204020204" charset="-122"/>
                <a:ea typeface="微软雅黑" panose="020B0503020204020204" charset="-122"/>
                <a:cs typeface="+mn-ea"/>
                <a:sym typeface="+mn-lt"/>
              </a:rPr>
              <a:t>   </a:t>
            </a:r>
            <a:r>
              <a:rPr lang="en-US" altLang="zh-CN" kern="0" dirty="0">
                <a:latin typeface="微软雅黑" panose="020B0503020204020204" charset="-122"/>
                <a:ea typeface="微软雅黑" panose="020B0503020204020204" charset="-122"/>
                <a:cs typeface="+mn-ea"/>
                <a:sym typeface="+mn-lt"/>
              </a:rPr>
              <a:t>S</a:t>
            </a:r>
            <a:r>
              <a:rPr lang="zh-CN" altLang="en-US" kern="0" dirty="0">
                <a:latin typeface="微软雅黑" panose="020B0503020204020204" charset="-122"/>
                <a:ea typeface="微软雅黑" panose="020B0503020204020204" charset="-122"/>
                <a:cs typeface="+mn-ea"/>
                <a:sym typeface="+mn-lt"/>
              </a:rPr>
              <a:t>tatement;</a:t>
            </a:r>
            <a:endParaRPr lang="zh-CN" altLang="en-US" kern="0" dirty="0">
              <a:latin typeface="微软雅黑" panose="020B0503020204020204" charset="-122"/>
              <a:ea typeface="微软雅黑" panose="020B0503020204020204" charset="-122"/>
              <a:cs typeface="+mn-ea"/>
              <a:sym typeface="+mn-lt"/>
            </a:endParaRPr>
          </a:p>
          <a:p>
            <a:pPr>
              <a:lnSpc>
                <a:spcPct val="130000"/>
              </a:lnSpc>
              <a:spcBef>
                <a:spcPts val="600"/>
              </a:spcBef>
            </a:pPr>
            <a:r>
              <a:rPr lang="zh-CN" altLang="en-US" kern="0" dirty="0">
                <a:latin typeface="微软雅黑" panose="020B0503020204020204" charset="-122"/>
                <a:ea typeface="微软雅黑" panose="020B0503020204020204" charset="-122"/>
                <a:cs typeface="+mn-ea"/>
                <a:sym typeface="+mn-lt"/>
              </a:rPr>
              <a:t>}</a:t>
            </a:r>
            <a:endParaRPr lang="zh-CN" altLang="en-US" kern="0" dirty="0">
              <a:latin typeface="微软雅黑" panose="020B0503020204020204" charset="-122"/>
              <a:ea typeface="微软雅黑" panose="020B0503020204020204" charset="-122"/>
              <a:cs typeface="+mn-ea"/>
              <a:sym typeface="+mn-lt"/>
            </a:endParaRPr>
          </a:p>
        </p:txBody>
      </p:sp>
      <p:sp>
        <p:nvSpPr>
          <p:cNvPr id="12" name="文本框 11"/>
          <p:cNvSpPr txBox="1"/>
          <p:nvPr/>
        </p:nvSpPr>
        <p:spPr>
          <a:xfrm>
            <a:off x="763270" y="4021455"/>
            <a:ext cx="1595755" cy="597535"/>
          </a:xfrm>
          <a:prstGeom prst="rect">
            <a:avLst/>
          </a:prstGeom>
          <a:noFill/>
        </p:spPr>
        <p:txBody>
          <a:bodyPr wrap="square" rtlCol="0" anchor="t">
            <a:noAutofit/>
          </a:bodyPr>
          <a:lstStyle/>
          <a:p>
            <a:pPr>
              <a:lnSpc>
                <a:spcPct val="130000"/>
              </a:lnSpc>
              <a:spcBef>
                <a:spcPts val="600"/>
              </a:spcBef>
            </a:pPr>
            <a:r>
              <a:rPr lang="zh-CN" altLang="en-US" sz="1600" kern="0" dirty="0">
                <a:latin typeface="微软雅黑" panose="020B0503020204020204" charset="-122"/>
                <a:ea typeface="微软雅黑" panose="020B0503020204020204" charset="-122"/>
                <a:cs typeface="+mn-ea"/>
                <a:sym typeface="+mn-lt"/>
              </a:rPr>
              <a:t>   </a:t>
            </a:r>
            <a:r>
              <a:rPr lang="en-US" altLang="zh-CN" kern="0" dirty="0">
                <a:latin typeface="微软雅黑" panose="020B0503020204020204" charset="-122"/>
                <a:ea typeface="微软雅黑" panose="020B0503020204020204" charset="-122"/>
                <a:cs typeface="+mn-ea"/>
                <a:sym typeface="+mn-lt"/>
              </a:rPr>
              <a:t>S</a:t>
            </a:r>
            <a:r>
              <a:rPr lang="zh-CN" altLang="en-US" kern="0" dirty="0">
                <a:latin typeface="微软雅黑" panose="020B0503020204020204" charset="-122"/>
                <a:ea typeface="微软雅黑" panose="020B0503020204020204" charset="-122"/>
                <a:cs typeface="+mn-ea"/>
                <a:sym typeface="+mn-lt"/>
              </a:rPr>
              <a:t>tatement;</a:t>
            </a:r>
            <a:endParaRPr lang="zh-CN" altLang="en-US" sz="1600" kern="0" dirty="0">
              <a:latin typeface="微软雅黑" panose="020B0503020204020204" charset="-122"/>
              <a:ea typeface="微软雅黑" panose="020B0503020204020204" charset="-122"/>
              <a:cs typeface="+mn-ea"/>
              <a:sym typeface="+mn-lt"/>
            </a:endParaRPr>
          </a:p>
          <a:p>
            <a:pPr>
              <a:lnSpc>
                <a:spcPct val="130000"/>
              </a:lnSpc>
              <a:spcBef>
                <a:spcPts val="600"/>
              </a:spcBef>
            </a:pPr>
            <a:endParaRPr lang="zh-CN" altLang="en-US" sz="1600" kern="0" dirty="0">
              <a:latin typeface="微软雅黑" panose="020B0503020204020204" charset="-122"/>
              <a:ea typeface="微软雅黑" panose="020B0503020204020204" charset="-122"/>
              <a:cs typeface="+mn-ea"/>
              <a:sym typeface="+mn-lt"/>
            </a:endParaRPr>
          </a:p>
        </p:txBody>
      </p:sp>
      <p:sp>
        <p:nvSpPr>
          <p:cNvPr id="3140" name="直接连接符 3139"/>
          <p:cNvSpPr/>
          <p:nvPr>
            <p:custDataLst>
              <p:tags r:id="rId1"/>
            </p:custDataLst>
          </p:nvPr>
        </p:nvSpPr>
        <p:spPr>
          <a:xfrm>
            <a:off x="2510155" y="4276725"/>
            <a:ext cx="574040" cy="635"/>
          </a:xfrm>
          <a:prstGeom prst="line">
            <a:avLst/>
          </a:prstGeom>
          <a:ln w="38100" cap="flat" cmpd="sng">
            <a:solidFill>
              <a:srgbClr val="000000">
                <a:alpha val="100000"/>
              </a:srgbClr>
            </a:solidFill>
            <a:prstDash val="solid"/>
            <a:round/>
            <a:headEnd type="none" w="med" len="med"/>
            <a:tailEnd type="triangle" w="med" len="med"/>
          </a:ln>
        </p:spPr>
        <p:txBody>
          <a:bodyPr vert="horz" wrap="square" lIns="50800" tIns="50800" rIns="50800" bIns="50800" anchor="ctr" anchorCtr="0"/>
          <a:lstStyle/>
          <a:p>
            <a:pPr>
              <a:buNone/>
            </a:pPr>
            <a:endParaRPr baseline="0">
              <a:latin typeface="Yu Gothic Medium" panose="020B0500000000000000" charset="-128"/>
              <a:ea typeface="+mn-ea"/>
              <a:sym typeface="Yu Gothic Medium" panose="020B0500000000000000" charset="-128"/>
            </a:endParaRPr>
          </a:p>
        </p:txBody>
      </p:sp>
      <p:sp>
        <p:nvSpPr>
          <p:cNvPr id="13" name="直接连接符 12"/>
          <p:cNvSpPr/>
          <p:nvPr>
            <p:custDataLst>
              <p:tags r:id="rId2"/>
            </p:custDataLst>
          </p:nvPr>
        </p:nvSpPr>
        <p:spPr>
          <a:xfrm>
            <a:off x="5935345" y="4277360"/>
            <a:ext cx="574040" cy="635"/>
          </a:xfrm>
          <a:prstGeom prst="line">
            <a:avLst/>
          </a:prstGeom>
          <a:ln w="38100" cap="flat" cmpd="sng">
            <a:solidFill>
              <a:srgbClr val="000000">
                <a:alpha val="100000"/>
              </a:srgbClr>
            </a:solidFill>
            <a:prstDash val="solid"/>
            <a:round/>
            <a:headEnd type="none" w="med" len="med"/>
            <a:tailEnd type="triangle" w="med" len="med"/>
          </a:ln>
        </p:spPr>
        <p:txBody>
          <a:bodyPr vert="horz" wrap="square" lIns="50800" tIns="50800" rIns="50800" bIns="50800" anchor="ctr" anchorCtr="0"/>
          <a:lstStyle/>
          <a:p>
            <a:pPr>
              <a:buNone/>
            </a:pPr>
            <a:endParaRPr baseline="0">
              <a:latin typeface="Yu Gothic Medium" panose="020B0500000000000000" charset="-128"/>
              <a:ea typeface="+mn-ea"/>
              <a:sym typeface="Yu Gothic Medium" panose="020B0500000000000000" charset="-128"/>
            </a:endParaRPr>
          </a:p>
        </p:txBody>
      </p:sp>
      <p:sp>
        <p:nvSpPr>
          <p:cNvPr id="14" name="文本框 13"/>
          <p:cNvSpPr txBox="1"/>
          <p:nvPr/>
        </p:nvSpPr>
        <p:spPr>
          <a:xfrm>
            <a:off x="6696710" y="2586990"/>
            <a:ext cx="3048000" cy="3466465"/>
          </a:xfrm>
          <a:prstGeom prst="rect">
            <a:avLst/>
          </a:prstGeom>
          <a:noFill/>
        </p:spPr>
        <p:txBody>
          <a:bodyPr wrap="square" rtlCol="0" anchor="t" anchorCtr="0">
            <a:noAutofit/>
          </a:bodyPr>
          <a:lstStyle/>
          <a:p>
            <a:pPr>
              <a:lnSpc>
                <a:spcPct val="130000"/>
              </a:lnSpc>
              <a:spcBef>
                <a:spcPts val="600"/>
              </a:spcBef>
            </a:pPr>
            <a:r>
              <a:rPr lang="en-US" altLang="zh-CN" kern="0" dirty="0">
                <a:solidFill>
                  <a:srgbClr val="7030A0"/>
                </a:solidFill>
                <a:latin typeface="微软雅黑" panose="020B0503020204020204" charset="-122"/>
                <a:ea typeface="微软雅黑" panose="020B0503020204020204" charset="-122"/>
                <a:cs typeface="+mn-ea"/>
                <a:sym typeface="+mn-lt"/>
              </a:rPr>
              <a:t>int </a:t>
            </a:r>
            <a:r>
              <a:rPr lang="en-US" altLang="zh-CN" kern="0" dirty="0">
                <a:solidFill>
                  <a:schemeClr val="tx1"/>
                </a:solidFill>
                <a:latin typeface="微软雅黑" panose="020B0503020204020204" charset="-122"/>
                <a:ea typeface="微软雅黑" panose="020B0503020204020204" charset="-122"/>
                <a:cs typeface="+mn-ea"/>
                <a:sym typeface="+mn-lt"/>
              </a:rPr>
              <a:t>limitation = CNT;</a:t>
            </a:r>
            <a:endParaRPr lang="zh-CN" altLang="en-US" kern="0" dirty="0">
              <a:solidFill>
                <a:srgbClr val="7030A0"/>
              </a:solidFill>
              <a:latin typeface="微软雅黑" panose="020B0503020204020204" charset="-122"/>
              <a:ea typeface="微软雅黑" panose="020B0503020204020204" charset="-122"/>
              <a:cs typeface="+mn-ea"/>
              <a:sym typeface="+mn-lt"/>
            </a:endParaRPr>
          </a:p>
          <a:p>
            <a:pPr>
              <a:lnSpc>
                <a:spcPct val="130000"/>
              </a:lnSpc>
              <a:spcBef>
                <a:spcPts val="600"/>
              </a:spcBef>
            </a:pPr>
            <a:r>
              <a:rPr lang="en-US" altLang="zh-CN" kern="0" dirty="0">
                <a:solidFill>
                  <a:srgbClr val="7030A0"/>
                </a:solidFill>
                <a:latin typeface="微软雅黑" panose="020B0503020204020204" charset="-122"/>
                <a:ea typeface="微软雅黑" panose="020B0503020204020204" charset="-122"/>
                <a:cs typeface="+mn-ea"/>
                <a:sym typeface="+mn-lt"/>
              </a:rPr>
              <a:t>while </a:t>
            </a:r>
            <a:r>
              <a:rPr lang="en-US" altLang="zh-CN" kern="0" dirty="0">
                <a:solidFill>
                  <a:schemeClr val="tx1"/>
                </a:solidFill>
                <a:latin typeface="微软雅黑" panose="020B0503020204020204" charset="-122"/>
                <a:ea typeface="微软雅黑" panose="020B0503020204020204" charset="-122"/>
                <a:cs typeface="+mn-ea"/>
                <a:sym typeface="+mn-lt"/>
              </a:rPr>
              <a:t>(CNT &gt;= 0) {</a:t>
            </a:r>
            <a:endParaRPr lang="en-US" altLang="zh-CN" kern="0" dirty="0">
              <a:solidFill>
                <a:srgbClr val="7030A0"/>
              </a:solidFill>
              <a:latin typeface="微软雅黑" panose="020B0503020204020204" charset="-122"/>
              <a:ea typeface="微软雅黑" panose="020B0503020204020204" charset="-122"/>
              <a:cs typeface="+mn-ea"/>
              <a:sym typeface="+mn-lt"/>
            </a:endParaRPr>
          </a:p>
          <a:p>
            <a:pPr indent="457200">
              <a:lnSpc>
                <a:spcPct val="130000"/>
              </a:lnSpc>
              <a:spcBef>
                <a:spcPts val="600"/>
              </a:spcBef>
            </a:pPr>
            <a:r>
              <a:rPr lang="zh-CN" altLang="en-US" kern="0" dirty="0">
                <a:solidFill>
                  <a:srgbClr val="7030A0"/>
                </a:solidFill>
                <a:latin typeface="微软雅黑" panose="020B0503020204020204" charset="-122"/>
                <a:ea typeface="微软雅黑" panose="020B0503020204020204" charset="-122"/>
                <a:cs typeface="+mn-ea"/>
                <a:sym typeface="+mn-lt"/>
              </a:rPr>
              <a:t>if</a:t>
            </a:r>
            <a:r>
              <a:rPr lang="zh-CN" altLang="en-US" kern="0" dirty="0">
                <a:latin typeface="微软雅黑" panose="020B0503020204020204" charset="-122"/>
                <a:ea typeface="微软雅黑" panose="020B0503020204020204" charset="-122"/>
                <a:cs typeface="+mn-ea"/>
                <a:sym typeface="+mn-lt"/>
              </a:rPr>
              <a:t> (</a:t>
            </a:r>
            <a:r>
              <a:rPr lang="zh-CN" altLang="en-US" kern="0" dirty="0">
                <a:solidFill>
                  <a:srgbClr val="C00000"/>
                </a:solidFill>
                <a:latin typeface="微软雅黑" panose="020B0503020204020204" charset="-122"/>
                <a:ea typeface="微软雅黑" panose="020B0503020204020204" charset="-122"/>
                <a:cs typeface="+mn-ea"/>
                <a:sym typeface="+mn-lt"/>
              </a:rPr>
              <a:t>true expression</a:t>
            </a:r>
            <a:r>
              <a:rPr lang="zh-CN" altLang="en-US" kern="0" dirty="0">
                <a:latin typeface="微软雅黑" panose="020B0503020204020204" charset="-122"/>
                <a:ea typeface="微软雅黑" panose="020B0503020204020204" charset="-122"/>
                <a:cs typeface="+mn-ea"/>
                <a:sym typeface="+mn-lt"/>
              </a:rPr>
              <a:t>) {</a:t>
            </a:r>
            <a:endParaRPr lang="zh-CN" altLang="en-US" kern="0" dirty="0">
              <a:latin typeface="微软雅黑" panose="020B0503020204020204" charset="-122"/>
              <a:ea typeface="微软雅黑" panose="020B0503020204020204" charset="-122"/>
              <a:cs typeface="+mn-ea"/>
              <a:sym typeface="+mn-lt"/>
            </a:endParaRPr>
          </a:p>
          <a:p>
            <a:pPr>
              <a:lnSpc>
                <a:spcPct val="130000"/>
              </a:lnSpc>
              <a:spcBef>
                <a:spcPts val="600"/>
              </a:spcBef>
            </a:pPr>
            <a:r>
              <a:rPr lang="zh-CN" altLang="en-US" kern="0" dirty="0">
                <a:latin typeface="微软雅黑" panose="020B0503020204020204" charset="-122"/>
                <a:ea typeface="微软雅黑" panose="020B0503020204020204" charset="-122"/>
                <a:cs typeface="+mn-ea"/>
                <a:sym typeface="+mn-lt"/>
              </a:rPr>
              <a:t>   </a:t>
            </a:r>
            <a:r>
              <a:rPr lang="en-US" altLang="zh-CN" kern="0" dirty="0">
                <a:latin typeface="微软雅黑" panose="020B0503020204020204" charset="-122"/>
                <a:ea typeface="微软雅黑" panose="020B0503020204020204" charset="-122"/>
                <a:cs typeface="+mn-ea"/>
                <a:sym typeface="+mn-lt"/>
              </a:rPr>
              <a:t>	S</a:t>
            </a:r>
            <a:r>
              <a:rPr lang="zh-CN" altLang="en-US" kern="0" dirty="0">
                <a:latin typeface="微软雅黑" panose="020B0503020204020204" charset="-122"/>
                <a:ea typeface="微软雅黑" panose="020B0503020204020204" charset="-122"/>
                <a:cs typeface="+mn-ea"/>
                <a:sym typeface="+mn-lt"/>
              </a:rPr>
              <a:t>tatement;</a:t>
            </a:r>
            <a:endParaRPr lang="zh-CN" altLang="en-US" kern="0" dirty="0">
              <a:latin typeface="微软雅黑" panose="020B0503020204020204" charset="-122"/>
              <a:ea typeface="微软雅黑" panose="020B0503020204020204" charset="-122"/>
              <a:cs typeface="+mn-ea"/>
              <a:sym typeface="+mn-lt"/>
            </a:endParaRPr>
          </a:p>
          <a:p>
            <a:pPr indent="457200">
              <a:lnSpc>
                <a:spcPct val="130000"/>
              </a:lnSpc>
              <a:spcBef>
                <a:spcPts val="600"/>
              </a:spcBef>
            </a:pPr>
            <a:r>
              <a:rPr lang="zh-CN" altLang="en-US" kern="0" dirty="0">
                <a:latin typeface="微软雅黑" panose="020B0503020204020204" charset="-122"/>
                <a:ea typeface="微软雅黑" panose="020B0503020204020204" charset="-122"/>
                <a:cs typeface="+mn-ea"/>
                <a:sym typeface="+mn-lt"/>
              </a:rPr>
              <a:t>}</a:t>
            </a:r>
            <a:endParaRPr lang="zh-CN" altLang="en-US" kern="0" dirty="0">
              <a:latin typeface="微软雅黑" panose="020B0503020204020204" charset="-122"/>
              <a:ea typeface="微软雅黑" panose="020B0503020204020204" charset="-122"/>
              <a:cs typeface="+mn-ea"/>
              <a:sym typeface="+mn-lt"/>
            </a:endParaRPr>
          </a:p>
          <a:p>
            <a:pPr indent="457200">
              <a:lnSpc>
                <a:spcPct val="130000"/>
              </a:lnSpc>
              <a:spcBef>
                <a:spcPts val="600"/>
              </a:spcBef>
            </a:pPr>
            <a:r>
              <a:rPr lang="en-US" altLang="zh-CN" kern="0" dirty="0">
                <a:latin typeface="微软雅黑" panose="020B0503020204020204" charset="-122"/>
                <a:ea typeface="微软雅黑" panose="020B0503020204020204" charset="-122"/>
                <a:cs typeface="+mn-ea"/>
                <a:sym typeface="+mn-lt"/>
              </a:rPr>
              <a:t>CNT --;</a:t>
            </a:r>
            <a:endParaRPr lang="en-US" altLang="zh-CN" kern="0" dirty="0">
              <a:solidFill>
                <a:srgbClr val="7030A0"/>
              </a:solidFill>
              <a:latin typeface="微软雅黑" panose="020B0503020204020204" charset="-122"/>
              <a:ea typeface="微软雅黑" panose="020B0503020204020204" charset="-122"/>
              <a:cs typeface="+mn-ea"/>
              <a:sym typeface="+mn-lt"/>
            </a:endParaRPr>
          </a:p>
          <a:p>
            <a:pPr>
              <a:lnSpc>
                <a:spcPct val="130000"/>
              </a:lnSpc>
              <a:spcBef>
                <a:spcPts val="600"/>
              </a:spcBef>
            </a:pPr>
            <a:r>
              <a:rPr lang="en-US" altLang="zh-CN" kern="0" dirty="0">
                <a:solidFill>
                  <a:schemeClr val="tx1"/>
                </a:solidFill>
                <a:latin typeface="微软雅黑" panose="020B0503020204020204" charset="-122"/>
                <a:ea typeface="微软雅黑" panose="020B0503020204020204" charset="-122"/>
                <a:cs typeface="+mn-ea"/>
                <a:sym typeface="+mn-lt"/>
              </a:rPr>
              <a:t>}</a:t>
            </a:r>
            <a:endParaRPr lang="en-US" altLang="zh-CN" kern="0" dirty="0">
              <a:solidFill>
                <a:schemeClr val="tx1"/>
              </a:solidFill>
              <a:latin typeface="微软雅黑" panose="020B0503020204020204" charset="-122"/>
              <a:ea typeface="微软雅黑" panose="020B0503020204020204" charset="-122"/>
              <a:cs typeface="+mn-ea"/>
              <a:sym typeface="+mn-lt"/>
            </a:endParaRPr>
          </a:p>
        </p:txBody>
      </p:sp>
      <p:sp>
        <p:nvSpPr>
          <p:cNvPr id="15" name="文本框 14"/>
          <p:cNvSpPr txBox="1"/>
          <p:nvPr>
            <p:custDataLst>
              <p:tags r:id="rId3"/>
            </p:custDataLst>
          </p:nvPr>
        </p:nvSpPr>
        <p:spPr>
          <a:xfrm>
            <a:off x="784860" y="998855"/>
            <a:ext cx="11271250" cy="891540"/>
          </a:xfrm>
          <a:prstGeom prst="rect">
            <a:avLst/>
          </a:prstGeom>
          <a:noFill/>
        </p:spPr>
        <p:txBody>
          <a:bodyPr wrap="square" rtlCol="0">
            <a:spAutoFit/>
          </a:bodyPr>
          <a:lstStyle/>
          <a:p>
            <a:pPr indent="0">
              <a:lnSpc>
                <a:spcPct val="130000"/>
              </a:lnSpc>
              <a:spcBef>
                <a:spcPts val="600"/>
              </a:spcBef>
              <a:buFont typeface="Arial" panose="020B0604020202020204" pitchFamily="34" charset="0"/>
              <a:buNone/>
            </a:pPr>
            <a:r>
              <a:rPr lang="en-US" altLang="zh-CN" sz="2000" dirty="0">
                <a:sym typeface="+mn-lt"/>
              </a:rPr>
              <a:t>Statement-wrapping mutator: wrapping a given statement within if and/or loop statement(s) for enriching the control flow and preventing early termination.</a:t>
            </a:r>
            <a:endParaRPr lang="en-US" altLang="zh-CN" sz="2000" dirty="0">
              <a:sym typeface="+mn-lt"/>
            </a:endParaRPr>
          </a:p>
        </p:txBody>
      </p:sp>
      <p:sp>
        <p:nvSpPr>
          <p:cNvPr id="16" name="直接连接符 15"/>
          <p:cNvSpPr/>
          <p:nvPr>
            <p:custDataLst>
              <p:tags r:id="rId4"/>
            </p:custDataLst>
          </p:nvPr>
        </p:nvSpPr>
        <p:spPr>
          <a:xfrm>
            <a:off x="9744710" y="4276090"/>
            <a:ext cx="574040" cy="635"/>
          </a:xfrm>
          <a:prstGeom prst="line">
            <a:avLst/>
          </a:prstGeom>
          <a:ln w="38100" cap="flat" cmpd="sng">
            <a:solidFill>
              <a:srgbClr val="000000">
                <a:alpha val="100000"/>
              </a:srgbClr>
            </a:solidFill>
            <a:prstDash val="solid"/>
            <a:round/>
            <a:headEnd type="none" w="med" len="med"/>
            <a:tailEnd type="triangle" w="med" len="med"/>
          </a:ln>
        </p:spPr>
        <p:txBody>
          <a:bodyPr vert="horz" wrap="square" lIns="50800" tIns="50800" rIns="50800" bIns="50800" anchor="ctr" anchorCtr="0"/>
          <a:lstStyle/>
          <a:p>
            <a:pPr>
              <a:buNone/>
            </a:pPr>
            <a:endParaRPr baseline="0">
              <a:latin typeface="Yu Gothic Medium" panose="020B0500000000000000" charset="-128"/>
              <a:ea typeface="+mn-ea"/>
              <a:sym typeface="Yu Gothic Medium" panose="020B0500000000000000" charset="-128"/>
            </a:endParaRPr>
          </a:p>
        </p:txBody>
      </p:sp>
      <p:pic>
        <p:nvPicPr>
          <p:cNvPr id="17" name="图片 16"/>
          <p:cNvPicPr>
            <a:picLocks noChangeAspect="1"/>
          </p:cNvPicPr>
          <p:nvPr/>
        </p:nvPicPr>
        <p:blipFill>
          <a:blip r:embed="rId5"/>
          <a:stretch>
            <a:fillRect/>
          </a:stretch>
        </p:blipFill>
        <p:spPr>
          <a:xfrm>
            <a:off x="10520680" y="4091305"/>
            <a:ext cx="676275" cy="457200"/>
          </a:xfrm>
          <a:prstGeom prst="rect">
            <a:avLst/>
          </a:prstGeom>
        </p:spPr>
      </p:pic>
      <p:sp>
        <p:nvSpPr>
          <p:cNvPr id="68" name="矩形: 圆角 17"/>
          <p:cNvSpPr/>
          <p:nvPr>
            <p:custDataLst>
              <p:tags r:id="rId6"/>
            </p:custDataLst>
          </p:nvPr>
        </p:nvSpPr>
        <p:spPr>
          <a:xfrm>
            <a:off x="697230" y="2516505"/>
            <a:ext cx="10795635" cy="3331845"/>
          </a:xfrm>
          <a:prstGeom prst="roundRect">
            <a:avLst>
              <a:gd name="adj" fmla="val 8229"/>
            </a:avLst>
          </a:prstGeom>
          <a:noFill/>
          <a:ln w="285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endParaRPr lang="zh-CN" altLang="en-US" sz="12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40"/>
                                        </p:tgtEl>
                                        <p:attrNameLst>
                                          <p:attrName>style.visibility</p:attrName>
                                        </p:attrNameLst>
                                      </p:cBhvr>
                                      <p:to>
                                        <p:strVal val="visible"/>
                                      </p:to>
                                    </p:set>
                                    <p:animEffect transition="in" filter="fade">
                                      <p:cBhvr>
                                        <p:cTn id="20" dur="500"/>
                                        <p:tgtEl>
                                          <p:spTgt spid="314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0" grpId="0" bldLvl="0" animBg="1"/>
      <p:bldP spid="13" grpId="0" bldLvl="0" animBg="1"/>
      <p:bldP spid="15" grpId="0"/>
      <p:bldP spid="15" grpId="1"/>
      <p:bldP spid="16" grpId="0" bldLvl="0" animBg="1"/>
      <p:bldP spid="68" grpId="0" bldLvl="0" animBg="1"/>
      <p:bldP spid="12" grpId="0"/>
      <p:bldP spid="11"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4"/>
          </p:nvPr>
        </p:nvSpPr>
        <p:spPr/>
        <p:txBody>
          <a:bodyPr/>
          <a:lstStyle/>
          <a:p>
            <a:endParaRPr lang="zh-CN" altLang="en-US"/>
          </a:p>
        </p:txBody>
      </p:sp>
      <p:sp>
        <p:nvSpPr>
          <p:cNvPr id="5" name="灯片编号占位符 4"/>
          <p:cNvSpPr>
            <a:spLocks noGrp="1"/>
          </p:cNvSpPr>
          <p:nvPr>
            <p:ph type="sldNum" sz="quarter" idx="15"/>
          </p:nvPr>
        </p:nvSpPr>
        <p:spPr>
          <a:xfrm>
            <a:off x="9142956" y="6544566"/>
            <a:ext cx="2743200" cy="365125"/>
          </a:xfrm>
        </p:spPr>
        <p:txBody>
          <a:bodyPr/>
          <a:lstStyle/>
          <a:p>
            <a:fld id="{517A5A92-9772-4C1E-BDB8-BF4743E44050}" type="slidenum">
              <a:rPr lang="zh-CN" altLang="en-US" smtClean="0"/>
            </a:fld>
            <a:endParaRPr lang="zh-CN" altLang="en-US" dirty="0"/>
          </a:p>
        </p:txBody>
      </p:sp>
      <p:sp>
        <p:nvSpPr>
          <p:cNvPr id="3" name="矩形 2"/>
          <p:cNvSpPr/>
          <p:nvPr/>
        </p:nvSpPr>
        <p:spPr>
          <a:xfrm>
            <a:off x="784949" y="153596"/>
            <a:ext cx="9708607" cy="650875"/>
          </a:xfrm>
          <a:prstGeom prst="rect">
            <a:avLst/>
          </a:prstGeom>
          <a:noFill/>
        </p:spPr>
        <p:txBody>
          <a:bodyPr wrap="square" numCol="1" spcCol="360000">
            <a:spAutoFit/>
          </a:bodyPr>
          <a:lstStyle/>
          <a:p>
            <a:pPr defTabSz="609600">
              <a:lnSpc>
                <a:spcPct val="130000"/>
              </a:lnSpc>
            </a:pPr>
            <a:r>
              <a:rPr lang="en-US" altLang="zh-CN" sz="2800" b="1" dirty="0">
                <a:ln>
                  <a:noFill/>
                </a:ln>
                <a:solidFill>
                  <a:schemeClr val="tx2"/>
                </a:solidFill>
                <a:effectLst/>
                <a:uFillTx/>
                <a:latin typeface="+mj-lt"/>
                <a:ea typeface="Arial" panose="020B0604020202020204"/>
                <a:cs typeface="Arial" panose="020B0604020202020204"/>
                <a:sym typeface="Arial" panose="020B0604020202020204"/>
              </a:rPr>
              <a:t>C</a:t>
            </a:r>
            <a:r>
              <a:rPr lang="en-US" altLang="zh-CN" sz="2800" b="1" dirty="0">
                <a:ln>
                  <a:noFill/>
                </a:ln>
                <a:solidFill>
                  <a:schemeClr val="tx2"/>
                </a:solidFill>
                <a:effectLst/>
                <a:uFillTx/>
                <a:latin typeface="+mj-lt"/>
                <a:ea typeface="Arial" panose="020B0604020202020204"/>
                <a:cs typeface="Arial" panose="020B0604020202020204"/>
                <a:sym typeface="+mn-ea"/>
              </a:rPr>
              <a:t>ontrol-flow-enriching mutators</a:t>
            </a:r>
            <a:endParaRPr lang="en-US" altLang="zh-CN" sz="2800" b="1" dirty="0">
              <a:solidFill>
                <a:schemeClr val="tx1">
                  <a:lumMod val="75000"/>
                  <a:lumOff val="25000"/>
                </a:schemeClr>
              </a:solidFill>
              <a:latin typeface="+mj-lt"/>
              <a:ea typeface="微软雅黑" panose="020B0503020204020204" charset="-122"/>
            </a:endParaRPr>
          </a:p>
        </p:txBody>
      </p:sp>
      <p:grpSp>
        <p:nvGrpSpPr>
          <p:cNvPr id="25" name="组合 24"/>
          <p:cNvGrpSpPr/>
          <p:nvPr/>
        </p:nvGrpSpPr>
        <p:grpSpPr>
          <a:xfrm>
            <a:off x="8446770" y="2193925"/>
            <a:ext cx="2840990" cy="3344545"/>
            <a:chOff x="13302" y="3455"/>
            <a:chExt cx="4474" cy="5267"/>
          </a:xfrm>
        </p:grpSpPr>
        <p:sp>
          <p:nvSpPr>
            <p:cNvPr id="4" name="圆角矩形 3"/>
            <p:cNvSpPr/>
            <p:nvPr>
              <p:custDataLst>
                <p:tags r:id="rId1"/>
              </p:custDataLst>
            </p:nvPr>
          </p:nvSpPr>
          <p:spPr>
            <a:xfrm>
              <a:off x="13302" y="4640"/>
              <a:ext cx="2414" cy="4082"/>
            </a:xfrm>
            <a:prstGeom prst="roundRect">
              <a:avLst/>
            </a:prstGeom>
            <a:solidFill>
              <a:schemeClr val="accent4">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圆角矩形 14"/>
            <p:cNvSpPr/>
            <p:nvPr>
              <p:custDataLst>
                <p:tags r:id="rId2"/>
              </p:custDataLst>
            </p:nvPr>
          </p:nvSpPr>
          <p:spPr>
            <a:xfrm>
              <a:off x="15840" y="4640"/>
              <a:ext cx="1936" cy="408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11" name="组合 10"/>
            <p:cNvGrpSpPr/>
            <p:nvPr/>
          </p:nvGrpSpPr>
          <p:grpSpPr>
            <a:xfrm>
              <a:off x="14290" y="3455"/>
              <a:ext cx="659" cy="585"/>
              <a:chOff x="6776" y="1098"/>
              <a:chExt cx="659" cy="585"/>
            </a:xfrm>
          </p:grpSpPr>
          <p:sp>
            <p:nvSpPr>
              <p:cNvPr id="18" name="椭圆 17"/>
              <p:cNvSpPr/>
              <p:nvPr>
                <p:custDataLst>
                  <p:tags r:id="rId3"/>
                </p:custDataLst>
              </p:nvPr>
            </p:nvSpPr>
            <p:spPr>
              <a:xfrm>
                <a:off x="6776" y="1098"/>
                <a:ext cx="563" cy="570"/>
              </a:xfrm>
              <a:prstGeom prst="ellipse">
                <a:avLst/>
              </a:prstGeom>
              <a:solidFill>
                <a:schemeClr val="tx2">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0" name="文本框 39"/>
              <p:cNvSpPr txBox="1"/>
              <p:nvPr>
                <p:custDataLst>
                  <p:tags r:id="rId4"/>
                </p:custDataLst>
              </p:nvPr>
            </p:nvSpPr>
            <p:spPr>
              <a:xfrm>
                <a:off x="6792" y="1103"/>
                <a:ext cx="643" cy="580"/>
              </a:xfrm>
              <a:prstGeom prst="rect">
                <a:avLst/>
              </a:prstGeom>
              <a:noFill/>
            </p:spPr>
            <p:txBody>
              <a:bodyPr wrap="square" rtlCol="0">
                <a:spAutoFit/>
              </a:bodyPr>
              <a:lstStyle/>
              <a:p>
                <a:r>
                  <a:rPr lang="en-US" altLang="zh-CN">
                    <a:solidFill>
                      <a:schemeClr val="bg1"/>
                    </a:solidFill>
                  </a:rPr>
                  <a:t>f1</a:t>
                </a:r>
                <a:endParaRPr lang="en-US" altLang="zh-CN">
                  <a:solidFill>
                    <a:schemeClr val="bg1"/>
                  </a:solidFill>
                </a:endParaRPr>
              </a:p>
            </p:txBody>
          </p:sp>
        </p:grpSp>
        <p:grpSp>
          <p:nvGrpSpPr>
            <p:cNvPr id="12" name="组合 11"/>
            <p:cNvGrpSpPr/>
            <p:nvPr/>
          </p:nvGrpSpPr>
          <p:grpSpPr>
            <a:xfrm>
              <a:off x="14272" y="5113"/>
              <a:ext cx="697" cy="580"/>
              <a:chOff x="6758" y="2756"/>
              <a:chExt cx="697" cy="580"/>
            </a:xfrm>
          </p:grpSpPr>
          <p:sp>
            <p:nvSpPr>
              <p:cNvPr id="8" name="椭圆 7"/>
              <p:cNvSpPr/>
              <p:nvPr>
                <p:custDataLst>
                  <p:tags r:id="rId5"/>
                </p:custDataLst>
              </p:nvPr>
            </p:nvSpPr>
            <p:spPr>
              <a:xfrm>
                <a:off x="6770" y="2756"/>
                <a:ext cx="569" cy="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1" name="文本框 40"/>
              <p:cNvSpPr txBox="1"/>
              <p:nvPr>
                <p:custDataLst>
                  <p:tags r:id="rId6"/>
                </p:custDataLst>
              </p:nvPr>
            </p:nvSpPr>
            <p:spPr>
              <a:xfrm>
                <a:off x="6758" y="2756"/>
                <a:ext cx="697" cy="580"/>
              </a:xfrm>
              <a:prstGeom prst="rect">
                <a:avLst/>
              </a:prstGeom>
              <a:noFill/>
            </p:spPr>
            <p:txBody>
              <a:bodyPr wrap="square" rtlCol="0">
                <a:spAutoFit/>
              </a:bodyPr>
              <a:lstStyle/>
              <a:p>
                <a:r>
                  <a:rPr lang="en-US" altLang="zh-CN">
                    <a:solidFill>
                      <a:schemeClr val="bg1"/>
                    </a:solidFill>
                  </a:rPr>
                  <a:t>f2</a:t>
                </a:r>
                <a:endParaRPr lang="en-US" altLang="zh-CN">
                  <a:solidFill>
                    <a:schemeClr val="bg1"/>
                  </a:solidFill>
                </a:endParaRPr>
              </a:p>
            </p:txBody>
          </p:sp>
        </p:grpSp>
        <p:grpSp>
          <p:nvGrpSpPr>
            <p:cNvPr id="38" name="组合 37"/>
            <p:cNvGrpSpPr/>
            <p:nvPr/>
          </p:nvGrpSpPr>
          <p:grpSpPr>
            <a:xfrm>
              <a:off x="16514" y="5119"/>
              <a:ext cx="749" cy="583"/>
              <a:chOff x="8698" y="2756"/>
              <a:chExt cx="749" cy="583"/>
            </a:xfrm>
          </p:grpSpPr>
          <p:sp>
            <p:nvSpPr>
              <p:cNvPr id="16" name="椭圆 15"/>
              <p:cNvSpPr/>
              <p:nvPr>
                <p:custDataLst>
                  <p:tags r:id="rId7"/>
                </p:custDataLst>
              </p:nvPr>
            </p:nvSpPr>
            <p:spPr>
              <a:xfrm>
                <a:off x="8704" y="2756"/>
                <a:ext cx="562" cy="553"/>
              </a:xfrm>
              <a:prstGeom prst="ellipse">
                <a:avLst/>
              </a:prstGeom>
              <a:solidFill>
                <a:schemeClr val="bg2">
                  <a:lumMod val="6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6" name="文本框 45"/>
              <p:cNvSpPr txBox="1"/>
              <p:nvPr>
                <p:custDataLst>
                  <p:tags r:id="rId8"/>
                </p:custDataLst>
              </p:nvPr>
            </p:nvSpPr>
            <p:spPr>
              <a:xfrm>
                <a:off x="8698" y="2759"/>
                <a:ext cx="749" cy="580"/>
              </a:xfrm>
              <a:prstGeom prst="rect">
                <a:avLst/>
              </a:prstGeom>
              <a:noFill/>
            </p:spPr>
            <p:txBody>
              <a:bodyPr wrap="square" rtlCol="0">
                <a:spAutoFit/>
              </a:bodyPr>
              <a:lstStyle/>
              <a:p>
                <a:r>
                  <a:rPr lang="en-US" altLang="zh-CN">
                    <a:solidFill>
                      <a:schemeClr val="tx1"/>
                    </a:solidFill>
                  </a:rPr>
                  <a:t>f7</a:t>
                </a:r>
                <a:endParaRPr lang="en-US" altLang="zh-CN">
                  <a:solidFill>
                    <a:schemeClr val="tx1"/>
                  </a:solidFill>
                </a:endParaRPr>
              </a:p>
            </p:txBody>
          </p:sp>
        </p:grpSp>
        <p:grpSp>
          <p:nvGrpSpPr>
            <p:cNvPr id="13" name="组合 12"/>
            <p:cNvGrpSpPr/>
            <p:nvPr/>
          </p:nvGrpSpPr>
          <p:grpSpPr>
            <a:xfrm>
              <a:off x="13861" y="6157"/>
              <a:ext cx="668" cy="580"/>
              <a:chOff x="6200" y="3800"/>
              <a:chExt cx="668" cy="580"/>
            </a:xfrm>
          </p:grpSpPr>
          <p:sp>
            <p:nvSpPr>
              <p:cNvPr id="6" name="椭圆 5"/>
              <p:cNvSpPr/>
              <p:nvPr>
                <p:custDataLst>
                  <p:tags r:id="rId9"/>
                </p:custDataLst>
              </p:nvPr>
            </p:nvSpPr>
            <p:spPr>
              <a:xfrm>
                <a:off x="6207" y="3805"/>
                <a:ext cx="569" cy="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2" name="文本框 41"/>
              <p:cNvSpPr txBox="1"/>
              <p:nvPr>
                <p:custDataLst>
                  <p:tags r:id="rId10"/>
                </p:custDataLst>
              </p:nvPr>
            </p:nvSpPr>
            <p:spPr>
              <a:xfrm>
                <a:off x="6200" y="3800"/>
                <a:ext cx="668" cy="580"/>
              </a:xfrm>
              <a:prstGeom prst="rect">
                <a:avLst/>
              </a:prstGeom>
              <a:noFill/>
            </p:spPr>
            <p:txBody>
              <a:bodyPr wrap="square" rtlCol="0">
                <a:spAutoFit/>
              </a:bodyPr>
              <a:lstStyle/>
              <a:p>
                <a:r>
                  <a:rPr lang="en-US" altLang="zh-CN">
                    <a:solidFill>
                      <a:schemeClr val="bg1"/>
                    </a:solidFill>
                  </a:rPr>
                  <a:t>f3</a:t>
                </a:r>
                <a:endParaRPr lang="en-US" altLang="zh-CN">
                  <a:solidFill>
                    <a:schemeClr val="bg1"/>
                  </a:solidFill>
                </a:endParaRPr>
              </a:p>
            </p:txBody>
          </p:sp>
        </p:grpSp>
        <p:grpSp>
          <p:nvGrpSpPr>
            <p:cNvPr id="14" name="组合 13"/>
            <p:cNvGrpSpPr/>
            <p:nvPr/>
          </p:nvGrpSpPr>
          <p:grpSpPr>
            <a:xfrm>
              <a:off x="14684" y="6150"/>
              <a:ext cx="683" cy="580"/>
              <a:chOff x="6207" y="3793"/>
              <a:chExt cx="683" cy="580"/>
            </a:xfrm>
          </p:grpSpPr>
          <p:sp>
            <p:nvSpPr>
              <p:cNvPr id="17" name="椭圆 16"/>
              <p:cNvSpPr/>
              <p:nvPr>
                <p:custDataLst>
                  <p:tags r:id="rId11"/>
                </p:custDataLst>
              </p:nvPr>
            </p:nvSpPr>
            <p:spPr>
              <a:xfrm>
                <a:off x="6207" y="3805"/>
                <a:ext cx="569" cy="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9" name="文本框 18"/>
              <p:cNvSpPr txBox="1"/>
              <p:nvPr>
                <p:custDataLst>
                  <p:tags r:id="rId12"/>
                </p:custDataLst>
              </p:nvPr>
            </p:nvSpPr>
            <p:spPr>
              <a:xfrm>
                <a:off x="6207" y="3793"/>
                <a:ext cx="683" cy="580"/>
              </a:xfrm>
              <a:prstGeom prst="rect">
                <a:avLst/>
              </a:prstGeom>
              <a:noFill/>
            </p:spPr>
            <p:txBody>
              <a:bodyPr wrap="square" rtlCol="0">
                <a:spAutoFit/>
              </a:bodyPr>
              <a:lstStyle/>
              <a:p>
                <a:r>
                  <a:rPr lang="en-US" altLang="zh-CN">
                    <a:solidFill>
                      <a:schemeClr val="bg1"/>
                    </a:solidFill>
                  </a:rPr>
                  <a:t>f4</a:t>
                </a:r>
                <a:endParaRPr lang="en-US" altLang="zh-CN">
                  <a:solidFill>
                    <a:schemeClr val="bg1"/>
                  </a:solidFill>
                </a:endParaRPr>
              </a:p>
            </p:txBody>
          </p:sp>
        </p:grpSp>
        <p:grpSp>
          <p:nvGrpSpPr>
            <p:cNvPr id="24" name="组合 23"/>
            <p:cNvGrpSpPr/>
            <p:nvPr/>
          </p:nvGrpSpPr>
          <p:grpSpPr>
            <a:xfrm>
              <a:off x="13468" y="7381"/>
              <a:ext cx="649" cy="582"/>
              <a:chOff x="6200" y="3805"/>
              <a:chExt cx="649" cy="582"/>
            </a:xfrm>
          </p:grpSpPr>
          <p:sp>
            <p:nvSpPr>
              <p:cNvPr id="27" name="椭圆 26"/>
              <p:cNvSpPr/>
              <p:nvPr>
                <p:custDataLst>
                  <p:tags r:id="rId13"/>
                </p:custDataLst>
              </p:nvPr>
            </p:nvSpPr>
            <p:spPr>
              <a:xfrm>
                <a:off x="6207" y="3805"/>
                <a:ext cx="569" cy="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8" name="文本框 27"/>
              <p:cNvSpPr txBox="1"/>
              <p:nvPr>
                <p:custDataLst>
                  <p:tags r:id="rId14"/>
                </p:custDataLst>
              </p:nvPr>
            </p:nvSpPr>
            <p:spPr>
              <a:xfrm>
                <a:off x="6200" y="3807"/>
                <a:ext cx="649" cy="580"/>
              </a:xfrm>
              <a:prstGeom prst="rect">
                <a:avLst/>
              </a:prstGeom>
              <a:noFill/>
            </p:spPr>
            <p:txBody>
              <a:bodyPr wrap="square" rtlCol="0">
                <a:spAutoFit/>
              </a:bodyPr>
              <a:lstStyle/>
              <a:p>
                <a:r>
                  <a:rPr lang="en-US" altLang="zh-CN">
                    <a:solidFill>
                      <a:schemeClr val="bg1"/>
                    </a:solidFill>
                  </a:rPr>
                  <a:t>f5</a:t>
                </a:r>
                <a:endParaRPr lang="en-US" altLang="zh-CN">
                  <a:solidFill>
                    <a:schemeClr val="bg1"/>
                  </a:solidFill>
                </a:endParaRPr>
              </a:p>
            </p:txBody>
          </p:sp>
        </p:grpSp>
        <p:grpSp>
          <p:nvGrpSpPr>
            <p:cNvPr id="31" name="组合 30"/>
            <p:cNvGrpSpPr/>
            <p:nvPr/>
          </p:nvGrpSpPr>
          <p:grpSpPr>
            <a:xfrm>
              <a:off x="14269" y="7374"/>
              <a:ext cx="672" cy="582"/>
              <a:chOff x="6207" y="3805"/>
              <a:chExt cx="672" cy="582"/>
            </a:xfrm>
          </p:grpSpPr>
          <p:sp>
            <p:nvSpPr>
              <p:cNvPr id="35" name="椭圆 34"/>
              <p:cNvSpPr/>
              <p:nvPr>
                <p:custDataLst>
                  <p:tags r:id="rId15"/>
                </p:custDataLst>
              </p:nvPr>
            </p:nvSpPr>
            <p:spPr>
              <a:xfrm>
                <a:off x="6207" y="3805"/>
                <a:ext cx="569" cy="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7" name="文本框 36"/>
              <p:cNvSpPr txBox="1"/>
              <p:nvPr>
                <p:custDataLst>
                  <p:tags r:id="rId16"/>
                </p:custDataLst>
              </p:nvPr>
            </p:nvSpPr>
            <p:spPr>
              <a:xfrm>
                <a:off x="6207" y="3807"/>
                <a:ext cx="672" cy="580"/>
              </a:xfrm>
              <a:prstGeom prst="rect">
                <a:avLst/>
              </a:prstGeom>
              <a:noFill/>
            </p:spPr>
            <p:txBody>
              <a:bodyPr wrap="square" rtlCol="0">
                <a:spAutoFit/>
              </a:bodyPr>
              <a:lstStyle/>
              <a:p>
                <a:r>
                  <a:rPr lang="en-US" altLang="zh-CN">
                    <a:solidFill>
                      <a:schemeClr val="bg1"/>
                    </a:solidFill>
                  </a:rPr>
                  <a:t>f6</a:t>
                </a:r>
                <a:endParaRPr lang="en-US" altLang="zh-CN">
                  <a:solidFill>
                    <a:schemeClr val="bg1"/>
                  </a:solidFill>
                </a:endParaRPr>
              </a:p>
            </p:txBody>
          </p:sp>
        </p:grpSp>
        <p:grpSp>
          <p:nvGrpSpPr>
            <p:cNvPr id="48" name="组合 47"/>
            <p:cNvGrpSpPr/>
            <p:nvPr/>
          </p:nvGrpSpPr>
          <p:grpSpPr>
            <a:xfrm>
              <a:off x="16513" y="7387"/>
              <a:ext cx="635" cy="583"/>
              <a:chOff x="8706" y="5100"/>
              <a:chExt cx="635" cy="583"/>
            </a:xfrm>
          </p:grpSpPr>
          <p:sp>
            <p:nvSpPr>
              <p:cNvPr id="7" name="椭圆 6"/>
              <p:cNvSpPr/>
              <p:nvPr>
                <p:custDataLst>
                  <p:tags r:id="rId17"/>
                </p:custDataLst>
              </p:nvPr>
            </p:nvSpPr>
            <p:spPr>
              <a:xfrm>
                <a:off x="8719" y="5100"/>
                <a:ext cx="562" cy="553"/>
              </a:xfrm>
              <a:prstGeom prst="ellipse">
                <a:avLst/>
              </a:prstGeom>
              <a:solidFill>
                <a:schemeClr val="bg2">
                  <a:lumMod val="6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7" name="文本框 46"/>
              <p:cNvSpPr txBox="1"/>
              <p:nvPr>
                <p:custDataLst>
                  <p:tags r:id="rId18"/>
                </p:custDataLst>
              </p:nvPr>
            </p:nvSpPr>
            <p:spPr>
              <a:xfrm>
                <a:off x="8706" y="5103"/>
                <a:ext cx="635" cy="580"/>
              </a:xfrm>
              <a:prstGeom prst="rect">
                <a:avLst/>
              </a:prstGeom>
              <a:noFill/>
            </p:spPr>
            <p:txBody>
              <a:bodyPr wrap="square" rtlCol="0">
                <a:spAutoFit/>
              </a:bodyPr>
              <a:lstStyle/>
              <a:p>
                <a:r>
                  <a:rPr lang="en-US" altLang="zh-CN">
                    <a:solidFill>
                      <a:schemeClr val="tx1"/>
                    </a:solidFill>
                  </a:rPr>
                  <a:t>f8</a:t>
                </a:r>
                <a:endParaRPr lang="en-US" altLang="zh-CN">
                  <a:solidFill>
                    <a:schemeClr val="tx1"/>
                  </a:solidFill>
                </a:endParaRPr>
              </a:p>
            </p:txBody>
          </p:sp>
        </p:grpSp>
        <p:cxnSp>
          <p:nvCxnSpPr>
            <p:cNvPr id="49" name="直接箭头连接符 48"/>
            <p:cNvCxnSpPr/>
            <p:nvPr>
              <p:custDataLst>
                <p:tags r:id="rId19"/>
              </p:custDataLst>
            </p:nvPr>
          </p:nvCxnSpPr>
          <p:spPr>
            <a:xfrm flipH="1">
              <a:off x="14569" y="4025"/>
              <a:ext cx="3" cy="10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custDataLst>
                <p:tags r:id="rId20"/>
              </p:custDataLst>
            </p:nvPr>
          </p:nvCxnSpPr>
          <p:spPr>
            <a:xfrm flipH="1">
              <a:off x="14153" y="5677"/>
              <a:ext cx="416" cy="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custDataLst>
                <p:tags r:id="rId21"/>
              </p:custDataLst>
            </p:nvPr>
          </p:nvCxnSpPr>
          <p:spPr>
            <a:xfrm>
              <a:off x="14569" y="5677"/>
              <a:ext cx="400" cy="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custDataLst>
                <p:tags r:id="rId22"/>
              </p:custDataLst>
            </p:nvPr>
          </p:nvCxnSpPr>
          <p:spPr>
            <a:xfrm flipH="1">
              <a:off x="13760" y="6726"/>
              <a:ext cx="393" cy="6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custDataLst>
                <p:tags r:id="rId23"/>
              </p:custDataLst>
            </p:nvPr>
          </p:nvCxnSpPr>
          <p:spPr>
            <a:xfrm>
              <a:off x="14153" y="6726"/>
              <a:ext cx="401" cy="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曲线连接符 54"/>
            <p:cNvCxnSpPr/>
            <p:nvPr>
              <p:custDataLst>
                <p:tags r:id="rId24"/>
              </p:custDataLst>
            </p:nvPr>
          </p:nvCxnSpPr>
          <p:spPr>
            <a:xfrm rot="10800000" flipH="1">
              <a:off x="13868" y="5395"/>
              <a:ext cx="416" cy="1049"/>
            </a:xfrm>
            <a:prstGeom prst="curvedConnector3">
              <a:avLst>
                <a:gd name="adj1" fmla="val -9014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曲线连接符 55"/>
            <p:cNvCxnSpPr/>
            <p:nvPr>
              <p:custDataLst>
                <p:tags r:id="rId25"/>
              </p:custDataLst>
            </p:nvPr>
          </p:nvCxnSpPr>
          <p:spPr>
            <a:xfrm>
              <a:off x="14853" y="3740"/>
              <a:ext cx="1948" cy="137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custDataLst>
                <p:tags r:id="rId26"/>
              </p:custDataLst>
            </p:nvPr>
          </p:nvCxnSpPr>
          <p:spPr>
            <a:xfrm>
              <a:off x="16801" y="5672"/>
              <a:ext cx="6" cy="1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8" name="曲线连接符 57"/>
          <p:cNvCxnSpPr/>
          <p:nvPr/>
        </p:nvCxnSpPr>
        <p:spPr>
          <a:xfrm rot="5400000">
            <a:off x="9699625" y="4114800"/>
            <a:ext cx="3175" cy="1934845"/>
          </a:xfrm>
          <a:prstGeom prst="curvedConnector3">
            <a:avLst>
              <a:gd name="adj1" fmla="val 7600000"/>
            </a:avLst>
          </a:prstGeom>
          <a:ln w="28575" cmpd="sng">
            <a:solidFill>
              <a:schemeClr val="accent6">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custDataLst>
              <p:tags r:id="rId27"/>
            </p:custDataLst>
          </p:nvPr>
        </p:nvSpPr>
        <p:spPr>
          <a:xfrm>
            <a:off x="784860" y="998855"/>
            <a:ext cx="11271250" cy="891540"/>
          </a:xfrm>
          <a:prstGeom prst="rect">
            <a:avLst/>
          </a:prstGeom>
          <a:noFill/>
        </p:spPr>
        <p:txBody>
          <a:bodyPr wrap="square" rtlCol="0">
            <a:spAutoFit/>
          </a:bodyPr>
          <a:lstStyle/>
          <a:p>
            <a:pPr marL="342900" indent="-342900">
              <a:lnSpc>
                <a:spcPct val="130000"/>
              </a:lnSpc>
              <a:spcBef>
                <a:spcPts val="600"/>
              </a:spcBef>
              <a:buFont typeface="Arial" panose="020B0604020202020204" pitchFamily="34" charset="0"/>
              <a:buChar char="•"/>
            </a:pPr>
            <a:r>
              <a:rPr lang="en-US" altLang="zh-CN" sz="2000" dirty="0">
                <a:sym typeface="+mn-lt"/>
              </a:rPr>
              <a:t>Transition-injecting mutator: enriching the transitions among basic blocks, i.e., creating new transitions among existing basic blocks.</a:t>
            </a:r>
            <a:endParaRPr lang="en-US" altLang="zh-CN" sz="2000" dirty="0">
              <a:sym typeface="+mn-lt"/>
            </a:endParaRPr>
          </a:p>
        </p:txBody>
      </p:sp>
      <p:sp>
        <p:nvSpPr>
          <p:cNvPr id="20" name="文本框 19"/>
          <p:cNvSpPr txBox="1"/>
          <p:nvPr/>
        </p:nvSpPr>
        <p:spPr>
          <a:xfrm>
            <a:off x="1036320" y="2193925"/>
            <a:ext cx="6626860" cy="1362075"/>
          </a:xfrm>
          <a:prstGeom prst="rect">
            <a:avLst/>
          </a:prstGeom>
          <a:noFill/>
        </p:spPr>
        <p:txBody>
          <a:bodyPr wrap="square" rtlCol="0" anchor="t">
            <a:noAutofit/>
          </a:bodyPr>
          <a:lstStyle/>
          <a:p>
            <a:pPr>
              <a:lnSpc>
                <a:spcPct val="130000"/>
              </a:lnSpc>
              <a:spcBef>
                <a:spcPts val="600"/>
              </a:spcBef>
            </a:pPr>
            <a:r>
              <a:rPr lang="en-US" altLang="zh-CN" dirty="0">
                <a:solidFill>
                  <a:schemeClr val="dk1"/>
                </a:solidFill>
                <a:sym typeface="Arial" panose="020B0604020202020204"/>
              </a:rPr>
              <a:t>However, it is likely to cause </a:t>
            </a:r>
            <a:r>
              <a:rPr lang="en-US" altLang="zh-CN" dirty="0">
                <a:solidFill>
                  <a:srgbClr val="C00000"/>
                </a:solidFill>
                <a:sym typeface="Arial" panose="020B0604020202020204"/>
              </a:rPr>
              <a:t>early-terminated program execution</a:t>
            </a:r>
            <a:r>
              <a:rPr lang="en-US" altLang="zh-CN" dirty="0">
                <a:solidFill>
                  <a:schemeClr val="dk1"/>
                </a:solidFill>
                <a:sym typeface="Arial" panose="020B0604020202020204"/>
              </a:rPr>
              <a:t>, i.e., the verification error caused by undefined variables.</a:t>
            </a:r>
            <a:endParaRPr lang="en-US" altLang="zh-CN" kern="0" dirty="0">
              <a:solidFill>
                <a:schemeClr val="dk1"/>
              </a:solidFill>
              <a:latin typeface="微软雅黑" panose="020B0503020204020204" charset="-122"/>
              <a:ea typeface="微软雅黑" panose="020B0503020204020204" charset="-122"/>
              <a:cs typeface="+mn-ea"/>
              <a:sym typeface="Arial" panose="020B0604020202020204"/>
            </a:endParaRPr>
          </a:p>
        </p:txBody>
      </p:sp>
      <p:sp>
        <p:nvSpPr>
          <p:cNvPr id="21" name="矩形: 圆角 45"/>
          <p:cNvSpPr/>
          <p:nvPr>
            <p:custDataLst>
              <p:tags r:id="rId28"/>
            </p:custDataLst>
          </p:nvPr>
        </p:nvSpPr>
        <p:spPr>
          <a:xfrm>
            <a:off x="956310" y="2112010"/>
            <a:ext cx="6772910" cy="1362075"/>
          </a:xfrm>
          <a:prstGeom prst="roundRect">
            <a:avLst>
              <a:gd name="adj" fmla="val 8229"/>
            </a:avLst>
          </a:prstGeom>
          <a:noFill/>
          <a:ln w="285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charset="-122"/>
              <a:ea typeface="微软雅黑" panose="020B0503020204020204" charset="-122"/>
            </a:endParaRPr>
          </a:p>
        </p:txBody>
      </p:sp>
      <p:grpSp>
        <p:nvGrpSpPr>
          <p:cNvPr id="61" name="组合 60"/>
          <p:cNvGrpSpPr/>
          <p:nvPr/>
        </p:nvGrpSpPr>
        <p:grpSpPr>
          <a:xfrm>
            <a:off x="1036320" y="3741420"/>
            <a:ext cx="6878320" cy="1965960"/>
            <a:chOff x="1632" y="5892"/>
            <a:chExt cx="10832" cy="3096"/>
          </a:xfrm>
        </p:grpSpPr>
        <p:sp>
          <p:nvSpPr>
            <p:cNvPr id="30" name="文本框 29"/>
            <p:cNvSpPr txBox="1"/>
            <p:nvPr>
              <p:custDataLst>
                <p:tags r:id="rId29"/>
              </p:custDataLst>
            </p:nvPr>
          </p:nvSpPr>
          <p:spPr>
            <a:xfrm>
              <a:off x="1632" y="5892"/>
              <a:ext cx="10832" cy="3097"/>
            </a:xfrm>
            <a:prstGeom prst="rect">
              <a:avLst/>
            </a:prstGeom>
            <a:noFill/>
          </p:spPr>
          <p:txBody>
            <a:bodyPr wrap="square" rtlCol="0">
              <a:spAutoFit/>
            </a:bodyPr>
            <a:lstStyle/>
            <a:p>
              <a:pPr indent="0">
                <a:lnSpc>
                  <a:spcPct val="130000"/>
                </a:lnSpc>
                <a:spcBef>
                  <a:spcPts val="600"/>
                </a:spcBef>
                <a:buFont typeface="Arial" panose="020B0604020202020204" pitchFamily="34" charset="0"/>
                <a:buNone/>
              </a:pPr>
              <a:r>
                <a:rPr lang="en-US" altLang="zh-CN" dirty="0">
                  <a:solidFill>
                    <a:schemeClr val="dk1"/>
                  </a:solidFill>
                  <a:sym typeface="+mn-lt"/>
                </a:rPr>
                <a:t>For example, if we randomly create a transition from        to </a:t>
              </a:r>
              <a:endParaRPr lang="en-US" altLang="zh-CN" dirty="0">
                <a:solidFill>
                  <a:schemeClr val="dk1"/>
                </a:solidFill>
                <a:sym typeface="+mn-lt"/>
              </a:endParaRPr>
            </a:p>
            <a:p>
              <a:pPr indent="0">
                <a:lnSpc>
                  <a:spcPct val="130000"/>
                </a:lnSpc>
                <a:spcBef>
                  <a:spcPts val="600"/>
                </a:spcBef>
                <a:buFont typeface="Arial" panose="020B0604020202020204" pitchFamily="34" charset="0"/>
                <a:buNone/>
              </a:pPr>
              <a:r>
                <a:rPr lang="en-US" altLang="zh-CN" dirty="0">
                  <a:solidFill>
                    <a:schemeClr val="dk1"/>
                  </a:solidFill>
                  <a:sym typeface="+mn-lt"/>
                </a:rPr>
                <a:t>      ,  this transition definitely causes an undefined variable error and prevents further testing on the deep states of JIT, e.g., the optimization techniques, if        </a:t>
              </a:r>
              <a:r>
                <a:rPr lang="en-US" altLang="zh-CN" dirty="0">
                  <a:solidFill>
                    <a:srgbClr val="C00000"/>
                  </a:solidFill>
                  <a:sym typeface="+mn-lt"/>
                </a:rPr>
                <a:t>depends on the variables defined in its predecessors</a:t>
              </a:r>
              <a:r>
                <a:rPr lang="en-US" altLang="zh-CN" dirty="0">
                  <a:solidFill>
                    <a:schemeClr val="dk1"/>
                  </a:solidFill>
                  <a:sym typeface="+mn-lt"/>
                </a:rPr>
                <a:t>.</a:t>
              </a:r>
              <a:endParaRPr lang="en-US" altLang="zh-CN" dirty="0">
                <a:solidFill>
                  <a:schemeClr val="dk1"/>
                </a:solidFill>
                <a:sym typeface="+mn-lt"/>
              </a:endParaRPr>
            </a:p>
          </p:txBody>
        </p:sp>
        <p:grpSp>
          <p:nvGrpSpPr>
            <p:cNvPr id="26" name="组合 25"/>
            <p:cNvGrpSpPr/>
            <p:nvPr/>
          </p:nvGrpSpPr>
          <p:grpSpPr>
            <a:xfrm>
              <a:off x="10954" y="6019"/>
              <a:ext cx="635" cy="583"/>
              <a:chOff x="8706" y="5100"/>
              <a:chExt cx="635" cy="583"/>
            </a:xfrm>
          </p:grpSpPr>
          <p:sp>
            <p:nvSpPr>
              <p:cNvPr id="29" name="椭圆 28"/>
              <p:cNvSpPr/>
              <p:nvPr>
                <p:custDataLst>
                  <p:tags r:id="rId30"/>
                </p:custDataLst>
              </p:nvPr>
            </p:nvSpPr>
            <p:spPr>
              <a:xfrm>
                <a:off x="8719" y="5100"/>
                <a:ext cx="562" cy="553"/>
              </a:xfrm>
              <a:prstGeom prst="ellipse">
                <a:avLst/>
              </a:prstGeom>
              <a:solidFill>
                <a:schemeClr val="bg2">
                  <a:lumMod val="6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2" name="文本框 31"/>
              <p:cNvSpPr txBox="1"/>
              <p:nvPr>
                <p:custDataLst>
                  <p:tags r:id="rId31"/>
                </p:custDataLst>
              </p:nvPr>
            </p:nvSpPr>
            <p:spPr>
              <a:xfrm>
                <a:off x="8706" y="5103"/>
                <a:ext cx="635" cy="580"/>
              </a:xfrm>
              <a:prstGeom prst="rect">
                <a:avLst/>
              </a:prstGeom>
              <a:noFill/>
            </p:spPr>
            <p:txBody>
              <a:bodyPr wrap="square" rtlCol="0">
                <a:spAutoFit/>
              </a:bodyPr>
              <a:lstStyle/>
              <a:p>
                <a:r>
                  <a:rPr lang="en-US" altLang="zh-CN">
                    <a:solidFill>
                      <a:schemeClr val="tx1"/>
                    </a:solidFill>
                  </a:rPr>
                  <a:t>f8</a:t>
                </a:r>
                <a:endParaRPr lang="en-US" altLang="zh-CN">
                  <a:solidFill>
                    <a:schemeClr val="tx1"/>
                  </a:solidFill>
                </a:endParaRPr>
              </a:p>
            </p:txBody>
          </p:sp>
        </p:grpSp>
        <p:grpSp>
          <p:nvGrpSpPr>
            <p:cNvPr id="39" name="组合 38"/>
            <p:cNvGrpSpPr/>
            <p:nvPr/>
          </p:nvGrpSpPr>
          <p:grpSpPr>
            <a:xfrm>
              <a:off x="1757" y="6708"/>
              <a:ext cx="649" cy="582"/>
              <a:chOff x="6200" y="3805"/>
              <a:chExt cx="649" cy="582"/>
            </a:xfrm>
          </p:grpSpPr>
          <p:sp>
            <p:nvSpPr>
              <p:cNvPr id="43" name="椭圆 42"/>
              <p:cNvSpPr/>
              <p:nvPr>
                <p:custDataLst>
                  <p:tags r:id="rId32"/>
                </p:custDataLst>
              </p:nvPr>
            </p:nvSpPr>
            <p:spPr>
              <a:xfrm>
                <a:off x="6207" y="3805"/>
                <a:ext cx="569" cy="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4" name="文本框 43"/>
              <p:cNvSpPr txBox="1"/>
              <p:nvPr>
                <p:custDataLst>
                  <p:tags r:id="rId33"/>
                </p:custDataLst>
              </p:nvPr>
            </p:nvSpPr>
            <p:spPr>
              <a:xfrm>
                <a:off x="6200" y="3807"/>
                <a:ext cx="649" cy="580"/>
              </a:xfrm>
              <a:prstGeom prst="rect">
                <a:avLst/>
              </a:prstGeom>
              <a:noFill/>
            </p:spPr>
            <p:txBody>
              <a:bodyPr wrap="square" rtlCol="0">
                <a:spAutoFit/>
              </a:bodyPr>
              <a:lstStyle/>
              <a:p>
                <a:r>
                  <a:rPr lang="en-US" altLang="zh-CN">
                    <a:solidFill>
                      <a:schemeClr val="bg1"/>
                    </a:solidFill>
                  </a:rPr>
                  <a:t>f5</a:t>
                </a:r>
                <a:endParaRPr lang="en-US" altLang="zh-CN">
                  <a:solidFill>
                    <a:schemeClr val="bg1"/>
                  </a:solidFill>
                </a:endParaRPr>
              </a:p>
            </p:txBody>
          </p:sp>
        </p:grpSp>
        <p:grpSp>
          <p:nvGrpSpPr>
            <p:cNvPr id="45" name="组合 44"/>
            <p:cNvGrpSpPr/>
            <p:nvPr/>
          </p:nvGrpSpPr>
          <p:grpSpPr>
            <a:xfrm>
              <a:off x="7982" y="7788"/>
              <a:ext cx="649" cy="582"/>
              <a:chOff x="6200" y="3805"/>
              <a:chExt cx="649" cy="582"/>
            </a:xfrm>
          </p:grpSpPr>
          <p:sp>
            <p:nvSpPr>
              <p:cNvPr id="50" name="椭圆 49"/>
              <p:cNvSpPr/>
              <p:nvPr>
                <p:custDataLst>
                  <p:tags r:id="rId34"/>
                </p:custDataLst>
              </p:nvPr>
            </p:nvSpPr>
            <p:spPr>
              <a:xfrm>
                <a:off x="6207" y="3805"/>
                <a:ext cx="569" cy="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0" name="文本框 59"/>
              <p:cNvSpPr txBox="1"/>
              <p:nvPr>
                <p:custDataLst>
                  <p:tags r:id="rId35"/>
                </p:custDataLst>
              </p:nvPr>
            </p:nvSpPr>
            <p:spPr>
              <a:xfrm>
                <a:off x="6200" y="3807"/>
                <a:ext cx="649" cy="580"/>
              </a:xfrm>
              <a:prstGeom prst="rect">
                <a:avLst/>
              </a:prstGeom>
              <a:noFill/>
            </p:spPr>
            <p:txBody>
              <a:bodyPr wrap="square" rtlCol="0">
                <a:spAutoFit/>
              </a:bodyPr>
              <a:lstStyle/>
              <a:p>
                <a:r>
                  <a:rPr lang="en-US" altLang="zh-CN">
                    <a:solidFill>
                      <a:schemeClr val="bg1"/>
                    </a:solidFill>
                  </a:rPr>
                  <a:t>f5</a:t>
                </a:r>
                <a:endParaRPr lang="en-US" altLang="zh-CN">
                  <a:solidFill>
                    <a:schemeClr val="bg1"/>
                  </a:solidFill>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500"/>
                                        <p:tgtEl>
                                          <p:spTgt spid="61"/>
                                        </p:tgtEl>
                                      </p:cBhvr>
                                    </p:animEffect>
                                  </p:childTnLst>
                                </p:cTn>
                              </p:par>
                              <p:par>
                                <p:cTn id="26" presetID="10" presetClass="entr" presetSubtype="0" fill="hold" nodeType="with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21" grpId="0" bldLvl="0" animBg="1"/>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4"/>
          </p:nvPr>
        </p:nvSpPr>
        <p:spPr/>
        <p:txBody>
          <a:bodyPr/>
          <a:lstStyle/>
          <a:p>
            <a:endParaRPr lang="zh-CN" altLang="en-US"/>
          </a:p>
        </p:txBody>
      </p:sp>
      <p:sp>
        <p:nvSpPr>
          <p:cNvPr id="5" name="灯片编号占位符 4"/>
          <p:cNvSpPr>
            <a:spLocks noGrp="1"/>
          </p:cNvSpPr>
          <p:nvPr>
            <p:ph type="sldNum" sz="quarter" idx="15"/>
          </p:nvPr>
        </p:nvSpPr>
        <p:spPr>
          <a:xfrm>
            <a:off x="9142956" y="6544566"/>
            <a:ext cx="2743200" cy="365125"/>
          </a:xfrm>
        </p:spPr>
        <p:txBody>
          <a:bodyPr/>
          <a:lstStyle/>
          <a:p>
            <a:fld id="{517A5A92-9772-4C1E-BDB8-BF4743E44050}" type="slidenum">
              <a:rPr lang="zh-CN" altLang="en-US" smtClean="0"/>
            </a:fld>
            <a:endParaRPr lang="zh-CN" altLang="en-US" dirty="0"/>
          </a:p>
        </p:txBody>
      </p:sp>
      <p:sp>
        <p:nvSpPr>
          <p:cNvPr id="3" name="矩形 2"/>
          <p:cNvSpPr/>
          <p:nvPr/>
        </p:nvSpPr>
        <p:spPr>
          <a:xfrm>
            <a:off x="784949" y="153596"/>
            <a:ext cx="9708607" cy="650875"/>
          </a:xfrm>
          <a:prstGeom prst="rect">
            <a:avLst/>
          </a:prstGeom>
          <a:noFill/>
        </p:spPr>
        <p:txBody>
          <a:bodyPr wrap="square" numCol="1" spcCol="360000">
            <a:spAutoFit/>
          </a:bodyPr>
          <a:lstStyle/>
          <a:p>
            <a:pPr defTabSz="609600">
              <a:lnSpc>
                <a:spcPct val="130000"/>
              </a:lnSpc>
            </a:pPr>
            <a:r>
              <a:rPr lang="en-US" altLang="zh-CN" sz="2800" b="1" dirty="0">
                <a:ln>
                  <a:noFill/>
                </a:ln>
                <a:solidFill>
                  <a:schemeClr val="tx2"/>
                </a:solidFill>
                <a:effectLst/>
                <a:uFillTx/>
                <a:latin typeface="+mj-lt"/>
                <a:ea typeface="Arial" panose="020B0604020202020204"/>
                <a:cs typeface="Arial" panose="020B0604020202020204"/>
                <a:sym typeface="Arial" panose="020B0604020202020204"/>
              </a:rPr>
              <a:t>C</a:t>
            </a:r>
            <a:r>
              <a:rPr lang="en-US" altLang="zh-CN" sz="2800" b="1" dirty="0">
                <a:ln>
                  <a:noFill/>
                </a:ln>
                <a:solidFill>
                  <a:schemeClr val="tx2"/>
                </a:solidFill>
                <a:effectLst/>
                <a:uFillTx/>
                <a:latin typeface="+mj-lt"/>
                <a:ea typeface="Arial" panose="020B0604020202020204"/>
                <a:cs typeface="Arial" panose="020B0604020202020204"/>
                <a:sym typeface="+mn-ea"/>
              </a:rPr>
              <a:t>ontrol-flow-enriching mutators</a:t>
            </a:r>
            <a:endParaRPr lang="en-US" altLang="zh-CN" sz="2800" b="1" dirty="0">
              <a:solidFill>
                <a:schemeClr val="tx1">
                  <a:lumMod val="75000"/>
                  <a:lumOff val="25000"/>
                </a:schemeClr>
              </a:solidFill>
              <a:latin typeface="+mj-lt"/>
              <a:ea typeface="微软雅黑" panose="020B0503020204020204" charset="-122"/>
            </a:endParaRPr>
          </a:p>
        </p:txBody>
      </p:sp>
      <p:sp>
        <p:nvSpPr>
          <p:cNvPr id="4" name="文本占位符 2"/>
          <p:cNvSpPr>
            <a:spLocks noGrp="1"/>
          </p:cNvSpPr>
          <p:nvPr>
            <p:custDataLst>
              <p:tags r:id="rId1"/>
            </p:custDataLst>
          </p:nvPr>
        </p:nvSpPr>
        <p:spPr>
          <a:xfrm>
            <a:off x="595656" y="883135"/>
            <a:ext cx="10854664" cy="908592"/>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lvl1pPr marL="0" indent="0" algn="l" defTabSz="914400" rtl="0" eaLnBrk="1" latinLnBrk="0" hangingPunct="1">
              <a:lnSpc>
                <a:spcPct val="90000"/>
              </a:lnSpc>
              <a:spcBef>
                <a:spcPts val="1000"/>
              </a:spcBef>
              <a:buFont typeface="Arial" panose="020B0604020202020204" pitchFamily="34" charset="0"/>
              <a:buNone/>
              <a:defRPr sz="66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sz="2200" i="1" dirty="0">
                <a:solidFill>
                  <a:schemeClr val="dk1"/>
                </a:solidFill>
                <a:sym typeface="Arial" panose="020B0604020202020204"/>
              </a:rPr>
              <a:t>Target</a:t>
            </a:r>
            <a:r>
              <a:rPr lang="en-US" altLang="zh-CN" sz="2200" dirty="0">
                <a:solidFill>
                  <a:schemeClr val="dk1"/>
                </a:solidFill>
                <a:sym typeface="Arial" panose="020B0604020202020204"/>
              </a:rPr>
              <a:t>: </a:t>
            </a:r>
            <a:r>
              <a:rPr lang="en-US" altLang="zh-CN" sz="2200" b="0" dirty="0">
                <a:solidFill>
                  <a:schemeClr val="dk1"/>
                </a:solidFill>
                <a:sym typeface="Arial" panose="020B0604020202020204"/>
              </a:rPr>
              <a:t>redirecting the transition between two randomly selected basic blocks without causing any errors.</a:t>
            </a:r>
            <a:endParaRPr lang="en-US" altLang="zh-CN" sz="2200" b="0" dirty="0">
              <a:solidFill>
                <a:schemeClr val="dk1"/>
              </a:solidFill>
              <a:sym typeface="Arial" panose="020B0604020202020204"/>
            </a:endParaRPr>
          </a:p>
        </p:txBody>
      </p:sp>
      <p:grpSp>
        <p:nvGrpSpPr>
          <p:cNvPr id="86" name="组合 85"/>
          <p:cNvGrpSpPr/>
          <p:nvPr/>
        </p:nvGrpSpPr>
        <p:grpSpPr>
          <a:xfrm>
            <a:off x="7234555" y="2697480"/>
            <a:ext cx="2840990" cy="3344545"/>
            <a:chOff x="11393" y="4248"/>
            <a:chExt cx="4474" cy="5267"/>
          </a:xfrm>
        </p:grpSpPr>
        <p:sp>
          <p:nvSpPr>
            <p:cNvPr id="11" name="圆角矩形 10"/>
            <p:cNvSpPr/>
            <p:nvPr>
              <p:custDataLst>
                <p:tags r:id="rId2"/>
              </p:custDataLst>
            </p:nvPr>
          </p:nvSpPr>
          <p:spPr>
            <a:xfrm>
              <a:off x="11393" y="5433"/>
              <a:ext cx="2414" cy="4082"/>
            </a:xfrm>
            <a:prstGeom prst="roundRect">
              <a:avLst/>
            </a:prstGeom>
            <a:solidFill>
              <a:schemeClr val="accent4">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圆角矩形 11"/>
            <p:cNvSpPr/>
            <p:nvPr>
              <p:custDataLst>
                <p:tags r:id="rId3"/>
              </p:custDataLst>
            </p:nvPr>
          </p:nvSpPr>
          <p:spPr>
            <a:xfrm>
              <a:off x="13931" y="5433"/>
              <a:ext cx="1936" cy="4082"/>
            </a:xfrm>
            <a:prstGeom prst="round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nvGrpSpPr>
            <p:cNvPr id="13" name="组合 12"/>
            <p:cNvGrpSpPr/>
            <p:nvPr/>
          </p:nvGrpSpPr>
          <p:grpSpPr>
            <a:xfrm rot="0">
              <a:off x="12381" y="4248"/>
              <a:ext cx="659" cy="585"/>
              <a:chOff x="6776" y="1098"/>
              <a:chExt cx="659" cy="585"/>
            </a:xfrm>
          </p:grpSpPr>
          <p:sp>
            <p:nvSpPr>
              <p:cNvPr id="18" name="椭圆 17"/>
              <p:cNvSpPr/>
              <p:nvPr>
                <p:custDataLst>
                  <p:tags r:id="rId4"/>
                </p:custDataLst>
              </p:nvPr>
            </p:nvSpPr>
            <p:spPr>
              <a:xfrm>
                <a:off x="6776" y="1098"/>
                <a:ext cx="563" cy="570"/>
              </a:xfrm>
              <a:prstGeom prst="ellipse">
                <a:avLst/>
              </a:prstGeom>
              <a:solidFill>
                <a:schemeClr val="tx2">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0" name="文本框 39"/>
              <p:cNvSpPr txBox="1"/>
              <p:nvPr>
                <p:custDataLst>
                  <p:tags r:id="rId5"/>
                </p:custDataLst>
              </p:nvPr>
            </p:nvSpPr>
            <p:spPr>
              <a:xfrm>
                <a:off x="6792" y="1103"/>
                <a:ext cx="643" cy="580"/>
              </a:xfrm>
              <a:prstGeom prst="rect">
                <a:avLst/>
              </a:prstGeom>
              <a:noFill/>
            </p:spPr>
            <p:txBody>
              <a:bodyPr wrap="square" rtlCol="0">
                <a:spAutoFit/>
              </a:bodyPr>
              <a:lstStyle/>
              <a:p>
                <a:r>
                  <a:rPr lang="en-US" altLang="zh-CN">
                    <a:solidFill>
                      <a:schemeClr val="bg1"/>
                    </a:solidFill>
                  </a:rPr>
                  <a:t>f1</a:t>
                </a:r>
                <a:endParaRPr lang="en-US" altLang="zh-CN">
                  <a:solidFill>
                    <a:schemeClr val="bg1"/>
                  </a:solidFill>
                </a:endParaRPr>
              </a:p>
            </p:txBody>
          </p:sp>
        </p:grpSp>
        <p:grpSp>
          <p:nvGrpSpPr>
            <p:cNvPr id="14" name="组合 13"/>
            <p:cNvGrpSpPr/>
            <p:nvPr/>
          </p:nvGrpSpPr>
          <p:grpSpPr>
            <a:xfrm rot="0">
              <a:off x="12363" y="5906"/>
              <a:ext cx="697" cy="580"/>
              <a:chOff x="6758" y="2756"/>
              <a:chExt cx="697" cy="580"/>
            </a:xfrm>
          </p:grpSpPr>
          <p:sp>
            <p:nvSpPr>
              <p:cNvPr id="17" name="椭圆 16"/>
              <p:cNvSpPr/>
              <p:nvPr>
                <p:custDataLst>
                  <p:tags r:id="rId6"/>
                </p:custDataLst>
              </p:nvPr>
            </p:nvSpPr>
            <p:spPr>
              <a:xfrm>
                <a:off x="6770" y="2756"/>
                <a:ext cx="569" cy="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1" name="文本框 40"/>
              <p:cNvSpPr txBox="1"/>
              <p:nvPr>
                <p:custDataLst>
                  <p:tags r:id="rId7"/>
                </p:custDataLst>
              </p:nvPr>
            </p:nvSpPr>
            <p:spPr>
              <a:xfrm>
                <a:off x="6758" y="2756"/>
                <a:ext cx="697" cy="580"/>
              </a:xfrm>
              <a:prstGeom prst="rect">
                <a:avLst/>
              </a:prstGeom>
              <a:noFill/>
            </p:spPr>
            <p:txBody>
              <a:bodyPr wrap="square" rtlCol="0">
                <a:spAutoFit/>
              </a:bodyPr>
              <a:lstStyle/>
              <a:p>
                <a:r>
                  <a:rPr lang="en-US" altLang="zh-CN">
                    <a:solidFill>
                      <a:schemeClr val="bg1"/>
                    </a:solidFill>
                  </a:rPr>
                  <a:t>f2</a:t>
                </a:r>
                <a:endParaRPr lang="en-US" altLang="zh-CN">
                  <a:solidFill>
                    <a:schemeClr val="bg1"/>
                  </a:solidFill>
                </a:endParaRPr>
              </a:p>
            </p:txBody>
          </p:sp>
        </p:grpSp>
        <p:grpSp>
          <p:nvGrpSpPr>
            <p:cNvPr id="38" name="组合 37"/>
            <p:cNvGrpSpPr/>
            <p:nvPr/>
          </p:nvGrpSpPr>
          <p:grpSpPr>
            <a:xfrm rot="0">
              <a:off x="14605" y="5912"/>
              <a:ext cx="749" cy="583"/>
              <a:chOff x="8698" y="2756"/>
              <a:chExt cx="749" cy="583"/>
            </a:xfrm>
          </p:grpSpPr>
          <p:sp>
            <p:nvSpPr>
              <p:cNvPr id="19" name="椭圆 18"/>
              <p:cNvSpPr/>
              <p:nvPr>
                <p:custDataLst>
                  <p:tags r:id="rId8"/>
                </p:custDataLst>
              </p:nvPr>
            </p:nvSpPr>
            <p:spPr>
              <a:xfrm>
                <a:off x="8704" y="2756"/>
                <a:ext cx="562" cy="553"/>
              </a:xfrm>
              <a:prstGeom prst="ellipse">
                <a:avLst/>
              </a:prstGeom>
              <a:solidFill>
                <a:schemeClr val="bg2">
                  <a:lumMod val="6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6" name="文本框 45"/>
              <p:cNvSpPr txBox="1"/>
              <p:nvPr>
                <p:custDataLst>
                  <p:tags r:id="rId9"/>
                </p:custDataLst>
              </p:nvPr>
            </p:nvSpPr>
            <p:spPr>
              <a:xfrm>
                <a:off x="8698" y="2759"/>
                <a:ext cx="749" cy="580"/>
              </a:xfrm>
              <a:prstGeom prst="rect">
                <a:avLst/>
              </a:prstGeom>
              <a:noFill/>
            </p:spPr>
            <p:txBody>
              <a:bodyPr wrap="square" rtlCol="0">
                <a:spAutoFit/>
              </a:bodyPr>
              <a:lstStyle/>
              <a:p>
                <a:r>
                  <a:rPr lang="en-US" altLang="zh-CN">
                    <a:solidFill>
                      <a:schemeClr val="tx1"/>
                    </a:solidFill>
                  </a:rPr>
                  <a:t>f7</a:t>
                </a:r>
                <a:endParaRPr lang="en-US" altLang="zh-CN">
                  <a:solidFill>
                    <a:schemeClr val="tx1"/>
                  </a:solidFill>
                </a:endParaRPr>
              </a:p>
            </p:txBody>
          </p:sp>
        </p:grpSp>
        <p:grpSp>
          <p:nvGrpSpPr>
            <p:cNvPr id="20" name="组合 19"/>
            <p:cNvGrpSpPr/>
            <p:nvPr/>
          </p:nvGrpSpPr>
          <p:grpSpPr>
            <a:xfrm rot="0">
              <a:off x="11952" y="6950"/>
              <a:ext cx="668" cy="580"/>
              <a:chOff x="6200" y="3800"/>
              <a:chExt cx="668" cy="580"/>
            </a:xfrm>
          </p:grpSpPr>
          <p:sp>
            <p:nvSpPr>
              <p:cNvPr id="21" name="椭圆 20"/>
              <p:cNvSpPr/>
              <p:nvPr>
                <p:custDataLst>
                  <p:tags r:id="rId10"/>
                </p:custDataLst>
              </p:nvPr>
            </p:nvSpPr>
            <p:spPr>
              <a:xfrm>
                <a:off x="6207" y="3805"/>
                <a:ext cx="569" cy="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2" name="文本框 41"/>
              <p:cNvSpPr txBox="1"/>
              <p:nvPr>
                <p:custDataLst>
                  <p:tags r:id="rId11"/>
                </p:custDataLst>
              </p:nvPr>
            </p:nvSpPr>
            <p:spPr>
              <a:xfrm>
                <a:off x="6200" y="3800"/>
                <a:ext cx="668" cy="580"/>
              </a:xfrm>
              <a:prstGeom prst="rect">
                <a:avLst/>
              </a:prstGeom>
              <a:noFill/>
            </p:spPr>
            <p:txBody>
              <a:bodyPr wrap="square" rtlCol="0">
                <a:spAutoFit/>
              </a:bodyPr>
              <a:lstStyle/>
              <a:p>
                <a:r>
                  <a:rPr lang="en-US" altLang="zh-CN">
                    <a:solidFill>
                      <a:schemeClr val="bg1"/>
                    </a:solidFill>
                  </a:rPr>
                  <a:t>f3</a:t>
                </a:r>
                <a:endParaRPr lang="en-US" altLang="zh-CN">
                  <a:solidFill>
                    <a:schemeClr val="bg1"/>
                  </a:solidFill>
                </a:endParaRPr>
              </a:p>
            </p:txBody>
          </p:sp>
        </p:grpSp>
        <p:grpSp>
          <p:nvGrpSpPr>
            <p:cNvPr id="22" name="组合 21"/>
            <p:cNvGrpSpPr/>
            <p:nvPr/>
          </p:nvGrpSpPr>
          <p:grpSpPr>
            <a:xfrm rot="0">
              <a:off x="12775" y="6943"/>
              <a:ext cx="683" cy="580"/>
              <a:chOff x="6207" y="3793"/>
              <a:chExt cx="683" cy="580"/>
            </a:xfrm>
          </p:grpSpPr>
          <p:sp>
            <p:nvSpPr>
              <p:cNvPr id="25" name="椭圆 24"/>
              <p:cNvSpPr/>
              <p:nvPr>
                <p:custDataLst>
                  <p:tags r:id="rId12"/>
                </p:custDataLst>
              </p:nvPr>
            </p:nvSpPr>
            <p:spPr>
              <a:xfrm>
                <a:off x="6207" y="3805"/>
                <a:ext cx="569" cy="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26" name="文本框 25"/>
              <p:cNvSpPr txBox="1"/>
              <p:nvPr>
                <p:custDataLst>
                  <p:tags r:id="rId13"/>
                </p:custDataLst>
              </p:nvPr>
            </p:nvSpPr>
            <p:spPr>
              <a:xfrm>
                <a:off x="6207" y="3793"/>
                <a:ext cx="683" cy="580"/>
              </a:xfrm>
              <a:prstGeom prst="rect">
                <a:avLst/>
              </a:prstGeom>
              <a:noFill/>
            </p:spPr>
            <p:txBody>
              <a:bodyPr wrap="square" rtlCol="0">
                <a:spAutoFit/>
              </a:bodyPr>
              <a:lstStyle/>
              <a:p>
                <a:r>
                  <a:rPr lang="en-US" altLang="zh-CN">
                    <a:solidFill>
                      <a:schemeClr val="bg1"/>
                    </a:solidFill>
                  </a:rPr>
                  <a:t>f4</a:t>
                </a:r>
                <a:endParaRPr lang="en-US" altLang="zh-CN">
                  <a:solidFill>
                    <a:schemeClr val="bg1"/>
                  </a:solidFill>
                </a:endParaRPr>
              </a:p>
            </p:txBody>
          </p:sp>
        </p:grpSp>
        <p:grpSp>
          <p:nvGrpSpPr>
            <p:cNvPr id="29" name="组合 28"/>
            <p:cNvGrpSpPr/>
            <p:nvPr/>
          </p:nvGrpSpPr>
          <p:grpSpPr>
            <a:xfrm rot="0">
              <a:off x="11559" y="8174"/>
              <a:ext cx="649" cy="582"/>
              <a:chOff x="6200" y="3805"/>
              <a:chExt cx="649" cy="582"/>
            </a:xfrm>
          </p:grpSpPr>
          <p:sp>
            <p:nvSpPr>
              <p:cNvPr id="30" name="椭圆 29"/>
              <p:cNvSpPr/>
              <p:nvPr>
                <p:custDataLst>
                  <p:tags r:id="rId14"/>
                </p:custDataLst>
              </p:nvPr>
            </p:nvSpPr>
            <p:spPr>
              <a:xfrm>
                <a:off x="6207" y="3805"/>
                <a:ext cx="569" cy="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1" name="文本框 30"/>
              <p:cNvSpPr txBox="1"/>
              <p:nvPr>
                <p:custDataLst>
                  <p:tags r:id="rId15"/>
                </p:custDataLst>
              </p:nvPr>
            </p:nvSpPr>
            <p:spPr>
              <a:xfrm>
                <a:off x="6200" y="3807"/>
                <a:ext cx="649" cy="580"/>
              </a:xfrm>
              <a:prstGeom prst="rect">
                <a:avLst/>
              </a:prstGeom>
              <a:noFill/>
            </p:spPr>
            <p:txBody>
              <a:bodyPr wrap="square" rtlCol="0">
                <a:spAutoFit/>
              </a:bodyPr>
              <a:lstStyle/>
              <a:p>
                <a:r>
                  <a:rPr lang="en-US" altLang="zh-CN">
                    <a:solidFill>
                      <a:schemeClr val="bg1"/>
                    </a:solidFill>
                  </a:rPr>
                  <a:t>f5</a:t>
                </a:r>
                <a:endParaRPr lang="en-US" altLang="zh-CN">
                  <a:solidFill>
                    <a:schemeClr val="bg1"/>
                  </a:solidFill>
                </a:endParaRPr>
              </a:p>
            </p:txBody>
          </p:sp>
        </p:grpSp>
        <p:grpSp>
          <p:nvGrpSpPr>
            <p:cNvPr id="32" name="组合 31"/>
            <p:cNvGrpSpPr/>
            <p:nvPr/>
          </p:nvGrpSpPr>
          <p:grpSpPr>
            <a:xfrm rot="0">
              <a:off x="12360" y="8167"/>
              <a:ext cx="672" cy="582"/>
              <a:chOff x="6207" y="3805"/>
              <a:chExt cx="672" cy="582"/>
            </a:xfrm>
          </p:grpSpPr>
          <p:sp>
            <p:nvSpPr>
              <p:cNvPr id="35" name="椭圆 34"/>
              <p:cNvSpPr/>
              <p:nvPr>
                <p:custDataLst>
                  <p:tags r:id="rId16"/>
                </p:custDataLst>
              </p:nvPr>
            </p:nvSpPr>
            <p:spPr>
              <a:xfrm>
                <a:off x="6207" y="3805"/>
                <a:ext cx="569" cy="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7" name="文本框 36"/>
              <p:cNvSpPr txBox="1"/>
              <p:nvPr>
                <p:custDataLst>
                  <p:tags r:id="rId17"/>
                </p:custDataLst>
              </p:nvPr>
            </p:nvSpPr>
            <p:spPr>
              <a:xfrm>
                <a:off x="6207" y="3807"/>
                <a:ext cx="672" cy="580"/>
              </a:xfrm>
              <a:prstGeom prst="rect">
                <a:avLst/>
              </a:prstGeom>
              <a:noFill/>
            </p:spPr>
            <p:txBody>
              <a:bodyPr wrap="square" rtlCol="0">
                <a:spAutoFit/>
              </a:bodyPr>
              <a:lstStyle/>
              <a:p>
                <a:r>
                  <a:rPr lang="en-US" altLang="zh-CN">
                    <a:solidFill>
                      <a:schemeClr val="bg1"/>
                    </a:solidFill>
                  </a:rPr>
                  <a:t>f6</a:t>
                </a:r>
                <a:endParaRPr lang="en-US" altLang="zh-CN">
                  <a:solidFill>
                    <a:schemeClr val="bg1"/>
                  </a:solidFill>
                </a:endParaRPr>
              </a:p>
            </p:txBody>
          </p:sp>
        </p:grpSp>
        <p:grpSp>
          <p:nvGrpSpPr>
            <p:cNvPr id="48" name="组合 47"/>
            <p:cNvGrpSpPr/>
            <p:nvPr/>
          </p:nvGrpSpPr>
          <p:grpSpPr>
            <a:xfrm rot="0">
              <a:off x="14604" y="8180"/>
              <a:ext cx="635" cy="583"/>
              <a:chOff x="8706" y="5100"/>
              <a:chExt cx="635" cy="583"/>
            </a:xfrm>
          </p:grpSpPr>
          <p:sp>
            <p:nvSpPr>
              <p:cNvPr id="33" name="椭圆 32"/>
              <p:cNvSpPr/>
              <p:nvPr>
                <p:custDataLst>
                  <p:tags r:id="rId18"/>
                </p:custDataLst>
              </p:nvPr>
            </p:nvSpPr>
            <p:spPr>
              <a:xfrm>
                <a:off x="8719" y="5100"/>
                <a:ext cx="562" cy="553"/>
              </a:xfrm>
              <a:prstGeom prst="ellipse">
                <a:avLst/>
              </a:prstGeom>
              <a:solidFill>
                <a:schemeClr val="bg2">
                  <a:lumMod val="6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7" name="文本框 46"/>
              <p:cNvSpPr txBox="1"/>
              <p:nvPr>
                <p:custDataLst>
                  <p:tags r:id="rId19"/>
                </p:custDataLst>
              </p:nvPr>
            </p:nvSpPr>
            <p:spPr>
              <a:xfrm>
                <a:off x="8706" y="5103"/>
                <a:ext cx="635" cy="580"/>
              </a:xfrm>
              <a:prstGeom prst="rect">
                <a:avLst/>
              </a:prstGeom>
              <a:noFill/>
            </p:spPr>
            <p:txBody>
              <a:bodyPr wrap="square" rtlCol="0">
                <a:spAutoFit/>
              </a:bodyPr>
              <a:lstStyle/>
              <a:p>
                <a:r>
                  <a:rPr lang="en-US" altLang="zh-CN">
                    <a:solidFill>
                      <a:schemeClr val="tx1"/>
                    </a:solidFill>
                  </a:rPr>
                  <a:t>f8</a:t>
                </a:r>
                <a:endParaRPr lang="en-US" altLang="zh-CN">
                  <a:solidFill>
                    <a:schemeClr val="tx1"/>
                  </a:solidFill>
                </a:endParaRPr>
              </a:p>
            </p:txBody>
          </p:sp>
        </p:grpSp>
        <p:cxnSp>
          <p:nvCxnSpPr>
            <p:cNvPr id="49" name="直接箭头连接符 48"/>
            <p:cNvCxnSpPr/>
            <p:nvPr>
              <p:custDataLst>
                <p:tags r:id="rId20"/>
              </p:custDataLst>
            </p:nvPr>
          </p:nvCxnSpPr>
          <p:spPr>
            <a:xfrm flipH="1">
              <a:off x="12660" y="4818"/>
              <a:ext cx="3" cy="10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custDataLst>
                <p:tags r:id="rId21"/>
              </p:custDataLst>
            </p:nvPr>
          </p:nvCxnSpPr>
          <p:spPr>
            <a:xfrm flipH="1">
              <a:off x="12244" y="6470"/>
              <a:ext cx="416" cy="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custDataLst>
                <p:tags r:id="rId22"/>
              </p:custDataLst>
            </p:nvPr>
          </p:nvCxnSpPr>
          <p:spPr>
            <a:xfrm>
              <a:off x="12660" y="6470"/>
              <a:ext cx="400" cy="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custDataLst>
                <p:tags r:id="rId23"/>
              </p:custDataLst>
            </p:nvPr>
          </p:nvCxnSpPr>
          <p:spPr>
            <a:xfrm flipH="1">
              <a:off x="11851" y="7519"/>
              <a:ext cx="393" cy="6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custDataLst>
                <p:tags r:id="rId24"/>
              </p:custDataLst>
            </p:nvPr>
          </p:nvCxnSpPr>
          <p:spPr>
            <a:xfrm>
              <a:off x="12244" y="7519"/>
              <a:ext cx="401" cy="6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曲线连接符 54"/>
            <p:cNvCxnSpPr/>
            <p:nvPr>
              <p:custDataLst>
                <p:tags r:id="rId25"/>
              </p:custDataLst>
            </p:nvPr>
          </p:nvCxnSpPr>
          <p:spPr>
            <a:xfrm rot="10800000" flipH="1">
              <a:off x="11959" y="6188"/>
              <a:ext cx="416" cy="1049"/>
            </a:xfrm>
            <a:prstGeom prst="curvedConnector3">
              <a:avLst>
                <a:gd name="adj1" fmla="val -90144"/>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曲线连接符 55"/>
            <p:cNvCxnSpPr/>
            <p:nvPr>
              <p:custDataLst>
                <p:tags r:id="rId26"/>
              </p:custDataLst>
            </p:nvPr>
          </p:nvCxnSpPr>
          <p:spPr>
            <a:xfrm>
              <a:off x="12944" y="4533"/>
              <a:ext cx="1948" cy="1379"/>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custDataLst>
                <p:tags r:id="rId27"/>
              </p:custDataLst>
            </p:nvPr>
          </p:nvCxnSpPr>
          <p:spPr>
            <a:xfrm>
              <a:off x="14892" y="6465"/>
              <a:ext cx="6" cy="17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曲线连接符 57"/>
            <p:cNvCxnSpPr/>
            <p:nvPr>
              <p:custDataLst>
                <p:tags r:id="rId28"/>
              </p:custDataLst>
            </p:nvPr>
          </p:nvCxnSpPr>
          <p:spPr>
            <a:xfrm rot="5400000">
              <a:off x="13372" y="7212"/>
              <a:ext cx="5" cy="3047"/>
            </a:xfrm>
            <a:prstGeom prst="curvedConnector3">
              <a:avLst>
                <a:gd name="adj1" fmla="val 7600000"/>
              </a:avLst>
            </a:prstGeom>
            <a:ln w="28575" cmpd="sng">
              <a:solidFill>
                <a:schemeClr val="accent6">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cxnSp>
        <p:nvCxnSpPr>
          <p:cNvPr id="59" name="曲线连接符 58"/>
          <p:cNvCxnSpPr/>
          <p:nvPr/>
        </p:nvCxnSpPr>
        <p:spPr>
          <a:xfrm rot="10800000">
            <a:off x="8209915" y="3957955"/>
            <a:ext cx="1054100" cy="1450975"/>
          </a:xfrm>
          <a:prstGeom prst="curvedConnector3">
            <a:avLst>
              <a:gd name="adj1" fmla="val 50000"/>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60705" y="4312920"/>
            <a:ext cx="6598285" cy="629920"/>
            <a:chOff x="883" y="6792"/>
            <a:chExt cx="10391" cy="992"/>
          </a:xfrm>
        </p:grpSpPr>
        <p:grpSp>
          <p:nvGrpSpPr>
            <p:cNvPr id="60" name="组合 59"/>
            <p:cNvGrpSpPr/>
            <p:nvPr/>
          </p:nvGrpSpPr>
          <p:grpSpPr>
            <a:xfrm>
              <a:off x="883" y="6792"/>
              <a:ext cx="10391" cy="992"/>
              <a:chOff x="8884856" y="1688364"/>
              <a:chExt cx="2670268" cy="849886"/>
            </a:xfrm>
          </p:grpSpPr>
          <p:sp>
            <p:nvSpPr>
              <p:cNvPr id="61" name="文本框 60"/>
              <p:cNvSpPr txBox="1"/>
              <p:nvPr>
                <p:custDataLst>
                  <p:tags r:id="rId29"/>
                </p:custDataLst>
              </p:nvPr>
            </p:nvSpPr>
            <p:spPr>
              <a:xfrm>
                <a:off x="8897014" y="1835933"/>
                <a:ext cx="2658110" cy="500336"/>
              </a:xfrm>
              <a:prstGeom prst="rect">
                <a:avLst/>
              </a:prstGeom>
              <a:noFill/>
            </p:spPr>
            <p:txBody>
              <a:bodyPr wrap="square" rtlCol="0">
                <a:spAutoFit/>
              </a:bodyPr>
              <a:lstStyle/>
              <a:p>
                <a:pPr algn="l">
                  <a:lnSpc>
                    <a:spcPct val="130000"/>
                  </a:lnSpc>
                  <a:spcBef>
                    <a:spcPts val="600"/>
                  </a:spcBef>
                </a:pPr>
                <a:r>
                  <a:rPr lang="en-US" altLang="zh-CN" sz="1400" kern="0" dirty="0">
                    <a:latin typeface="Century Gothic" panose="020B0502020202020204" charset="0"/>
                    <a:ea typeface="微软雅黑" panose="020B0503020204020204" charset="-122"/>
                    <a:cs typeface="Century Gothic" panose="020B0502020202020204" charset="0"/>
                    <a:sym typeface="+mn-lt"/>
                  </a:rPr>
                  <a:t>Redirecting to          still </a:t>
                </a:r>
                <a:r>
                  <a:rPr lang="en-US" altLang="zh-CN" sz="1400" kern="0" dirty="0">
                    <a:solidFill>
                      <a:srgbClr val="0070C0"/>
                    </a:solidFill>
                    <a:latin typeface="Century Gothic" panose="020B0502020202020204" charset="0"/>
                    <a:ea typeface="微软雅黑" panose="020B0503020204020204" charset="-122"/>
                    <a:cs typeface="Century Gothic" panose="020B0502020202020204" charset="0"/>
                    <a:sym typeface="+mn-lt"/>
                  </a:rPr>
                  <a:t>causes errors</a:t>
                </a:r>
                <a:r>
                  <a:rPr lang="en-US" altLang="zh-CN" sz="1400" kern="0" dirty="0">
                    <a:latin typeface="Century Gothic" panose="020B0502020202020204" charset="0"/>
                    <a:ea typeface="微软雅黑" panose="020B0503020204020204" charset="-122"/>
                    <a:cs typeface="Century Gothic" panose="020B0502020202020204" charset="0"/>
                    <a:sym typeface="+mn-lt"/>
                  </a:rPr>
                  <a:t> if          defines variables used in it.  </a:t>
                </a:r>
                <a:endParaRPr lang="en-US" altLang="zh-CN" sz="1400" kern="0" dirty="0">
                  <a:latin typeface="Century Gothic" panose="020B0502020202020204" charset="0"/>
                  <a:ea typeface="微软雅黑" panose="020B0503020204020204" charset="-122"/>
                  <a:cs typeface="Century Gothic" panose="020B0502020202020204" charset="0"/>
                  <a:sym typeface="+mn-lt"/>
                </a:endParaRPr>
              </a:p>
            </p:txBody>
          </p:sp>
          <p:sp>
            <p:nvSpPr>
              <p:cNvPr id="62" name="矩形: 圆角 44"/>
              <p:cNvSpPr/>
              <p:nvPr>
                <p:custDataLst>
                  <p:tags r:id="rId30"/>
                </p:custDataLst>
              </p:nvPr>
            </p:nvSpPr>
            <p:spPr>
              <a:xfrm>
                <a:off x="8884856" y="1688364"/>
                <a:ext cx="2562670" cy="849886"/>
              </a:xfrm>
              <a:prstGeom prst="roundRect">
                <a:avLst/>
              </a:prstGeom>
              <a:no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charset="-122"/>
                  <a:ea typeface="微软雅黑" panose="020B0503020204020204" charset="-122"/>
                </a:endParaRPr>
              </a:p>
            </p:txBody>
          </p:sp>
        </p:grpSp>
        <p:grpSp>
          <p:nvGrpSpPr>
            <p:cNvPr id="63" name="组合 62"/>
            <p:cNvGrpSpPr/>
            <p:nvPr/>
          </p:nvGrpSpPr>
          <p:grpSpPr>
            <a:xfrm>
              <a:off x="3075" y="6990"/>
              <a:ext cx="668" cy="580"/>
              <a:chOff x="6200" y="3800"/>
              <a:chExt cx="668" cy="580"/>
            </a:xfrm>
          </p:grpSpPr>
          <p:sp>
            <p:nvSpPr>
              <p:cNvPr id="64" name="椭圆 63"/>
              <p:cNvSpPr/>
              <p:nvPr>
                <p:custDataLst>
                  <p:tags r:id="rId31"/>
                </p:custDataLst>
              </p:nvPr>
            </p:nvSpPr>
            <p:spPr>
              <a:xfrm>
                <a:off x="6207" y="3805"/>
                <a:ext cx="569" cy="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5" name="文本框 64"/>
              <p:cNvSpPr txBox="1"/>
              <p:nvPr>
                <p:custDataLst>
                  <p:tags r:id="rId32"/>
                </p:custDataLst>
              </p:nvPr>
            </p:nvSpPr>
            <p:spPr>
              <a:xfrm>
                <a:off x="6200" y="3800"/>
                <a:ext cx="668" cy="580"/>
              </a:xfrm>
              <a:prstGeom prst="rect">
                <a:avLst/>
              </a:prstGeom>
              <a:noFill/>
            </p:spPr>
            <p:txBody>
              <a:bodyPr wrap="square" rtlCol="0">
                <a:spAutoFit/>
              </a:bodyPr>
              <a:lstStyle/>
              <a:p>
                <a:r>
                  <a:rPr lang="en-US" altLang="zh-CN">
                    <a:solidFill>
                      <a:schemeClr val="bg1"/>
                    </a:solidFill>
                  </a:rPr>
                  <a:t>f3</a:t>
                </a:r>
                <a:endParaRPr lang="en-US" altLang="zh-CN">
                  <a:solidFill>
                    <a:schemeClr val="bg1"/>
                  </a:solidFill>
                </a:endParaRPr>
              </a:p>
            </p:txBody>
          </p:sp>
        </p:grpSp>
        <p:grpSp>
          <p:nvGrpSpPr>
            <p:cNvPr id="66" name="组合 65"/>
            <p:cNvGrpSpPr/>
            <p:nvPr/>
          </p:nvGrpSpPr>
          <p:grpSpPr>
            <a:xfrm>
              <a:off x="6258" y="6978"/>
              <a:ext cx="641" cy="590"/>
              <a:chOff x="6750" y="2730"/>
              <a:chExt cx="641" cy="590"/>
            </a:xfrm>
          </p:grpSpPr>
          <p:sp>
            <p:nvSpPr>
              <p:cNvPr id="67" name="椭圆 66"/>
              <p:cNvSpPr/>
              <p:nvPr>
                <p:custDataLst>
                  <p:tags r:id="rId33"/>
                </p:custDataLst>
              </p:nvPr>
            </p:nvSpPr>
            <p:spPr>
              <a:xfrm>
                <a:off x="6770" y="2756"/>
                <a:ext cx="569" cy="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68" name="文本框 67"/>
              <p:cNvSpPr txBox="1"/>
              <p:nvPr>
                <p:custDataLst>
                  <p:tags r:id="rId34"/>
                </p:custDataLst>
              </p:nvPr>
            </p:nvSpPr>
            <p:spPr>
              <a:xfrm>
                <a:off x="6750" y="2730"/>
                <a:ext cx="641" cy="580"/>
              </a:xfrm>
              <a:prstGeom prst="rect">
                <a:avLst/>
              </a:prstGeom>
              <a:noFill/>
            </p:spPr>
            <p:txBody>
              <a:bodyPr wrap="square" rtlCol="0">
                <a:spAutoFit/>
              </a:bodyPr>
              <a:lstStyle/>
              <a:p>
                <a:r>
                  <a:rPr lang="en-US" altLang="zh-CN">
                    <a:solidFill>
                      <a:schemeClr val="bg1"/>
                    </a:solidFill>
                  </a:rPr>
                  <a:t>f2</a:t>
                </a:r>
                <a:endParaRPr lang="en-US" altLang="zh-CN">
                  <a:solidFill>
                    <a:schemeClr val="bg1"/>
                  </a:solidFill>
                </a:endParaRPr>
              </a:p>
            </p:txBody>
          </p:sp>
        </p:grpSp>
      </p:grpSp>
      <p:grpSp>
        <p:nvGrpSpPr>
          <p:cNvPr id="16" name="组合 15"/>
          <p:cNvGrpSpPr/>
          <p:nvPr/>
        </p:nvGrpSpPr>
        <p:grpSpPr>
          <a:xfrm>
            <a:off x="560705" y="5311775"/>
            <a:ext cx="6597650" cy="629920"/>
            <a:chOff x="883" y="8365"/>
            <a:chExt cx="10390" cy="992"/>
          </a:xfrm>
        </p:grpSpPr>
        <p:grpSp>
          <p:nvGrpSpPr>
            <p:cNvPr id="69" name="组合 68"/>
            <p:cNvGrpSpPr/>
            <p:nvPr/>
          </p:nvGrpSpPr>
          <p:grpSpPr>
            <a:xfrm>
              <a:off x="883" y="8365"/>
              <a:ext cx="10391" cy="992"/>
              <a:chOff x="8884856" y="1688364"/>
              <a:chExt cx="2670268" cy="849886"/>
            </a:xfrm>
          </p:grpSpPr>
          <p:sp>
            <p:nvSpPr>
              <p:cNvPr id="70" name="文本框 69"/>
              <p:cNvSpPr txBox="1"/>
              <p:nvPr>
                <p:custDataLst>
                  <p:tags r:id="rId35"/>
                </p:custDataLst>
              </p:nvPr>
            </p:nvSpPr>
            <p:spPr>
              <a:xfrm>
                <a:off x="8897014" y="1835932"/>
                <a:ext cx="2658110" cy="461709"/>
              </a:xfrm>
              <a:prstGeom prst="rect">
                <a:avLst/>
              </a:prstGeom>
              <a:noFill/>
            </p:spPr>
            <p:txBody>
              <a:bodyPr wrap="square" rtlCol="0">
                <a:spAutoFit/>
              </a:bodyPr>
              <a:lstStyle/>
              <a:p>
                <a:pPr algn="l">
                  <a:lnSpc>
                    <a:spcPct val="130000"/>
                  </a:lnSpc>
                  <a:spcBef>
                    <a:spcPts val="600"/>
                  </a:spcBef>
                </a:pPr>
                <a:r>
                  <a:rPr lang="en-US" altLang="zh-CN" sz="1400" kern="0" dirty="0">
                    <a:latin typeface="Century Gothic" panose="020B0502020202020204" charset="0"/>
                    <a:ea typeface="微软雅黑" panose="020B0503020204020204" charset="-122"/>
                    <a:cs typeface="Century Gothic" panose="020B0502020202020204" charset="0"/>
                    <a:sym typeface="+mn-lt"/>
                  </a:rPr>
                  <a:t>Redirecting to          is good but potentially </a:t>
                </a:r>
                <a:r>
                  <a:rPr lang="en-US" altLang="zh-CN" sz="1400" kern="0" dirty="0">
                    <a:solidFill>
                      <a:srgbClr val="0070C0"/>
                    </a:solidFill>
                    <a:latin typeface="Century Gothic" panose="020B0502020202020204" charset="0"/>
                    <a:ea typeface="微软雅黑" panose="020B0503020204020204" charset="-122"/>
                    <a:cs typeface="Century Gothic" panose="020B0502020202020204" charset="0"/>
                    <a:sym typeface="+mn-lt"/>
                  </a:rPr>
                  <a:t>loses diversities</a:t>
                </a:r>
                <a:r>
                  <a:rPr lang="en-US" altLang="zh-CN" sz="1400" kern="0" dirty="0">
                    <a:latin typeface="Century Gothic" panose="020B0502020202020204" charset="0"/>
                    <a:ea typeface="微软雅黑" panose="020B0503020204020204" charset="-122"/>
                    <a:cs typeface="Century Gothic" panose="020B0502020202020204" charset="0"/>
                    <a:sym typeface="+mn-lt"/>
                  </a:rPr>
                  <a:t>.  </a:t>
                </a:r>
                <a:endParaRPr lang="en-US" altLang="zh-CN" sz="1400" kern="0" dirty="0">
                  <a:latin typeface="Century Gothic" panose="020B0502020202020204" charset="0"/>
                  <a:ea typeface="微软雅黑" panose="020B0503020204020204" charset="-122"/>
                  <a:cs typeface="Century Gothic" panose="020B0502020202020204" charset="0"/>
                  <a:sym typeface="+mn-lt"/>
                </a:endParaRPr>
              </a:p>
            </p:txBody>
          </p:sp>
          <p:sp>
            <p:nvSpPr>
              <p:cNvPr id="71" name="矩形: 圆角 44"/>
              <p:cNvSpPr/>
              <p:nvPr>
                <p:custDataLst>
                  <p:tags r:id="rId36"/>
                </p:custDataLst>
              </p:nvPr>
            </p:nvSpPr>
            <p:spPr>
              <a:xfrm>
                <a:off x="8884856" y="1688364"/>
                <a:ext cx="2562670" cy="849886"/>
              </a:xfrm>
              <a:prstGeom prst="roundRect">
                <a:avLst/>
              </a:prstGeom>
              <a:no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charset="-122"/>
                  <a:ea typeface="微软雅黑" panose="020B0503020204020204" charset="-122"/>
                </a:endParaRPr>
              </a:p>
            </p:txBody>
          </p:sp>
        </p:grpSp>
        <p:grpSp>
          <p:nvGrpSpPr>
            <p:cNvPr id="72" name="组合 71"/>
            <p:cNvGrpSpPr/>
            <p:nvPr/>
          </p:nvGrpSpPr>
          <p:grpSpPr>
            <a:xfrm>
              <a:off x="3066" y="8536"/>
              <a:ext cx="659" cy="585"/>
              <a:chOff x="6776" y="1098"/>
              <a:chExt cx="659" cy="585"/>
            </a:xfrm>
          </p:grpSpPr>
          <p:sp>
            <p:nvSpPr>
              <p:cNvPr id="73" name="椭圆 72"/>
              <p:cNvSpPr/>
              <p:nvPr>
                <p:custDataLst>
                  <p:tags r:id="rId37"/>
                </p:custDataLst>
              </p:nvPr>
            </p:nvSpPr>
            <p:spPr>
              <a:xfrm>
                <a:off x="6776" y="1098"/>
                <a:ext cx="563" cy="570"/>
              </a:xfrm>
              <a:prstGeom prst="ellipse">
                <a:avLst/>
              </a:prstGeom>
              <a:solidFill>
                <a:schemeClr val="tx2">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4" name="文本框 73"/>
              <p:cNvSpPr txBox="1"/>
              <p:nvPr>
                <p:custDataLst>
                  <p:tags r:id="rId38"/>
                </p:custDataLst>
              </p:nvPr>
            </p:nvSpPr>
            <p:spPr>
              <a:xfrm>
                <a:off x="6792" y="1103"/>
                <a:ext cx="643" cy="580"/>
              </a:xfrm>
              <a:prstGeom prst="rect">
                <a:avLst/>
              </a:prstGeom>
              <a:noFill/>
            </p:spPr>
            <p:txBody>
              <a:bodyPr wrap="square" rtlCol="0">
                <a:spAutoFit/>
              </a:bodyPr>
              <a:lstStyle/>
              <a:p>
                <a:r>
                  <a:rPr lang="en-US" altLang="zh-CN">
                    <a:solidFill>
                      <a:schemeClr val="bg1"/>
                    </a:solidFill>
                  </a:rPr>
                  <a:t>f1</a:t>
                </a:r>
                <a:endParaRPr lang="en-US" altLang="zh-CN">
                  <a:solidFill>
                    <a:schemeClr val="bg1"/>
                  </a:solidFill>
                </a:endParaRPr>
              </a:p>
            </p:txBody>
          </p:sp>
        </p:grpSp>
      </p:grpSp>
      <p:sp>
        <p:nvSpPr>
          <p:cNvPr id="75" name="矩形 74"/>
          <p:cNvSpPr/>
          <p:nvPr/>
        </p:nvSpPr>
        <p:spPr>
          <a:xfrm>
            <a:off x="7705725" y="3679190"/>
            <a:ext cx="702945" cy="445135"/>
          </a:xfrm>
          <a:prstGeom prst="rect">
            <a:avLst/>
          </a:prstGeom>
          <a:noFill/>
          <a:ln w="28575" cmpd="sng">
            <a:solidFill>
              <a:srgbClr val="E73A1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1200" dirty="0">
              <a:latin typeface="微软雅黑" panose="020B0503020204020204" charset="-122"/>
              <a:ea typeface="微软雅黑" panose="020B0503020204020204" charset="-122"/>
            </a:endParaRPr>
          </a:p>
        </p:txBody>
      </p:sp>
      <p:grpSp>
        <p:nvGrpSpPr>
          <p:cNvPr id="8" name="组合 7"/>
          <p:cNvGrpSpPr/>
          <p:nvPr/>
        </p:nvGrpSpPr>
        <p:grpSpPr>
          <a:xfrm>
            <a:off x="8729345" y="1774190"/>
            <a:ext cx="3200400" cy="1767840"/>
            <a:chOff x="13747" y="2794"/>
            <a:chExt cx="5040" cy="2784"/>
          </a:xfrm>
        </p:grpSpPr>
        <p:sp>
          <p:nvSpPr>
            <p:cNvPr id="77" name="文本框 76"/>
            <p:cNvSpPr txBox="1"/>
            <p:nvPr>
              <p:custDataLst>
                <p:tags r:id="rId39"/>
              </p:custDataLst>
            </p:nvPr>
          </p:nvSpPr>
          <p:spPr>
            <a:xfrm>
              <a:off x="13747" y="2794"/>
              <a:ext cx="5040" cy="2785"/>
            </a:xfrm>
            <a:prstGeom prst="rect">
              <a:avLst/>
            </a:prstGeom>
            <a:noFill/>
          </p:spPr>
          <p:txBody>
            <a:bodyPr wrap="square" rtlCol="0">
              <a:spAutoFit/>
            </a:bodyPr>
            <a:lstStyle/>
            <a:p>
              <a:pPr indent="0">
                <a:lnSpc>
                  <a:spcPct val="130000"/>
                </a:lnSpc>
                <a:spcBef>
                  <a:spcPts val="600"/>
                </a:spcBef>
                <a:buFont typeface="Arial" panose="020B0604020202020204" pitchFamily="34" charset="0"/>
                <a:buNone/>
              </a:pPr>
              <a:r>
                <a:rPr lang="zh-CN" altLang="en-US" sz="2000" kern="0" dirty="0">
                  <a:latin typeface="微软雅黑" panose="020B0503020204020204" charset="-122"/>
                  <a:ea typeface="微软雅黑" panose="020B0503020204020204" charset="-122"/>
                  <a:cs typeface="+mn-ea"/>
                  <a:sym typeface="+mn-lt"/>
                </a:rPr>
                <a:t>the </a:t>
              </a:r>
              <a:r>
                <a:rPr lang="zh-CN" altLang="en-US" sz="2000" kern="0" dirty="0">
                  <a:solidFill>
                    <a:srgbClr val="FF0000"/>
                  </a:solidFill>
                  <a:latin typeface="微软雅黑" panose="020B0503020204020204" charset="-122"/>
                  <a:ea typeface="微软雅黑" panose="020B0503020204020204" charset="-122"/>
                  <a:cs typeface="+mn-ea"/>
                  <a:sym typeface="+mn-lt"/>
                </a:rPr>
                <a:t>immediate post-dominator</a:t>
              </a:r>
              <a:r>
                <a:rPr lang="zh-CN" altLang="en-US" sz="2000" kern="0" dirty="0">
                  <a:latin typeface="微软雅黑" panose="020B0503020204020204" charset="-122"/>
                  <a:ea typeface="微软雅黑" panose="020B0503020204020204" charset="-122"/>
                  <a:cs typeface="+mn-ea"/>
                  <a:sym typeface="+mn-lt"/>
                </a:rPr>
                <a:t> of</a:t>
              </a:r>
              <a:r>
                <a:rPr lang="en-US" altLang="zh-CN" sz="2000" kern="0" dirty="0">
                  <a:latin typeface="微软雅黑" panose="020B0503020204020204" charset="-122"/>
                  <a:ea typeface="微软雅黑" panose="020B0503020204020204" charset="-122"/>
                  <a:cs typeface="+mn-ea"/>
                  <a:sym typeface="+mn-lt"/>
                </a:rPr>
                <a:t> their common dominator       !</a:t>
              </a:r>
              <a:endParaRPr lang="zh-CN" altLang="en-US" sz="2000" kern="0" dirty="0">
                <a:latin typeface="微软雅黑" panose="020B0503020204020204" charset="-122"/>
                <a:ea typeface="微软雅黑" panose="020B0503020204020204" charset="-122"/>
                <a:cs typeface="+mn-ea"/>
                <a:sym typeface="+mn-lt"/>
              </a:endParaRPr>
            </a:p>
            <a:p>
              <a:pPr indent="0">
                <a:lnSpc>
                  <a:spcPct val="130000"/>
                </a:lnSpc>
                <a:spcBef>
                  <a:spcPts val="600"/>
                </a:spcBef>
                <a:buFont typeface="Arial" panose="020B0604020202020204" pitchFamily="34" charset="0"/>
                <a:buNone/>
              </a:pPr>
              <a:r>
                <a:rPr lang="en-US" altLang="zh-CN" sz="2000" dirty="0">
                  <a:sym typeface="+mn-lt"/>
                </a:rPr>
                <a:t> </a:t>
              </a:r>
              <a:endParaRPr lang="en-US" altLang="zh-CN" sz="2000" dirty="0">
                <a:sym typeface="+mn-lt"/>
              </a:endParaRPr>
            </a:p>
          </p:txBody>
        </p:sp>
        <p:grpSp>
          <p:nvGrpSpPr>
            <p:cNvPr id="79" name="组合 78"/>
            <p:cNvGrpSpPr/>
            <p:nvPr/>
          </p:nvGrpSpPr>
          <p:grpSpPr>
            <a:xfrm>
              <a:off x="17819" y="4198"/>
              <a:ext cx="659" cy="585"/>
              <a:chOff x="6776" y="1098"/>
              <a:chExt cx="659" cy="585"/>
            </a:xfrm>
          </p:grpSpPr>
          <p:sp>
            <p:nvSpPr>
              <p:cNvPr id="80" name="椭圆 79"/>
              <p:cNvSpPr/>
              <p:nvPr>
                <p:custDataLst>
                  <p:tags r:id="rId40"/>
                </p:custDataLst>
              </p:nvPr>
            </p:nvSpPr>
            <p:spPr>
              <a:xfrm>
                <a:off x="6776" y="1098"/>
                <a:ext cx="563" cy="570"/>
              </a:xfrm>
              <a:prstGeom prst="ellipse">
                <a:avLst/>
              </a:prstGeom>
              <a:solidFill>
                <a:schemeClr val="tx2">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1" name="文本框 80"/>
              <p:cNvSpPr txBox="1"/>
              <p:nvPr>
                <p:custDataLst>
                  <p:tags r:id="rId41"/>
                </p:custDataLst>
              </p:nvPr>
            </p:nvSpPr>
            <p:spPr>
              <a:xfrm>
                <a:off x="6792" y="1103"/>
                <a:ext cx="643" cy="580"/>
              </a:xfrm>
              <a:prstGeom prst="rect">
                <a:avLst/>
              </a:prstGeom>
              <a:noFill/>
            </p:spPr>
            <p:txBody>
              <a:bodyPr wrap="square" rtlCol="0">
                <a:spAutoFit/>
              </a:bodyPr>
              <a:lstStyle/>
              <a:p>
                <a:r>
                  <a:rPr lang="en-US" altLang="zh-CN">
                    <a:solidFill>
                      <a:schemeClr val="bg1"/>
                    </a:solidFill>
                  </a:rPr>
                  <a:t>f1</a:t>
                </a:r>
                <a:endParaRPr lang="en-US" altLang="zh-CN">
                  <a:solidFill>
                    <a:schemeClr val="bg1"/>
                  </a:solidFill>
                </a:endParaRPr>
              </a:p>
            </p:txBody>
          </p:sp>
        </p:grpSp>
      </p:grpSp>
      <p:grpSp>
        <p:nvGrpSpPr>
          <p:cNvPr id="83" name="组合 82"/>
          <p:cNvGrpSpPr/>
          <p:nvPr/>
        </p:nvGrpSpPr>
        <p:grpSpPr>
          <a:xfrm>
            <a:off x="514350" y="1789430"/>
            <a:ext cx="6673850" cy="2167890"/>
            <a:chOff x="810" y="2818"/>
            <a:chExt cx="10510" cy="3414"/>
          </a:xfrm>
        </p:grpSpPr>
        <p:grpSp>
          <p:nvGrpSpPr>
            <p:cNvPr id="78" name="组合 77"/>
            <p:cNvGrpSpPr/>
            <p:nvPr/>
          </p:nvGrpSpPr>
          <p:grpSpPr>
            <a:xfrm>
              <a:off x="810" y="2818"/>
              <a:ext cx="10510" cy="3415"/>
              <a:chOff x="810" y="2833"/>
              <a:chExt cx="10510" cy="3415"/>
            </a:xfrm>
          </p:grpSpPr>
          <p:sp>
            <p:nvSpPr>
              <p:cNvPr id="9" name="文本框 8"/>
              <p:cNvSpPr txBox="1"/>
              <p:nvPr>
                <p:custDataLst>
                  <p:tags r:id="rId42"/>
                </p:custDataLst>
              </p:nvPr>
            </p:nvSpPr>
            <p:spPr>
              <a:xfrm>
                <a:off x="826" y="2833"/>
                <a:ext cx="10494" cy="3415"/>
              </a:xfrm>
              <a:prstGeom prst="rect">
                <a:avLst/>
              </a:prstGeom>
              <a:noFill/>
            </p:spPr>
            <p:txBody>
              <a:bodyPr wrap="square" rtlCol="0">
                <a:spAutoFit/>
              </a:bodyPr>
              <a:lstStyle/>
              <a:p>
                <a:pPr indent="0">
                  <a:lnSpc>
                    <a:spcPct val="130000"/>
                  </a:lnSpc>
                  <a:spcBef>
                    <a:spcPts val="600"/>
                  </a:spcBef>
                  <a:buFont typeface="Arial" panose="020B0604020202020204" pitchFamily="34" charset="0"/>
                  <a:buNone/>
                </a:pPr>
                <a:r>
                  <a:rPr lang="en-US" altLang="zh-CN" sz="2000" dirty="0">
                    <a:sym typeface="+mn-lt"/>
                  </a:rPr>
                  <a:t>Note that any variables used by basic block        is defined either in itself or its dominators. Therefore, the new sink node should be its </a:t>
                </a:r>
                <a:r>
                  <a:rPr lang="en-US" altLang="zh-CN" sz="2000" dirty="0">
                    <a:solidFill>
                      <a:srgbClr val="FF0000"/>
                    </a:solidFill>
                    <a:sym typeface="+mn-lt"/>
                  </a:rPr>
                  <a:t>dominator</a:t>
                </a:r>
                <a:r>
                  <a:rPr lang="en-US" altLang="zh-CN" sz="2000" dirty="0">
                    <a:sym typeface="+mn-lt"/>
                  </a:rPr>
                  <a:t>.  But </a:t>
                </a:r>
                <a:r>
                  <a:rPr lang="en-US" altLang="zh-CN" sz="2000" b="1" dirty="0">
                    <a:sym typeface="+mn-lt"/>
                  </a:rPr>
                  <a:t>which one</a:t>
                </a:r>
                <a:r>
                  <a:rPr lang="en-US" altLang="zh-CN" sz="2000" dirty="0">
                    <a:sym typeface="+mn-lt"/>
                  </a:rPr>
                  <a:t> we should choose? </a:t>
                </a:r>
                <a:endParaRPr lang="en-US" altLang="zh-CN" sz="2000" dirty="0">
                  <a:sym typeface="+mn-lt"/>
                </a:endParaRPr>
              </a:p>
              <a:p>
                <a:pPr indent="0">
                  <a:lnSpc>
                    <a:spcPct val="130000"/>
                  </a:lnSpc>
                  <a:spcBef>
                    <a:spcPts val="600"/>
                  </a:spcBef>
                  <a:buFont typeface="Arial" panose="020B0604020202020204" pitchFamily="34" charset="0"/>
                  <a:buNone/>
                </a:pPr>
                <a:r>
                  <a:rPr lang="en-US" altLang="zh-CN" sz="2000" dirty="0">
                    <a:sym typeface="+mn-lt"/>
                  </a:rPr>
                  <a:t>    ,      or        ? </a:t>
                </a:r>
                <a:endParaRPr lang="en-US" altLang="zh-CN" sz="2000" dirty="0">
                  <a:sym typeface="+mn-lt"/>
                </a:endParaRPr>
              </a:p>
            </p:txBody>
          </p:sp>
          <p:grpSp>
            <p:nvGrpSpPr>
              <p:cNvPr id="24" name="组合 23"/>
              <p:cNvGrpSpPr/>
              <p:nvPr/>
            </p:nvGrpSpPr>
            <p:grpSpPr>
              <a:xfrm>
                <a:off x="9649" y="2967"/>
                <a:ext cx="649" cy="594"/>
                <a:chOff x="12468" y="3151"/>
                <a:chExt cx="649" cy="594"/>
              </a:xfrm>
            </p:grpSpPr>
            <p:sp>
              <p:nvSpPr>
                <p:cNvPr id="27" name="椭圆 26"/>
                <p:cNvSpPr/>
                <p:nvPr>
                  <p:custDataLst>
                    <p:tags r:id="rId43"/>
                  </p:custDataLst>
                </p:nvPr>
              </p:nvSpPr>
              <p:spPr>
                <a:xfrm>
                  <a:off x="12495" y="3181"/>
                  <a:ext cx="569" cy="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0" name="文本框 9"/>
                <p:cNvSpPr txBox="1"/>
                <p:nvPr>
                  <p:custDataLst>
                    <p:tags r:id="rId44"/>
                  </p:custDataLst>
                </p:nvPr>
              </p:nvSpPr>
              <p:spPr>
                <a:xfrm>
                  <a:off x="12468" y="3151"/>
                  <a:ext cx="649" cy="580"/>
                </a:xfrm>
                <a:prstGeom prst="rect">
                  <a:avLst/>
                </a:prstGeom>
                <a:noFill/>
              </p:spPr>
              <p:txBody>
                <a:bodyPr wrap="square" rtlCol="0">
                  <a:spAutoFit/>
                </a:bodyPr>
                <a:lstStyle/>
                <a:p>
                  <a:r>
                    <a:rPr lang="en-US" altLang="zh-CN">
                      <a:solidFill>
                        <a:schemeClr val="bg1"/>
                      </a:solidFill>
                    </a:rPr>
                    <a:t>f5</a:t>
                  </a:r>
                  <a:endParaRPr lang="en-US" altLang="zh-CN">
                    <a:solidFill>
                      <a:schemeClr val="bg1"/>
                    </a:solidFill>
                  </a:endParaRPr>
                </a:p>
              </p:txBody>
            </p:sp>
          </p:grpSp>
          <p:grpSp>
            <p:nvGrpSpPr>
              <p:cNvPr id="34" name="组合 33"/>
              <p:cNvGrpSpPr/>
              <p:nvPr/>
            </p:nvGrpSpPr>
            <p:grpSpPr>
              <a:xfrm>
                <a:off x="810" y="5575"/>
                <a:ext cx="659" cy="585"/>
                <a:chOff x="6776" y="1098"/>
                <a:chExt cx="659" cy="585"/>
              </a:xfrm>
            </p:grpSpPr>
            <p:sp>
              <p:nvSpPr>
                <p:cNvPr id="36" name="椭圆 35"/>
                <p:cNvSpPr/>
                <p:nvPr>
                  <p:custDataLst>
                    <p:tags r:id="rId45"/>
                  </p:custDataLst>
                </p:nvPr>
              </p:nvSpPr>
              <p:spPr>
                <a:xfrm>
                  <a:off x="6776" y="1098"/>
                  <a:ext cx="563" cy="570"/>
                </a:xfrm>
                <a:prstGeom prst="ellipse">
                  <a:avLst/>
                </a:prstGeom>
                <a:solidFill>
                  <a:schemeClr val="tx2">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39" name="文本框 38"/>
                <p:cNvSpPr txBox="1"/>
                <p:nvPr>
                  <p:custDataLst>
                    <p:tags r:id="rId46"/>
                  </p:custDataLst>
                </p:nvPr>
              </p:nvSpPr>
              <p:spPr>
                <a:xfrm>
                  <a:off x="6792" y="1103"/>
                  <a:ext cx="643" cy="580"/>
                </a:xfrm>
                <a:prstGeom prst="rect">
                  <a:avLst/>
                </a:prstGeom>
                <a:noFill/>
              </p:spPr>
              <p:txBody>
                <a:bodyPr wrap="square" rtlCol="0">
                  <a:spAutoFit/>
                </a:bodyPr>
                <a:lstStyle/>
                <a:p>
                  <a:r>
                    <a:rPr lang="en-US" altLang="zh-CN">
                      <a:solidFill>
                        <a:schemeClr val="bg1"/>
                      </a:solidFill>
                    </a:rPr>
                    <a:t>f1</a:t>
                  </a:r>
                  <a:endParaRPr lang="en-US" altLang="zh-CN">
                    <a:solidFill>
                      <a:schemeClr val="bg1"/>
                    </a:solidFill>
                  </a:endParaRPr>
                </a:p>
              </p:txBody>
            </p:sp>
          </p:grpSp>
          <p:grpSp>
            <p:nvGrpSpPr>
              <p:cNvPr id="43" name="组合 42"/>
              <p:cNvGrpSpPr/>
              <p:nvPr/>
            </p:nvGrpSpPr>
            <p:grpSpPr>
              <a:xfrm>
                <a:off x="2822" y="5556"/>
                <a:ext cx="668" cy="580"/>
                <a:chOff x="6968" y="3800"/>
                <a:chExt cx="668" cy="580"/>
              </a:xfrm>
            </p:grpSpPr>
            <p:sp>
              <p:nvSpPr>
                <p:cNvPr id="45" name="椭圆 44"/>
                <p:cNvSpPr/>
                <p:nvPr>
                  <p:custDataLst>
                    <p:tags r:id="rId47"/>
                  </p:custDataLst>
                </p:nvPr>
              </p:nvSpPr>
              <p:spPr>
                <a:xfrm>
                  <a:off x="6985" y="3805"/>
                  <a:ext cx="569" cy="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50" name="文本框 49"/>
                <p:cNvSpPr txBox="1"/>
                <p:nvPr>
                  <p:custDataLst>
                    <p:tags r:id="rId48"/>
                  </p:custDataLst>
                </p:nvPr>
              </p:nvSpPr>
              <p:spPr>
                <a:xfrm>
                  <a:off x="6968" y="3800"/>
                  <a:ext cx="668" cy="580"/>
                </a:xfrm>
                <a:prstGeom prst="rect">
                  <a:avLst/>
                </a:prstGeom>
                <a:noFill/>
              </p:spPr>
              <p:txBody>
                <a:bodyPr wrap="square" rtlCol="0">
                  <a:spAutoFit/>
                </a:bodyPr>
                <a:lstStyle/>
                <a:p>
                  <a:r>
                    <a:rPr lang="en-US" altLang="zh-CN">
                      <a:solidFill>
                        <a:schemeClr val="bg1"/>
                      </a:solidFill>
                    </a:rPr>
                    <a:t>f3</a:t>
                  </a:r>
                  <a:endParaRPr lang="en-US" altLang="zh-CN">
                    <a:solidFill>
                      <a:schemeClr val="bg1"/>
                    </a:solidFill>
                  </a:endParaRPr>
                </a:p>
              </p:txBody>
            </p:sp>
          </p:grpSp>
        </p:grpSp>
        <p:grpSp>
          <p:nvGrpSpPr>
            <p:cNvPr id="82" name="组合 81"/>
            <p:cNvGrpSpPr/>
            <p:nvPr/>
          </p:nvGrpSpPr>
          <p:grpSpPr>
            <a:xfrm>
              <a:off x="1522" y="5548"/>
              <a:ext cx="641" cy="585"/>
              <a:chOff x="1522" y="5548"/>
              <a:chExt cx="641" cy="585"/>
            </a:xfrm>
          </p:grpSpPr>
          <p:sp>
            <p:nvSpPr>
              <p:cNvPr id="44" name="椭圆 43"/>
              <p:cNvSpPr/>
              <p:nvPr>
                <p:custDataLst>
                  <p:tags r:id="rId49"/>
                </p:custDataLst>
              </p:nvPr>
            </p:nvSpPr>
            <p:spPr>
              <a:xfrm>
                <a:off x="1559" y="5569"/>
                <a:ext cx="569" cy="56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6" name="文本框 75"/>
              <p:cNvSpPr txBox="1"/>
              <p:nvPr>
                <p:custDataLst>
                  <p:tags r:id="rId50"/>
                </p:custDataLst>
              </p:nvPr>
            </p:nvSpPr>
            <p:spPr>
              <a:xfrm>
                <a:off x="1522" y="5548"/>
                <a:ext cx="641" cy="580"/>
              </a:xfrm>
              <a:prstGeom prst="rect">
                <a:avLst/>
              </a:prstGeom>
              <a:noFill/>
            </p:spPr>
            <p:txBody>
              <a:bodyPr wrap="square" rtlCol="0">
                <a:spAutoFit/>
              </a:bodyPr>
              <a:p>
                <a:r>
                  <a:rPr lang="en-US" altLang="zh-CN">
                    <a:solidFill>
                      <a:schemeClr val="bg1"/>
                    </a:solidFill>
                  </a:rPr>
                  <a:t>f2</a:t>
                </a:r>
                <a:endParaRPr lang="en-US" altLang="zh-CN">
                  <a:solidFill>
                    <a:schemeClr val="bg1"/>
                  </a:solidFill>
                </a:endParaRPr>
              </a:p>
            </p:txBody>
          </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6"/>
                                        </p:tgtEl>
                                        <p:attrNameLst>
                                          <p:attrName>style.visibility</p:attrName>
                                        </p:attrNameLst>
                                      </p:cBhvr>
                                      <p:to>
                                        <p:strVal val="visible"/>
                                      </p:to>
                                    </p:set>
                                    <p:animEffect transition="in" filter="fade">
                                      <p:cBhvr>
                                        <p:cTn id="10" dur="500"/>
                                        <p:tgtEl>
                                          <p:spTgt spid="8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3"/>
                                        </p:tgtEl>
                                        <p:attrNameLst>
                                          <p:attrName>style.visibility</p:attrName>
                                        </p:attrNameLst>
                                      </p:cBhvr>
                                      <p:to>
                                        <p:strVal val="visible"/>
                                      </p:to>
                                    </p:set>
                                    <p:animEffect transition="in" filter="fade">
                                      <p:cBhvr>
                                        <p:cTn id="15" dur="500"/>
                                        <p:tgtEl>
                                          <p:spTgt spid="8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fade">
                                      <p:cBhvr>
                                        <p:cTn id="30" dur="500"/>
                                        <p:tgtEl>
                                          <p:spTgt spid="7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fade">
                                      <p:cBhvr>
                                        <p:cTn id="4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bldLvl="0" animBg="1"/>
      <p:bldP spid="7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5"/>
          </p:nvPr>
        </p:nvSpPr>
        <p:spPr>
          <a:xfrm>
            <a:off x="9142956" y="6544566"/>
            <a:ext cx="2743200" cy="365125"/>
          </a:xfrm>
        </p:spPr>
        <p:txBody>
          <a:bodyPr/>
          <a:lstStyle/>
          <a:p>
            <a:fld id="{517A5A92-9772-4C1E-BDB8-BF4743E44050}" type="slidenum">
              <a:rPr lang="zh-CN" altLang="en-US" smtClean="0"/>
            </a:fld>
            <a:endParaRPr lang="zh-CN" altLang="en-US" dirty="0"/>
          </a:p>
        </p:txBody>
      </p:sp>
      <p:sp>
        <p:nvSpPr>
          <p:cNvPr id="3" name="矩形 2"/>
          <p:cNvSpPr/>
          <p:nvPr/>
        </p:nvSpPr>
        <p:spPr>
          <a:xfrm>
            <a:off x="784949" y="144071"/>
            <a:ext cx="9708607" cy="521970"/>
          </a:xfrm>
          <a:prstGeom prst="rect">
            <a:avLst/>
          </a:prstGeom>
          <a:noFill/>
        </p:spPr>
        <p:txBody>
          <a:bodyPr wrap="square" numCol="1" spcCol="360000">
            <a:spAutoFit/>
          </a:bodyPr>
          <a:lstStyle/>
          <a:p>
            <a:pPr algn="l"/>
            <a:r>
              <a:rPr lang="en-US" altLang="zh-CN" sz="2800" b="1" dirty="0">
                <a:ln>
                  <a:noFill/>
                </a:ln>
                <a:solidFill>
                  <a:schemeClr val="tx2"/>
                </a:solidFill>
                <a:effectLst/>
                <a:uFillTx/>
                <a:latin typeface="+mj-lt"/>
                <a:ea typeface="Arial" panose="020B0604020202020204"/>
                <a:cs typeface="Arial" panose="020B0604020202020204"/>
              </a:rPr>
              <a:t>Phantom creation</a:t>
            </a:r>
            <a:endParaRPr lang="en-US" altLang="zh-CN" sz="2800" b="1" dirty="0">
              <a:ln>
                <a:noFill/>
              </a:ln>
              <a:solidFill>
                <a:schemeClr val="tx2"/>
              </a:solidFill>
              <a:effectLst/>
              <a:uFillTx/>
              <a:latin typeface="+mj-lt"/>
              <a:ea typeface="Arial" panose="020B0604020202020204"/>
              <a:cs typeface="Arial" panose="020B0604020202020204"/>
            </a:endParaRPr>
          </a:p>
        </p:txBody>
      </p:sp>
      <p:sp>
        <p:nvSpPr>
          <p:cNvPr id="14" name="文本框 13"/>
          <p:cNvSpPr txBox="1"/>
          <p:nvPr>
            <p:custDataLst>
              <p:tags r:id="rId1"/>
            </p:custDataLst>
          </p:nvPr>
        </p:nvSpPr>
        <p:spPr>
          <a:xfrm>
            <a:off x="372745" y="666115"/>
            <a:ext cx="11271250" cy="491490"/>
          </a:xfrm>
          <a:prstGeom prst="rect">
            <a:avLst/>
          </a:prstGeom>
          <a:noFill/>
        </p:spPr>
        <p:txBody>
          <a:bodyPr wrap="square" rtlCol="0">
            <a:spAutoFit/>
          </a:bodyPr>
          <a:p>
            <a:pPr marL="342900" indent="-342900">
              <a:lnSpc>
                <a:spcPct val="130000"/>
              </a:lnSpc>
              <a:spcBef>
                <a:spcPts val="600"/>
              </a:spcBef>
              <a:buFont typeface="Arial" panose="020B0604020202020204" pitchFamily="34" charset="0"/>
              <a:buChar char="•"/>
            </a:pPr>
            <a:r>
              <a:rPr lang="en-US" altLang="zh-CN" sz="2000" dirty="0">
                <a:sym typeface="+mn-lt"/>
              </a:rPr>
              <a:t>How do we reduce dependencies to create a  phantom program?</a:t>
            </a:r>
            <a:endParaRPr lang="en-US" altLang="zh-CN" sz="2000" dirty="0">
              <a:sym typeface="+mn-lt"/>
            </a:endParaRPr>
          </a:p>
        </p:txBody>
      </p:sp>
      <p:grpSp>
        <p:nvGrpSpPr>
          <p:cNvPr id="15" name="组合 14"/>
          <p:cNvGrpSpPr/>
          <p:nvPr/>
        </p:nvGrpSpPr>
        <p:grpSpPr>
          <a:xfrm>
            <a:off x="484505" y="1343660"/>
            <a:ext cx="5270378" cy="1356262"/>
            <a:chOff x="892" y="1960"/>
            <a:chExt cx="21005" cy="1617"/>
          </a:xfrm>
        </p:grpSpPr>
        <p:sp>
          <p:nvSpPr>
            <p:cNvPr id="16" name="矩形: 圆角 44"/>
            <p:cNvSpPr/>
            <p:nvPr>
              <p:custDataLst>
                <p:tags r:id="rId2"/>
              </p:custDataLst>
            </p:nvPr>
          </p:nvSpPr>
          <p:spPr>
            <a:xfrm>
              <a:off x="892" y="1960"/>
              <a:ext cx="20682" cy="1617"/>
            </a:xfrm>
            <a:prstGeom prst="roundRect">
              <a:avLst>
                <a:gd name="adj" fmla="val 8229"/>
              </a:avLst>
            </a:prstGeom>
            <a:noFill/>
            <a:ln w="28575">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endParaRPr lang="zh-CN" altLang="en-US" sz="1200" dirty="0">
                <a:latin typeface="微软雅黑" panose="020B0503020204020204" charset="-122"/>
                <a:ea typeface="微软雅黑" panose="020B0503020204020204" charset="-122"/>
              </a:endParaRPr>
            </a:p>
          </p:txBody>
        </p:sp>
        <p:sp>
          <p:nvSpPr>
            <p:cNvPr id="17" name="文本框 16"/>
            <p:cNvSpPr txBox="1"/>
            <p:nvPr>
              <p:custDataLst>
                <p:tags r:id="rId3"/>
              </p:custDataLst>
            </p:nvPr>
          </p:nvSpPr>
          <p:spPr>
            <a:xfrm>
              <a:off x="892" y="1990"/>
              <a:ext cx="21005" cy="1395"/>
            </a:xfrm>
            <a:prstGeom prst="rect">
              <a:avLst/>
            </a:prstGeom>
            <a:noFill/>
          </p:spPr>
          <p:txBody>
            <a:bodyPr wrap="square" rtlCol="0">
              <a:spAutoFit/>
            </a:bodyPr>
            <a:p>
              <a:pPr indent="0">
                <a:lnSpc>
                  <a:spcPct val="130000"/>
                </a:lnSpc>
                <a:spcBef>
                  <a:spcPts val="600"/>
                </a:spcBef>
                <a:buFont typeface="Arial" panose="020B0604020202020204" pitchFamily="34" charset="0"/>
                <a:buNone/>
              </a:pPr>
              <a:r>
                <a:rPr lang="en-US" altLang="zh-CN" b="1" dirty="0">
                  <a:solidFill>
                    <a:srgbClr val="FF0000"/>
                  </a:solidFill>
                </a:rPr>
                <a:t>Dominator</a:t>
              </a:r>
              <a:r>
                <a:rPr lang="en-US" altLang="zh-CN" dirty="0"/>
                <a:t>: a node </a:t>
              </a:r>
              <a:r>
                <a:rPr lang="en-US" altLang="zh-CN" b="1" i="1" dirty="0"/>
                <a:t>d </a:t>
              </a:r>
              <a:r>
                <a:rPr lang="en-US" altLang="zh-CN" dirty="0"/>
                <a:t>of a control-flow graph dominates </a:t>
              </a:r>
              <a:r>
                <a:rPr lang="en-US" altLang="zh-CN" b="1" i="1" dirty="0"/>
                <a:t>a</a:t>
              </a:r>
              <a:r>
                <a:rPr lang="en-US" altLang="zh-CN" dirty="0"/>
                <a:t> node n if every path from the entry node to n must go through </a:t>
              </a:r>
              <a:r>
                <a:rPr lang="en-US" altLang="zh-CN" b="1" i="1" dirty="0"/>
                <a:t>d</a:t>
              </a:r>
              <a:r>
                <a:rPr lang="en-US" altLang="zh-CN" dirty="0"/>
                <a:t>. </a:t>
              </a:r>
              <a:endParaRPr lang="en-US" altLang="zh-CN" dirty="0"/>
            </a:p>
          </p:txBody>
        </p:sp>
      </p:grpSp>
      <p:grpSp>
        <p:nvGrpSpPr>
          <p:cNvPr id="194" name="组合 193"/>
          <p:cNvGrpSpPr/>
          <p:nvPr/>
        </p:nvGrpSpPr>
        <p:grpSpPr>
          <a:xfrm>
            <a:off x="5153025" y="1664970"/>
            <a:ext cx="6952615" cy="4275896"/>
            <a:chOff x="1630" y="683"/>
            <a:chExt cx="10949" cy="6734"/>
          </a:xfrm>
        </p:grpSpPr>
        <p:cxnSp>
          <p:nvCxnSpPr>
            <p:cNvPr id="195" name="直接箭头连接符 194"/>
            <p:cNvCxnSpPr/>
            <p:nvPr>
              <p:custDataLst>
                <p:tags r:id="rId4"/>
              </p:custDataLst>
            </p:nvPr>
          </p:nvCxnSpPr>
          <p:spPr>
            <a:xfrm>
              <a:off x="5360" y="1914"/>
              <a:ext cx="206" cy="30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接箭头连接符 195"/>
            <p:cNvCxnSpPr>
              <a:endCxn id="238" idx="0"/>
            </p:cNvCxnSpPr>
            <p:nvPr>
              <p:custDataLst>
                <p:tags r:id="rId5"/>
              </p:custDataLst>
            </p:nvPr>
          </p:nvCxnSpPr>
          <p:spPr>
            <a:xfrm>
              <a:off x="6354" y="5806"/>
              <a:ext cx="15" cy="8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接箭头连接符 196"/>
            <p:cNvCxnSpPr/>
            <p:nvPr>
              <p:custDataLst>
                <p:tags r:id="rId6"/>
              </p:custDataLst>
            </p:nvPr>
          </p:nvCxnSpPr>
          <p:spPr>
            <a:xfrm>
              <a:off x="7498" y="1788"/>
              <a:ext cx="878" cy="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接箭头连接符 197"/>
            <p:cNvCxnSpPr/>
            <p:nvPr>
              <p:custDataLst>
                <p:tags r:id="rId7"/>
              </p:custDataLst>
            </p:nvPr>
          </p:nvCxnSpPr>
          <p:spPr>
            <a:xfrm flipH="1">
              <a:off x="7126" y="2625"/>
              <a:ext cx="1344" cy="22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接箭头连接符 198"/>
            <p:cNvCxnSpPr>
              <a:endCxn id="242" idx="0"/>
            </p:cNvCxnSpPr>
            <p:nvPr>
              <p:custDataLst>
                <p:tags r:id="rId8"/>
              </p:custDataLst>
            </p:nvPr>
          </p:nvCxnSpPr>
          <p:spPr>
            <a:xfrm flipH="1">
              <a:off x="2978" y="5417"/>
              <a:ext cx="1694" cy="4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242" idx="2"/>
            </p:cNvCxnSpPr>
            <p:nvPr>
              <p:custDataLst>
                <p:tags r:id="rId9"/>
              </p:custDataLst>
            </p:nvPr>
          </p:nvCxnSpPr>
          <p:spPr>
            <a:xfrm>
              <a:off x="2978" y="6649"/>
              <a:ext cx="1511" cy="4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接箭头连接符 200"/>
            <p:cNvCxnSpPr>
              <a:stCxn id="221" idx="2"/>
              <a:endCxn id="225" idx="0"/>
            </p:cNvCxnSpPr>
            <p:nvPr>
              <p:custDataLst>
                <p:tags r:id="rId10"/>
              </p:custDataLst>
            </p:nvPr>
          </p:nvCxnSpPr>
          <p:spPr>
            <a:xfrm flipH="1">
              <a:off x="10309" y="2639"/>
              <a:ext cx="46" cy="8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接箭头连接符 201"/>
            <p:cNvCxnSpPr/>
            <p:nvPr>
              <p:custDataLst>
                <p:tags r:id="rId11"/>
              </p:custDataLst>
            </p:nvPr>
          </p:nvCxnSpPr>
          <p:spPr>
            <a:xfrm>
              <a:off x="10326" y="4281"/>
              <a:ext cx="10" cy="6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接箭头连接符 202"/>
            <p:cNvCxnSpPr/>
            <p:nvPr>
              <p:custDataLst>
                <p:tags r:id="rId12"/>
              </p:custDataLst>
            </p:nvPr>
          </p:nvCxnSpPr>
          <p:spPr>
            <a:xfrm flipH="1">
              <a:off x="7843" y="4231"/>
              <a:ext cx="851" cy="7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p:nvPr>
              <p:custDataLst>
                <p:tags r:id="rId13"/>
              </p:custDataLst>
            </p:nvPr>
          </p:nvCxnSpPr>
          <p:spPr>
            <a:xfrm flipH="1">
              <a:off x="8041" y="5304"/>
              <a:ext cx="759" cy="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5" name="文本框 204"/>
            <p:cNvSpPr txBox="1"/>
            <p:nvPr>
              <p:custDataLst>
                <p:tags r:id="rId14"/>
              </p:custDataLst>
            </p:nvPr>
          </p:nvSpPr>
          <p:spPr>
            <a:xfrm>
              <a:off x="4712" y="2122"/>
              <a:ext cx="647" cy="580"/>
            </a:xfrm>
            <a:prstGeom prst="rect">
              <a:avLst/>
            </a:prstGeom>
            <a:noFill/>
          </p:spPr>
          <p:txBody>
            <a:bodyPr wrap="square" rtlCol="0">
              <a:spAutoFit/>
            </a:bodyPr>
            <a:p>
              <a:r>
                <a:rPr lang="en-US" altLang="zh-CN"/>
                <a:t>T</a:t>
              </a:r>
              <a:endParaRPr lang="en-US" altLang="zh-CN"/>
            </a:p>
          </p:txBody>
        </p:sp>
        <p:sp>
          <p:nvSpPr>
            <p:cNvPr id="206" name="文本框 205"/>
            <p:cNvSpPr txBox="1"/>
            <p:nvPr>
              <p:custDataLst>
                <p:tags r:id="rId15"/>
              </p:custDataLst>
            </p:nvPr>
          </p:nvSpPr>
          <p:spPr>
            <a:xfrm>
              <a:off x="7627" y="1309"/>
              <a:ext cx="647" cy="580"/>
            </a:xfrm>
            <a:prstGeom prst="rect">
              <a:avLst/>
            </a:prstGeom>
            <a:noFill/>
          </p:spPr>
          <p:txBody>
            <a:bodyPr wrap="square" rtlCol="0">
              <a:spAutoFit/>
            </a:bodyPr>
            <a:p>
              <a:r>
                <a:rPr lang="en-US" altLang="zh-CN">
                  <a:solidFill>
                    <a:schemeClr val="accent5">
                      <a:lumMod val="75000"/>
                    </a:schemeClr>
                  </a:solidFill>
                </a:rPr>
                <a:t>F</a:t>
              </a:r>
              <a:endParaRPr lang="en-US" altLang="zh-CN">
                <a:solidFill>
                  <a:schemeClr val="accent5">
                    <a:lumMod val="75000"/>
                  </a:schemeClr>
                </a:solidFill>
              </a:endParaRPr>
            </a:p>
          </p:txBody>
        </p:sp>
        <p:sp>
          <p:nvSpPr>
            <p:cNvPr id="207" name="文本框 206"/>
            <p:cNvSpPr txBox="1"/>
            <p:nvPr>
              <p:custDataLst>
                <p:tags r:id="rId16"/>
              </p:custDataLst>
            </p:nvPr>
          </p:nvSpPr>
          <p:spPr>
            <a:xfrm>
              <a:off x="3410" y="5015"/>
              <a:ext cx="647" cy="580"/>
            </a:xfrm>
            <a:prstGeom prst="rect">
              <a:avLst/>
            </a:prstGeom>
            <a:noFill/>
          </p:spPr>
          <p:txBody>
            <a:bodyPr wrap="square" rtlCol="0">
              <a:spAutoFit/>
            </a:bodyPr>
            <a:p>
              <a:r>
                <a:rPr lang="en-US" altLang="zh-CN"/>
                <a:t>T</a:t>
              </a:r>
              <a:endParaRPr lang="en-US" altLang="zh-CN"/>
            </a:p>
          </p:txBody>
        </p:sp>
        <p:sp>
          <p:nvSpPr>
            <p:cNvPr id="208" name="文本框 207"/>
            <p:cNvSpPr txBox="1"/>
            <p:nvPr>
              <p:custDataLst>
                <p:tags r:id="rId17"/>
              </p:custDataLst>
            </p:nvPr>
          </p:nvSpPr>
          <p:spPr>
            <a:xfrm>
              <a:off x="5950" y="5892"/>
              <a:ext cx="373" cy="580"/>
            </a:xfrm>
            <a:prstGeom prst="rect">
              <a:avLst/>
            </a:prstGeom>
            <a:noFill/>
          </p:spPr>
          <p:txBody>
            <a:bodyPr wrap="square" rtlCol="0">
              <a:spAutoFit/>
            </a:bodyPr>
            <a:p>
              <a:pPr algn="l">
                <a:buClrTx/>
                <a:buSzTx/>
                <a:buFontTx/>
              </a:pPr>
              <a:r>
                <a:rPr lang="en-US" altLang="zh-CN">
                  <a:solidFill>
                    <a:schemeClr val="accent5">
                      <a:lumMod val="75000"/>
                    </a:schemeClr>
                  </a:solidFill>
                </a:rPr>
                <a:t>F</a:t>
              </a:r>
              <a:endParaRPr lang="en-US" altLang="zh-CN">
                <a:solidFill>
                  <a:schemeClr val="accent5">
                    <a:lumMod val="75000"/>
                  </a:schemeClr>
                </a:solidFill>
              </a:endParaRPr>
            </a:p>
          </p:txBody>
        </p:sp>
        <p:sp>
          <p:nvSpPr>
            <p:cNvPr id="209" name="文本框 208"/>
            <p:cNvSpPr txBox="1"/>
            <p:nvPr>
              <p:custDataLst>
                <p:tags r:id="rId18"/>
              </p:custDataLst>
            </p:nvPr>
          </p:nvSpPr>
          <p:spPr>
            <a:xfrm>
              <a:off x="9522" y="2869"/>
              <a:ext cx="647" cy="580"/>
            </a:xfrm>
            <a:prstGeom prst="rect">
              <a:avLst/>
            </a:prstGeom>
            <a:noFill/>
          </p:spPr>
          <p:txBody>
            <a:bodyPr wrap="square" rtlCol="0">
              <a:spAutoFit/>
            </a:bodyPr>
            <a:p>
              <a:pPr algn="l">
                <a:buClrTx/>
                <a:buSzTx/>
                <a:buFontTx/>
              </a:pPr>
              <a:r>
                <a:rPr lang="en-US" altLang="zh-CN">
                  <a:solidFill>
                    <a:schemeClr val="accent5">
                      <a:lumMod val="75000"/>
                    </a:schemeClr>
                  </a:solidFill>
                </a:rPr>
                <a:t>F</a:t>
              </a:r>
              <a:endParaRPr lang="en-US" altLang="zh-CN">
                <a:solidFill>
                  <a:schemeClr val="accent5">
                    <a:lumMod val="75000"/>
                  </a:schemeClr>
                </a:solidFill>
              </a:endParaRPr>
            </a:p>
          </p:txBody>
        </p:sp>
        <p:sp>
          <p:nvSpPr>
            <p:cNvPr id="210" name="文本框 209"/>
            <p:cNvSpPr txBox="1"/>
            <p:nvPr>
              <p:custDataLst>
                <p:tags r:id="rId19"/>
              </p:custDataLst>
            </p:nvPr>
          </p:nvSpPr>
          <p:spPr>
            <a:xfrm>
              <a:off x="7173" y="3449"/>
              <a:ext cx="647" cy="580"/>
            </a:xfrm>
            <a:prstGeom prst="rect">
              <a:avLst/>
            </a:prstGeom>
            <a:noFill/>
          </p:spPr>
          <p:txBody>
            <a:bodyPr wrap="square" rtlCol="0">
              <a:spAutoFit/>
            </a:bodyPr>
            <a:p>
              <a:r>
                <a:rPr lang="en-US" altLang="zh-CN"/>
                <a:t>T</a:t>
              </a:r>
              <a:endParaRPr lang="en-US" altLang="zh-CN"/>
            </a:p>
          </p:txBody>
        </p:sp>
        <p:sp>
          <p:nvSpPr>
            <p:cNvPr id="211" name="文本框 210"/>
            <p:cNvSpPr txBox="1"/>
            <p:nvPr>
              <p:custDataLst>
                <p:tags r:id="rId20"/>
              </p:custDataLst>
            </p:nvPr>
          </p:nvSpPr>
          <p:spPr>
            <a:xfrm>
              <a:off x="8012" y="4572"/>
              <a:ext cx="647" cy="580"/>
            </a:xfrm>
            <a:prstGeom prst="rect">
              <a:avLst/>
            </a:prstGeom>
            <a:noFill/>
          </p:spPr>
          <p:txBody>
            <a:bodyPr wrap="square" rtlCol="0">
              <a:spAutoFit/>
            </a:bodyPr>
            <a:p>
              <a:r>
                <a:rPr lang="en-US" altLang="zh-CN"/>
                <a:t>T</a:t>
              </a:r>
              <a:endParaRPr lang="en-US" altLang="zh-CN"/>
            </a:p>
          </p:txBody>
        </p:sp>
        <p:sp>
          <p:nvSpPr>
            <p:cNvPr id="212" name="文本框 211"/>
            <p:cNvSpPr txBox="1"/>
            <p:nvPr>
              <p:custDataLst>
                <p:tags r:id="rId21"/>
              </p:custDataLst>
            </p:nvPr>
          </p:nvSpPr>
          <p:spPr>
            <a:xfrm>
              <a:off x="9825" y="4309"/>
              <a:ext cx="647" cy="580"/>
            </a:xfrm>
            <a:prstGeom prst="rect">
              <a:avLst/>
            </a:prstGeom>
            <a:noFill/>
          </p:spPr>
          <p:txBody>
            <a:bodyPr wrap="square" rtlCol="0">
              <a:spAutoFit/>
            </a:bodyPr>
            <a:p>
              <a:pPr algn="l">
                <a:buClrTx/>
                <a:buSzTx/>
                <a:buFontTx/>
              </a:pPr>
              <a:r>
                <a:rPr lang="en-US" altLang="zh-CN">
                  <a:solidFill>
                    <a:schemeClr val="accent5">
                      <a:lumMod val="75000"/>
                    </a:schemeClr>
                  </a:solidFill>
                </a:rPr>
                <a:t>F</a:t>
              </a:r>
              <a:endParaRPr lang="en-US" altLang="zh-CN">
                <a:solidFill>
                  <a:schemeClr val="accent5">
                    <a:lumMod val="75000"/>
                  </a:schemeClr>
                </a:solidFill>
              </a:endParaRPr>
            </a:p>
          </p:txBody>
        </p:sp>
        <p:grpSp>
          <p:nvGrpSpPr>
            <p:cNvPr id="213" name="组合 212"/>
            <p:cNvGrpSpPr/>
            <p:nvPr/>
          </p:nvGrpSpPr>
          <p:grpSpPr>
            <a:xfrm>
              <a:off x="3268" y="683"/>
              <a:ext cx="4272" cy="1196"/>
              <a:chOff x="3268" y="683"/>
              <a:chExt cx="4272" cy="1196"/>
            </a:xfrm>
          </p:grpSpPr>
          <p:grpSp>
            <p:nvGrpSpPr>
              <p:cNvPr id="214" name="组合 213"/>
              <p:cNvGrpSpPr/>
              <p:nvPr/>
            </p:nvGrpSpPr>
            <p:grpSpPr>
              <a:xfrm>
                <a:off x="3268" y="803"/>
                <a:ext cx="4204" cy="1077"/>
                <a:chOff x="6630" y="2099"/>
                <a:chExt cx="3436" cy="1077"/>
              </a:xfrm>
            </p:grpSpPr>
            <p:sp>
              <p:nvSpPr>
                <p:cNvPr id="215" name="圆角矩形 214"/>
                <p:cNvSpPr/>
                <p:nvPr>
                  <p:custDataLst>
                    <p:tags r:id="rId22"/>
                  </p:custDataLst>
                </p:nvPr>
              </p:nvSpPr>
              <p:spPr>
                <a:xfrm>
                  <a:off x="6630" y="2099"/>
                  <a:ext cx="3436" cy="1077"/>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16" name="文本框 215"/>
                <p:cNvSpPr txBox="1"/>
                <p:nvPr>
                  <p:custDataLst>
                    <p:tags r:id="rId23"/>
                  </p:custDataLst>
                </p:nvPr>
              </p:nvSpPr>
              <p:spPr>
                <a:xfrm>
                  <a:off x="6745" y="2226"/>
                  <a:ext cx="3205" cy="822"/>
                </a:xfrm>
                <a:prstGeom prst="rect">
                  <a:avLst/>
                </a:prstGeom>
                <a:noFill/>
              </p:spPr>
              <p:txBody>
                <a:bodyPr wrap="square" rtlCol="0">
                  <a:spAutoFit/>
                </a:bodyPr>
                <a:p>
                  <a:r>
                    <a:rPr lang="en-US" altLang="zh-CN" sz="1400">
                      <a:solidFill>
                        <a:schemeClr val="accent1"/>
                      </a:solidFill>
                      <a:latin typeface="微软雅黑 Light" panose="020B0502040204020203" charset="-122"/>
                      <a:ea typeface="微软雅黑 Light" panose="020B0502040204020203" charset="-122"/>
                    </a:rPr>
                    <a:t>int</a:t>
                  </a:r>
                  <a:r>
                    <a:rPr lang="en-US" altLang="zh-CN" sz="1400">
                      <a:latin typeface="微软雅黑 Light" panose="020B0502040204020203" charset="-122"/>
                      <a:ea typeface="微软雅黑 Light" panose="020B0502040204020203" charset="-122"/>
                    </a:rPr>
                    <a:t> a = input(), b = input();</a:t>
                  </a:r>
                  <a:endParaRPr lang="en-US" altLang="zh-CN" sz="1400">
                    <a:latin typeface="微软雅黑 Light" panose="020B0502040204020203" charset="-122"/>
                    <a:ea typeface="微软雅黑 Light" panose="020B0502040204020203" charset="-122"/>
                  </a:endParaRPr>
                </a:p>
                <a:p>
                  <a:r>
                    <a:rPr lang="en-US" altLang="zh-CN" sz="1400">
                      <a:solidFill>
                        <a:schemeClr val="accent1"/>
                      </a:solidFill>
                      <a:latin typeface="微软雅黑 Light" panose="020B0502040204020203" charset="-122"/>
                      <a:ea typeface="微软雅黑 Light" panose="020B0502040204020203" charset="-122"/>
                    </a:rPr>
                    <a:t>bool</a:t>
                  </a:r>
                  <a:r>
                    <a:rPr lang="en-US" altLang="zh-CN" sz="1400">
                      <a:latin typeface="微软雅黑 Light" panose="020B0502040204020203" charset="-122"/>
                      <a:ea typeface="微软雅黑 Light" panose="020B0502040204020203" charset="-122"/>
                    </a:rPr>
                    <a:t> cmp1 = (b == 1);</a:t>
                  </a:r>
                  <a:endParaRPr lang="en-US" altLang="zh-CN" sz="1400">
                    <a:latin typeface="微软雅黑 Light" panose="020B0502040204020203" charset="-122"/>
                    <a:ea typeface="微软雅黑 Light" panose="020B0502040204020203" charset="-122"/>
                  </a:endParaRPr>
                </a:p>
              </p:txBody>
            </p:sp>
          </p:grpSp>
          <p:sp>
            <p:nvSpPr>
              <p:cNvPr id="217" name="文本框 216"/>
              <p:cNvSpPr txBox="1"/>
              <p:nvPr>
                <p:custDataLst>
                  <p:tags r:id="rId24"/>
                </p:custDataLst>
              </p:nvPr>
            </p:nvSpPr>
            <p:spPr>
              <a:xfrm>
                <a:off x="6924" y="683"/>
                <a:ext cx="617" cy="580"/>
              </a:xfrm>
              <a:prstGeom prst="rect">
                <a:avLst/>
              </a:prstGeom>
              <a:noFill/>
            </p:spPr>
            <p:txBody>
              <a:bodyPr wrap="square" rtlCol="0">
                <a:spAutoFit/>
              </a:bodyPr>
              <a:p>
                <a:r>
                  <a:rPr lang="zh-CN" altLang="en-US"/>
                  <a:t>①</a:t>
                </a:r>
                <a:endParaRPr lang="zh-CN" altLang="en-US"/>
              </a:p>
            </p:txBody>
          </p:sp>
        </p:grpSp>
        <p:grpSp>
          <p:nvGrpSpPr>
            <p:cNvPr id="218" name="组合 217"/>
            <p:cNvGrpSpPr/>
            <p:nvPr/>
          </p:nvGrpSpPr>
          <p:grpSpPr>
            <a:xfrm>
              <a:off x="8429" y="1686"/>
              <a:ext cx="3805" cy="918"/>
              <a:chOff x="8429" y="1686"/>
              <a:chExt cx="3805" cy="918"/>
            </a:xfrm>
          </p:grpSpPr>
          <p:grpSp>
            <p:nvGrpSpPr>
              <p:cNvPr id="219" name="组合 218"/>
              <p:cNvGrpSpPr/>
              <p:nvPr/>
            </p:nvGrpSpPr>
            <p:grpSpPr>
              <a:xfrm>
                <a:off x="8429" y="1799"/>
                <a:ext cx="3805" cy="805"/>
                <a:chOff x="6630" y="2098"/>
                <a:chExt cx="3574" cy="786"/>
              </a:xfrm>
            </p:grpSpPr>
            <p:sp>
              <p:nvSpPr>
                <p:cNvPr id="220" name="圆角矩形 219"/>
                <p:cNvSpPr/>
                <p:nvPr>
                  <p:custDataLst>
                    <p:tags r:id="rId25"/>
                  </p:custDataLst>
                </p:nvPr>
              </p:nvSpPr>
              <p:spPr>
                <a:xfrm>
                  <a:off x="6630" y="2099"/>
                  <a:ext cx="3574" cy="78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21" name="文本框 220"/>
                <p:cNvSpPr txBox="1"/>
                <p:nvPr>
                  <p:custDataLst>
                    <p:tags r:id="rId26"/>
                  </p:custDataLst>
                </p:nvPr>
              </p:nvSpPr>
              <p:spPr>
                <a:xfrm>
                  <a:off x="6725" y="2098"/>
                  <a:ext cx="3478" cy="569"/>
                </a:xfrm>
                <a:prstGeom prst="rect">
                  <a:avLst/>
                </a:prstGeom>
                <a:noFill/>
              </p:spPr>
              <p:txBody>
                <a:bodyPr wrap="square" rtlCol="0">
                  <a:spAutoFit/>
                </a:bodyPr>
                <a:p>
                  <a:r>
                    <a:rPr lang="en-US" altLang="zh-CN" sz="1400">
                      <a:solidFill>
                        <a:schemeClr val="tx1"/>
                      </a:solidFill>
                      <a:latin typeface="微软雅黑 Light" panose="020B0502040204020203" charset="-122"/>
                      <a:ea typeface="微软雅黑 Light" panose="020B0502040204020203" charset="-122"/>
                    </a:rPr>
                    <a:t>a = 2</a:t>
                  </a:r>
                  <a:r>
                    <a:rPr lang="en-US" altLang="zh-CN" sz="1400">
                      <a:latin typeface="微软雅黑 Light" panose="020B0502040204020203" charset="-122"/>
                      <a:ea typeface="微软雅黑 Light" panose="020B0502040204020203" charset="-122"/>
                    </a:rPr>
                    <a:t>;</a:t>
                  </a:r>
                  <a:br>
                    <a:rPr lang="en-US" altLang="zh-CN" sz="1400">
                      <a:latin typeface="微软雅黑 Light" panose="020B0502040204020203" charset="-122"/>
                      <a:ea typeface="微软雅黑 Light" panose="020B0502040204020203" charset="-122"/>
                    </a:rPr>
                  </a:br>
                  <a:r>
                    <a:rPr lang="en-US" altLang="zh-CN" sz="1400">
                      <a:solidFill>
                        <a:schemeClr val="accent1"/>
                      </a:solidFill>
                      <a:latin typeface="微软雅黑 Light" panose="020B0502040204020203" charset="-122"/>
                      <a:ea typeface="微软雅黑 Light" panose="020B0502040204020203" charset="-122"/>
                      <a:sym typeface="+mn-ea"/>
                    </a:rPr>
                    <a:t>bool</a:t>
                  </a:r>
                  <a:r>
                    <a:rPr lang="en-US" altLang="zh-CN" sz="1400">
                      <a:latin typeface="微软雅黑 Light" panose="020B0502040204020203" charset="-122"/>
                      <a:ea typeface="微软雅黑 Light" panose="020B0502040204020203" charset="-122"/>
                      <a:sym typeface="+mn-ea"/>
                    </a:rPr>
                    <a:t> cmp2 = (a + b == 3);</a:t>
                  </a:r>
                  <a:endParaRPr lang="en-US" altLang="zh-CN" sz="1400">
                    <a:latin typeface="微软雅黑 Light" panose="020B0502040204020203" charset="-122"/>
                    <a:ea typeface="微软雅黑 Light" panose="020B0502040204020203" charset="-122"/>
                  </a:endParaRPr>
                </a:p>
              </p:txBody>
            </p:sp>
          </p:grpSp>
          <p:sp>
            <p:nvSpPr>
              <p:cNvPr id="222" name="文本框 221"/>
              <p:cNvSpPr txBox="1"/>
              <p:nvPr>
                <p:custDataLst>
                  <p:tags r:id="rId27"/>
                </p:custDataLst>
              </p:nvPr>
            </p:nvSpPr>
            <p:spPr>
              <a:xfrm>
                <a:off x="11546" y="1686"/>
                <a:ext cx="617" cy="580"/>
              </a:xfrm>
              <a:prstGeom prst="rect">
                <a:avLst/>
              </a:prstGeom>
              <a:noFill/>
            </p:spPr>
            <p:txBody>
              <a:bodyPr wrap="square" rtlCol="0">
                <a:spAutoFit/>
              </a:bodyPr>
              <a:p>
                <a:r>
                  <a:rPr lang="zh-CN" altLang="en-US"/>
                  <a:t>②</a:t>
                </a:r>
                <a:endParaRPr lang="zh-CN" altLang="en-US"/>
              </a:p>
            </p:txBody>
          </p:sp>
        </p:grpSp>
        <p:grpSp>
          <p:nvGrpSpPr>
            <p:cNvPr id="223" name="组合 222"/>
            <p:cNvGrpSpPr/>
            <p:nvPr/>
          </p:nvGrpSpPr>
          <p:grpSpPr>
            <a:xfrm>
              <a:off x="8399" y="3334"/>
              <a:ext cx="4180" cy="919"/>
              <a:chOff x="8399" y="3334"/>
              <a:chExt cx="4180" cy="919"/>
            </a:xfrm>
          </p:grpSpPr>
          <p:grpSp>
            <p:nvGrpSpPr>
              <p:cNvPr id="224" name="组合 223"/>
              <p:cNvGrpSpPr/>
              <p:nvPr/>
            </p:nvGrpSpPr>
            <p:grpSpPr>
              <a:xfrm>
                <a:off x="8399" y="3449"/>
                <a:ext cx="4180" cy="804"/>
                <a:chOff x="6630" y="2099"/>
                <a:chExt cx="4180" cy="785"/>
              </a:xfrm>
            </p:grpSpPr>
            <p:sp>
              <p:nvSpPr>
                <p:cNvPr id="225" name="圆角矩形 224"/>
                <p:cNvSpPr/>
                <p:nvPr>
                  <p:custDataLst>
                    <p:tags r:id="rId28"/>
                  </p:custDataLst>
                </p:nvPr>
              </p:nvSpPr>
              <p:spPr>
                <a:xfrm>
                  <a:off x="6630" y="2099"/>
                  <a:ext cx="3819" cy="78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26" name="文本框 225"/>
                <p:cNvSpPr txBox="1"/>
                <p:nvPr>
                  <p:custDataLst>
                    <p:tags r:id="rId29"/>
                  </p:custDataLst>
                </p:nvPr>
              </p:nvSpPr>
              <p:spPr>
                <a:xfrm>
                  <a:off x="6725" y="2323"/>
                  <a:ext cx="4085" cy="472"/>
                </a:xfrm>
                <a:prstGeom prst="rect">
                  <a:avLst/>
                </a:prstGeom>
                <a:noFill/>
              </p:spPr>
              <p:txBody>
                <a:bodyPr wrap="square" rtlCol="0">
                  <a:spAutoFit/>
                </a:bodyPr>
                <a:p>
                  <a:r>
                    <a:rPr lang="en-US" altLang="zh-CN" sz="1400">
                      <a:solidFill>
                        <a:schemeClr val="accent1"/>
                      </a:solidFill>
                      <a:latin typeface="微软雅黑 Light" panose="020B0502040204020203" charset="-122"/>
                      <a:ea typeface="微软雅黑 Light" panose="020B0502040204020203" charset="-122"/>
                      <a:sym typeface="+mn-ea"/>
                    </a:rPr>
                    <a:t>bool </a:t>
                  </a:r>
                  <a:r>
                    <a:rPr lang="en-US" altLang="zh-CN" sz="1400">
                      <a:latin typeface="微软雅黑 Light" panose="020B0502040204020203" charset="-122"/>
                      <a:ea typeface="微软雅黑 Light" panose="020B0502040204020203" charset="-122"/>
                      <a:sym typeface="+mn-ea"/>
                    </a:rPr>
                    <a:t>cmp3 = (a + b == 4);</a:t>
                  </a:r>
                  <a:endParaRPr lang="en-US" altLang="zh-CN" sz="1400">
                    <a:latin typeface="微软雅黑 Light" panose="020B0502040204020203" charset="-122"/>
                    <a:ea typeface="微软雅黑 Light" panose="020B0502040204020203" charset="-122"/>
                  </a:endParaRPr>
                </a:p>
              </p:txBody>
            </p:sp>
          </p:grpSp>
          <p:sp>
            <p:nvSpPr>
              <p:cNvPr id="227" name="文本框 226"/>
              <p:cNvSpPr txBox="1"/>
              <p:nvPr>
                <p:custDataLst>
                  <p:tags r:id="rId30"/>
                </p:custDataLst>
              </p:nvPr>
            </p:nvSpPr>
            <p:spPr>
              <a:xfrm>
                <a:off x="11691" y="3334"/>
                <a:ext cx="617" cy="580"/>
              </a:xfrm>
              <a:prstGeom prst="rect">
                <a:avLst/>
              </a:prstGeom>
              <a:noFill/>
            </p:spPr>
            <p:txBody>
              <a:bodyPr wrap="square" rtlCol="0">
                <a:spAutoFit/>
              </a:bodyPr>
              <a:p>
                <a:r>
                  <a:rPr lang="zh-CN" altLang="en-US"/>
                  <a:t>③</a:t>
                </a:r>
                <a:endParaRPr lang="zh-CN" altLang="en-US"/>
              </a:p>
            </p:txBody>
          </p:sp>
        </p:grpSp>
        <p:grpSp>
          <p:nvGrpSpPr>
            <p:cNvPr id="228" name="组合 227"/>
            <p:cNvGrpSpPr/>
            <p:nvPr/>
          </p:nvGrpSpPr>
          <p:grpSpPr>
            <a:xfrm>
              <a:off x="8801" y="4826"/>
              <a:ext cx="2779" cy="924"/>
              <a:chOff x="8801" y="4826"/>
              <a:chExt cx="2779" cy="924"/>
            </a:xfrm>
          </p:grpSpPr>
          <p:sp>
            <p:nvSpPr>
              <p:cNvPr id="229" name="圆角矩形 228"/>
              <p:cNvSpPr/>
              <p:nvPr>
                <p:custDataLst>
                  <p:tags r:id="rId31"/>
                </p:custDataLst>
              </p:nvPr>
            </p:nvSpPr>
            <p:spPr>
              <a:xfrm>
                <a:off x="8801" y="4946"/>
                <a:ext cx="2695" cy="804"/>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1400">
                    <a:solidFill>
                      <a:schemeClr val="accent6">
                        <a:lumMod val="50000"/>
                      </a:schemeClr>
                    </a:solidFill>
                    <a:latin typeface="微软雅黑 Light" panose="020B0502040204020203" charset="-122"/>
                    <a:ea typeface="微软雅黑 Light" panose="020B0502040204020203" charset="-122"/>
                  </a:rPr>
                  <a:t>// do something</a:t>
                </a:r>
                <a:endParaRPr lang="en-US" altLang="zh-CN" sz="1400">
                  <a:solidFill>
                    <a:schemeClr val="accent6">
                      <a:lumMod val="50000"/>
                    </a:schemeClr>
                  </a:solidFill>
                  <a:latin typeface="微软雅黑 Light" panose="020B0502040204020203" charset="-122"/>
                  <a:ea typeface="微软雅黑 Light" panose="020B0502040204020203" charset="-122"/>
                </a:endParaRPr>
              </a:p>
            </p:txBody>
          </p:sp>
          <p:sp>
            <p:nvSpPr>
              <p:cNvPr id="230" name="文本框 229"/>
              <p:cNvSpPr txBox="1"/>
              <p:nvPr>
                <p:custDataLst>
                  <p:tags r:id="rId32"/>
                </p:custDataLst>
              </p:nvPr>
            </p:nvSpPr>
            <p:spPr>
              <a:xfrm>
                <a:off x="10970" y="4826"/>
                <a:ext cx="611" cy="580"/>
              </a:xfrm>
              <a:prstGeom prst="rect">
                <a:avLst/>
              </a:prstGeom>
              <a:noFill/>
            </p:spPr>
            <p:txBody>
              <a:bodyPr wrap="square" rtlCol="0">
                <a:spAutoFit/>
              </a:bodyPr>
              <a:p>
                <a:r>
                  <a:rPr lang="zh-CN" altLang="en-US"/>
                  <a:t>④</a:t>
                </a:r>
                <a:endParaRPr lang="zh-CN" altLang="en-US"/>
              </a:p>
            </p:txBody>
          </p:sp>
        </p:grpSp>
        <p:grpSp>
          <p:nvGrpSpPr>
            <p:cNvPr id="231" name="组合 230"/>
            <p:cNvGrpSpPr/>
            <p:nvPr/>
          </p:nvGrpSpPr>
          <p:grpSpPr>
            <a:xfrm>
              <a:off x="4672" y="4900"/>
              <a:ext cx="3437" cy="883"/>
              <a:chOff x="4672" y="4900"/>
              <a:chExt cx="3437" cy="883"/>
            </a:xfrm>
          </p:grpSpPr>
          <p:grpSp>
            <p:nvGrpSpPr>
              <p:cNvPr id="232" name="组合 231"/>
              <p:cNvGrpSpPr/>
              <p:nvPr/>
            </p:nvGrpSpPr>
            <p:grpSpPr>
              <a:xfrm>
                <a:off x="4672" y="4979"/>
                <a:ext cx="3436" cy="804"/>
                <a:chOff x="6060" y="599"/>
                <a:chExt cx="3436" cy="785"/>
              </a:xfrm>
            </p:grpSpPr>
            <p:sp>
              <p:nvSpPr>
                <p:cNvPr id="233" name="圆角矩形 232"/>
                <p:cNvSpPr/>
                <p:nvPr>
                  <p:custDataLst>
                    <p:tags r:id="rId33"/>
                  </p:custDataLst>
                </p:nvPr>
              </p:nvSpPr>
              <p:spPr>
                <a:xfrm>
                  <a:off x="6060" y="599"/>
                  <a:ext cx="3436" cy="78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34" name="文本框 233"/>
                <p:cNvSpPr txBox="1"/>
                <p:nvPr>
                  <p:custDataLst>
                    <p:tags r:id="rId34"/>
                  </p:custDataLst>
                </p:nvPr>
              </p:nvSpPr>
              <p:spPr>
                <a:xfrm>
                  <a:off x="6080" y="853"/>
                  <a:ext cx="3205" cy="472"/>
                </a:xfrm>
                <a:prstGeom prst="rect">
                  <a:avLst/>
                </a:prstGeom>
                <a:noFill/>
              </p:spPr>
              <p:txBody>
                <a:bodyPr wrap="square" rtlCol="0">
                  <a:spAutoFit/>
                </a:bodyPr>
                <a:p>
                  <a:r>
                    <a:rPr lang="en-US" altLang="zh-CN" sz="1400">
                      <a:solidFill>
                        <a:schemeClr val="accent1"/>
                      </a:solidFill>
                      <a:latin typeface="微软雅黑 Light" panose="020B0502040204020203" charset="-122"/>
                      <a:ea typeface="微软雅黑 Light" panose="020B0502040204020203" charset="-122"/>
                    </a:rPr>
                    <a:t>bool</a:t>
                  </a:r>
                  <a:r>
                    <a:rPr lang="en-US" altLang="zh-CN" sz="1400">
                      <a:latin typeface="微软雅黑 Light" panose="020B0502040204020203" charset="-122"/>
                      <a:ea typeface="微软雅黑 Light" panose="020B0502040204020203" charset="-122"/>
                    </a:rPr>
                    <a:t> cmp4 = (a == 2);</a:t>
                  </a:r>
                  <a:endParaRPr lang="en-US" altLang="zh-CN" sz="1400">
                    <a:latin typeface="微软雅黑 Light" panose="020B0502040204020203" charset="-122"/>
                    <a:ea typeface="微软雅黑 Light" panose="020B0502040204020203" charset="-122"/>
                  </a:endParaRPr>
                </a:p>
              </p:txBody>
            </p:sp>
          </p:grpSp>
          <p:sp>
            <p:nvSpPr>
              <p:cNvPr id="235" name="文本框 234"/>
              <p:cNvSpPr txBox="1"/>
              <p:nvPr>
                <p:custDataLst>
                  <p:tags r:id="rId35"/>
                </p:custDataLst>
              </p:nvPr>
            </p:nvSpPr>
            <p:spPr>
              <a:xfrm>
                <a:off x="7492" y="4900"/>
                <a:ext cx="617" cy="580"/>
              </a:xfrm>
              <a:prstGeom prst="rect">
                <a:avLst/>
              </a:prstGeom>
              <a:noFill/>
            </p:spPr>
            <p:txBody>
              <a:bodyPr wrap="square" rtlCol="0">
                <a:spAutoFit/>
              </a:bodyPr>
              <a:p>
                <a:r>
                  <a:rPr lang="zh-CN" altLang="en-US"/>
                  <a:t>⑤</a:t>
                </a:r>
                <a:endParaRPr lang="zh-CN" altLang="en-US"/>
              </a:p>
            </p:txBody>
          </p:sp>
        </p:grpSp>
        <p:grpSp>
          <p:nvGrpSpPr>
            <p:cNvPr id="236" name="组合 235"/>
            <p:cNvGrpSpPr/>
            <p:nvPr/>
          </p:nvGrpSpPr>
          <p:grpSpPr>
            <a:xfrm>
              <a:off x="4651" y="6543"/>
              <a:ext cx="3448" cy="874"/>
              <a:chOff x="4651" y="6543"/>
              <a:chExt cx="3448" cy="874"/>
            </a:xfrm>
          </p:grpSpPr>
          <p:grpSp>
            <p:nvGrpSpPr>
              <p:cNvPr id="237" name="组合 236"/>
              <p:cNvGrpSpPr/>
              <p:nvPr/>
            </p:nvGrpSpPr>
            <p:grpSpPr>
              <a:xfrm>
                <a:off x="4651" y="6613"/>
                <a:ext cx="3436" cy="804"/>
                <a:chOff x="6060" y="599"/>
                <a:chExt cx="3436" cy="785"/>
              </a:xfrm>
            </p:grpSpPr>
            <p:sp>
              <p:nvSpPr>
                <p:cNvPr id="238" name="圆角矩形 237"/>
                <p:cNvSpPr/>
                <p:nvPr>
                  <p:custDataLst>
                    <p:tags r:id="rId36"/>
                  </p:custDataLst>
                </p:nvPr>
              </p:nvSpPr>
              <p:spPr>
                <a:xfrm>
                  <a:off x="6060" y="599"/>
                  <a:ext cx="3436" cy="78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39" name="文本框 238"/>
                <p:cNvSpPr txBox="1"/>
                <p:nvPr>
                  <p:custDataLst>
                    <p:tags r:id="rId37"/>
                  </p:custDataLst>
                </p:nvPr>
              </p:nvSpPr>
              <p:spPr>
                <a:xfrm>
                  <a:off x="6085" y="733"/>
                  <a:ext cx="3205" cy="472"/>
                </a:xfrm>
                <a:prstGeom prst="rect">
                  <a:avLst/>
                </a:prstGeom>
                <a:noFill/>
              </p:spPr>
              <p:txBody>
                <a:bodyPr wrap="square" rtlCol="0">
                  <a:spAutoFit/>
                </a:bodyPr>
                <a:p>
                  <a:pPr algn="ctr"/>
                  <a:r>
                    <a:rPr lang="en-US" altLang="zh-CN" sz="1400">
                      <a:solidFill>
                        <a:schemeClr val="accent1"/>
                      </a:solidFill>
                      <a:latin typeface="微软雅黑 Light" panose="020B0502040204020203" charset="-122"/>
                      <a:ea typeface="微软雅黑 Light" panose="020B0502040204020203" charset="-122"/>
                    </a:rPr>
                    <a:t>return </a:t>
                  </a:r>
                  <a:r>
                    <a:rPr lang="en-US" altLang="zh-CN" sz="1400">
                      <a:solidFill>
                        <a:schemeClr val="tx1"/>
                      </a:solidFill>
                      <a:latin typeface="微软雅黑 Light" panose="020B0502040204020203" charset="-122"/>
                      <a:ea typeface="微软雅黑 Light" panose="020B0502040204020203" charset="-122"/>
                    </a:rPr>
                    <a:t>0</a:t>
                  </a:r>
                  <a:r>
                    <a:rPr lang="en-US" altLang="zh-CN" sz="1400">
                      <a:latin typeface="微软雅黑 Light" panose="020B0502040204020203" charset="-122"/>
                      <a:ea typeface="微软雅黑 Light" panose="020B0502040204020203" charset="-122"/>
                    </a:rPr>
                    <a:t>;</a:t>
                  </a:r>
                  <a:endParaRPr lang="en-US" altLang="zh-CN" sz="1400">
                    <a:latin typeface="微软雅黑 Light" panose="020B0502040204020203" charset="-122"/>
                    <a:ea typeface="微软雅黑 Light" panose="020B0502040204020203" charset="-122"/>
                  </a:endParaRPr>
                </a:p>
              </p:txBody>
            </p:sp>
          </p:grpSp>
          <p:sp>
            <p:nvSpPr>
              <p:cNvPr id="240" name="文本框 239"/>
              <p:cNvSpPr txBox="1"/>
              <p:nvPr>
                <p:custDataLst>
                  <p:tags r:id="rId38"/>
                </p:custDataLst>
              </p:nvPr>
            </p:nvSpPr>
            <p:spPr>
              <a:xfrm>
                <a:off x="7482" y="6543"/>
                <a:ext cx="617" cy="580"/>
              </a:xfrm>
              <a:prstGeom prst="rect">
                <a:avLst/>
              </a:prstGeom>
              <a:noFill/>
            </p:spPr>
            <p:txBody>
              <a:bodyPr wrap="square" rtlCol="0">
                <a:spAutoFit/>
              </a:bodyPr>
              <a:p>
                <a:r>
                  <a:rPr lang="zh-CN" altLang="en-US"/>
                  <a:t>⑦</a:t>
                </a:r>
                <a:endParaRPr lang="zh-CN" altLang="en-US"/>
              </a:p>
            </p:txBody>
          </p:sp>
        </p:grpSp>
        <p:grpSp>
          <p:nvGrpSpPr>
            <p:cNvPr id="241" name="组合 240"/>
            <p:cNvGrpSpPr/>
            <p:nvPr/>
          </p:nvGrpSpPr>
          <p:grpSpPr>
            <a:xfrm>
              <a:off x="1630" y="5580"/>
              <a:ext cx="2730" cy="937"/>
              <a:chOff x="1630" y="5580"/>
              <a:chExt cx="2730" cy="937"/>
            </a:xfrm>
          </p:grpSpPr>
          <p:sp>
            <p:nvSpPr>
              <p:cNvPr id="242" name="圆角矩形 241"/>
              <p:cNvSpPr/>
              <p:nvPr>
                <p:custDataLst>
                  <p:tags r:id="rId39"/>
                </p:custDataLst>
              </p:nvPr>
            </p:nvSpPr>
            <p:spPr>
              <a:xfrm>
                <a:off x="1630" y="5713"/>
                <a:ext cx="2695" cy="804"/>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1400">
                    <a:solidFill>
                      <a:schemeClr val="accent6">
                        <a:lumMod val="50000"/>
                      </a:schemeClr>
                    </a:solidFill>
                    <a:latin typeface="微软雅黑 Light" panose="020B0502040204020203" charset="-122"/>
                    <a:ea typeface="微软雅黑 Light" panose="020B0502040204020203" charset="-122"/>
                  </a:rPr>
                  <a:t>// do something</a:t>
                </a:r>
                <a:endParaRPr lang="en-US" altLang="zh-CN" sz="1400">
                  <a:solidFill>
                    <a:schemeClr val="accent6">
                      <a:lumMod val="50000"/>
                    </a:schemeClr>
                  </a:solidFill>
                  <a:latin typeface="微软雅黑 Light" panose="020B0502040204020203" charset="-122"/>
                  <a:ea typeface="微软雅黑 Light" panose="020B0502040204020203" charset="-122"/>
                </a:endParaRPr>
              </a:p>
            </p:txBody>
          </p:sp>
          <p:sp>
            <p:nvSpPr>
              <p:cNvPr id="243" name="文本框 242"/>
              <p:cNvSpPr txBox="1"/>
              <p:nvPr>
                <p:custDataLst>
                  <p:tags r:id="rId40"/>
                </p:custDataLst>
              </p:nvPr>
            </p:nvSpPr>
            <p:spPr>
              <a:xfrm>
                <a:off x="3743" y="5580"/>
                <a:ext cx="617" cy="580"/>
              </a:xfrm>
              <a:prstGeom prst="rect">
                <a:avLst/>
              </a:prstGeom>
              <a:noFill/>
            </p:spPr>
            <p:txBody>
              <a:bodyPr wrap="square" rtlCol="0">
                <a:spAutoFit/>
              </a:bodyPr>
              <a:p>
                <a:r>
                  <a:rPr lang="zh-CN" altLang="en-US"/>
                  <a:t>⑥</a:t>
                </a:r>
                <a:endParaRPr lang="zh-CN" altLang="en-US"/>
              </a:p>
            </p:txBody>
          </p:sp>
        </p:grpSp>
      </p:grpSp>
      <p:sp>
        <p:nvSpPr>
          <p:cNvPr id="244" name="文本框 243"/>
          <p:cNvSpPr txBox="1"/>
          <p:nvPr>
            <p:custDataLst>
              <p:tags r:id="rId41"/>
            </p:custDataLst>
          </p:nvPr>
        </p:nvSpPr>
        <p:spPr>
          <a:xfrm>
            <a:off x="485775" y="3775075"/>
            <a:ext cx="4565650" cy="2989580"/>
          </a:xfrm>
          <a:prstGeom prst="rect">
            <a:avLst/>
          </a:prstGeom>
          <a:noFill/>
        </p:spPr>
        <p:txBody>
          <a:bodyPr wrap="square" rtlCol="0">
            <a:noAutofit/>
          </a:bodyPr>
          <a:p>
            <a:pPr indent="0" algn="l">
              <a:lnSpc>
                <a:spcPct val="130000"/>
              </a:lnSpc>
              <a:spcBef>
                <a:spcPts val="600"/>
              </a:spcBef>
              <a:buFont typeface="Arial" panose="020B0604020202020204" pitchFamily="34" charset="0"/>
              <a:buNone/>
            </a:pPr>
            <a:r>
              <a:rPr lang="en-US" altLang="zh-CN" sz="2000" dirty="0">
                <a:sym typeface="+mn-lt"/>
              </a:rPr>
              <a:t>Ideally, we aim to relocate all </a:t>
            </a:r>
            <a:r>
              <a:rPr lang="en-US" altLang="zh-CN" sz="2000" dirty="0">
                <a:solidFill>
                  <a:srgbClr val="FF0000"/>
                </a:solidFill>
                <a:sym typeface="+mn-lt"/>
              </a:rPr>
              <a:t>conditional instructions</a:t>
            </a:r>
            <a:r>
              <a:rPr lang="en-US" altLang="zh-CN" sz="2000" dirty="0">
                <a:sym typeface="+mn-lt"/>
              </a:rPr>
              <a:t> and the instructions affecting them to the program entry point,  </a:t>
            </a:r>
            <a:r>
              <a:rPr lang="en-US" altLang="zh-CN" sz="2000" b="1" dirty="0">
                <a:sym typeface="+mn-lt"/>
              </a:rPr>
              <a:t>BUT we cannot!</a:t>
            </a:r>
            <a:endParaRPr lang="en-US" altLang="zh-CN" sz="2000" b="1" dirty="0">
              <a:sym typeface="+mn-lt"/>
            </a:endParaRPr>
          </a:p>
        </p:txBody>
      </p:sp>
      <p:grpSp>
        <p:nvGrpSpPr>
          <p:cNvPr id="247" name="组合 246"/>
          <p:cNvGrpSpPr/>
          <p:nvPr/>
        </p:nvGrpSpPr>
        <p:grpSpPr>
          <a:xfrm rot="0">
            <a:off x="482600" y="2929890"/>
            <a:ext cx="5191047" cy="629920"/>
            <a:chOff x="8884856" y="1688364"/>
            <a:chExt cx="2522855" cy="849886"/>
          </a:xfrm>
        </p:grpSpPr>
        <p:sp>
          <p:nvSpPr>
            <p:cNvPr id="248" name="文本框 247"/>
            <p:cNvSpPr txBox="1"/>
            <p:nvPr>
              <p:custDataLst>
                <p:tags r:id="rId42"/>
              </p:custDataLst>
            </p:nvPr>
          </p:nvSpPr>
          <p:spPr>
            <a:xfrm>
              <a:off x="8896892" y="1771468"/>
              <a:ext cx="2472589" cy="608285"/>
            </a:xfrm>
            <a:prstGeom prst="rect">
              <a:avLst/>
            </a:prstGeom>
            <a:noFill/>
          </p:spPr>
          <p:txBody>
            <a:bodyPr wrap="square" rtlCol="0">
              <a:spAutoFit/>
            </a:bodyPr>
            <a:p>
              <a:pPr algn="l">
                <a:lnSpc>
                  <a:spcPct val="130000"/>
                </a:lnSpc>
                <a:spcBef>
                  <a:spcPts val="600"/>
                </a:spcBef>
              </a:pPr>
              <a:r>
                <a:rPr lang="en-US" altLang="zh-CN" sz="1400">
                  <a:sym typeface="+mn-ea"/>
                </a:rPr>
                <a:t>For example,</a:t>
              </a:r>
              <a:r>
                <a:rPr lang="en-US" altLang="zh-CN" sz="1800">
                  <a:sym typeface="+mn-ea"/>
                </a:rPr>
                <a:t> </a:t>
              </a:r>
              <a:r>
                <a:rPr lang="zh-CN" altLang="en-US" sz="1800">
                  <a:sym typeface="+mn-ea"/>
                </a:rPr>
                <a:t>①</a:t>
              </a:r>
              <a:r>
                <a:rPr lang="en-US" altLang="zh-CN" sz="1800">
                  <a:sym typeface="+mn-ea"/>
                </a:rPr>
                <a:t> </a:t>
              </a:r>
              <a:r>
                <a:rPr lang="en-US" altLang="zh-CN" sz="1400">
                  <a:sym typeface="+mn-ea"/>
                </a:rPr>
                <a:t>dominates</a:t>
              </a:r>
              <a:r>
                <a:rPr lang="en-US" altLang="zh-CN" sz="1800">
                  <a:sym typeface="+mn-ea"/>
                </a:rPr>
                <a:t> </a:t>
              </a:r>
              <a:r>
                <a:rPr lang="zh-CN" altLang="en-US" sz="1800">
                  <a:sym typeface="+mn-ea"/>
                </a:rPr>
                <a:t>⑤</a:t>
              </a:r>
              <a:r>
                <a:rPr lang="en-US" altLang="zh-CN" sz="1400">
                  <a:sym typeface="+mn-ea"/>
                </a:rPr>
                <a:t> and </a:t>
              </a:r>
              <a:r>
                <a:rPr lang="zh-CN" altLang="en-US" sz="1800">
                  <a:sym typeface="+mn-ea"/>
                </a:rPr>
                <a:t>② </a:t>
              </a:r>
              <a:r>
                <a:rPr lang="en-US" altLang="zh-CN" sz="1400">
                  <a:sym typeface="+mn-ea"/>
                </a:rPr>
                <a:t>dominates </a:t>
              </a:r>
              <a:r>
                <a:rPr lang="zh-CN" altLang="en-US" sz="1800">
                  <a:sym typeface="+mn-ea"/>
                </a:rPr>
                <a:t>③</a:t>
              </a:r>
              <a:r>
                <a:rPr lang="en-US" altLang="zh-CN" sz="1400" kern="0" dirty="0">
                  <a:latin typeface="Century Gothic" panose="020B0502020202020204" charset="0"/>
                  <a:ea typeface="微软雅黑" panose="020B0503020204020204" charset="-122"/>
                  <a:cs typeface="Century Gothic" panose="020B0502020202020204" charset="0"/>
                  <a:sym typeface="+mn-lt"/>
                </a:rPr>
                <a:t>.  </a:t>
              </a:r>
              <a:endParaRPr lang="en-US" altLang="zh-CN" sz="1400" kern="0" dirty="0">
                <a:latin typeface="Century Gothic" panose="020B0502020202020204" charset="0"/>
                <a:ea typeface="微软雅黑" panose="020B0503020204020204" charset="-122"/>
                <a:cs typeface="Century Gothic" panose="020B0502020202020204" charset="0"/>
                <a:sym typeface="+mn-lt"/>
              </a:endParaRPr>
            </a:p>
          </p:txBody>
        </p:sp>
        <p:sp>
          <p:nvSpPr>
            <p:cNvPr id="249" name="矩形: 圆角 44"/>
            <p:cNvSpPr/>
            <p:nvPr>
              <p:custDataLst>
                <p:tags r:id="rId43"/>
              </p:custDataLst>
            </p:nvPr>
          </p:nvSpPr>
          <p:spPr>
            <a:xfrm>
              <a:off x="8884856" y="1688364"/>
              <a:ext cx="2522855" cy="849886"/>
            </a:xfrm>
            <a:prstGeom prst="roundRect">
              <a:avLst/>
            </a:prstGeom>
            <a:no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endParaRPr lang="zh-CN" altLang="en-US" sz="12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
                                        </p:tgtEl>
                                        <p:attrNameLst>
                                          <p:attrName>style.visibility</p:attrName>
                                        </p:attrNameLst>
                                      </p:cBhvr>
                                      <p:to>
                                        <p:strVal val="visible"/>
                                      </p:to>
                                    </p:set>
                                    <p:animEffect transition="in" filter="fade">
                                      <p:cBhvr>
                                        <p:cTn id="12" dur="500"/>
                                        <p:tgtEl>
                                          <p:spTgt spid="1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7"/>
                                        </p:tgtEl>
                                        <p:attrNameLst>
                                          <p:attrName>style.visibility</p:attrName>
                                        </p:attrNameLst>
                                      </p:cBhvr>
                                      <p:to>
                                        <p:strVal val="visible"/>
                                      </p:to>
                                    </p:set>
                                    <p:animEffect transition="in" filter="fade">
                                      <p:cBhvr>
                                        <p:cTn id="22" dur="500"/>
                                        <p:tgtEl>
                                          <p:spTgt spid="2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4"/>
                                        </p:tgtEl>
                                        <p:attrNameLst>
                                          <p:attrName>style.visibility</p:attrName>
                                        </p:attrNameLst>
                                      </p:cBhvr>
                                      <p:to>
                                        <p:strVal val="visible"/>
                                      </p:to>
                                    </p:set>
                                    <p:animEffect transition="in" filter="fade">
                                      <p:cBhvr>
                                        <p:cTn id="27" dur="500"/>
                                        <p:tgtEl>
                                          <p:spTgt spid="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2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5"/>
          </p:nvPr>
        </p:nvSpPr>
        <p:spPr>
          <a:xfrm>
            <a:off x="9142956" y="6544566"/>
            <a:ext cx="2743200" cy="365125"/>
          </a:xfrm>
        </p:spPr>
        <p:txBody>
          <a:bodyPr/>
          <a:lstStyle/>
          <a:p>
            <a:fld id="{517A5A92-9772-4C1E-BDB8-BF4743E44050}" type="slidenum">
              <a:rPr lang="zh-CN" altLang="en-US" smtClean="0"/>
            </a:fld>
            <a:endParaRPr lang="zh-CN" altLang="en-US" dirty="0"/>
          </a:p>
        </p:txBody>
      </p:sp>
      <p:sp>
        <p:nvSpPr>
          <p:cNvPr id="3" name="矩形 2"/>
          <p:cNvSpPr/>
          <p:nvPr/>
        </p:nvSpPr>
        <p:spPr>
          <a:xfrm>
            <a:off x="784949" y="144071"/>
            <a:ext cx="9708607" cy="521970"/>
          </a:xfrm>
          <a:prstGeom prst="rect">
            <a:avLst/>
          </a:prstGeom>
          <a:noFill/>
        </p:spPr>
        <p:txBody>
          <a:bodyPr wrap="square" numCol="1" spcCol="360000">
            <a:spAutoFit/>
          </a:bodyPr>
          <a:lstStyle/>
          <a:p>
            <a:pPr algn="l"/>
            <a:r>
              <a:rPr lang="en-US" altLang="zh-CN" sz="2800" b="1" dirty="0">
                <a:ln>
                  <a:noFill/>
                </a:ln>
                <a:solidFill>
                  <a:schemeClr val="tx2"/>
                </a:solidFill>
                <a:effectLst/>
                <a:uFillTx/>
                <a:latin typeface="+mj-lt"/>
                <a:ea typeface="Arial" panose="020B0604020202020204"/>
                <a:cs typeface="Arial" panose="020B0604020202020204"/>
                <a:sym typeface="+mn-ea"/>
              </a:rPr>
              <a:t>Phantom creation</a:t>
            </a:r>
            <a:endParaRPr lang="en-US" altLang="zh-CN" sz="2800" b="1" dirty="0">
              <a:ln>
                <a:noFill/>
              </a:ln>
              <a:solidFill>
                <a:schemeClr val="tx2"/>
              </a:solidFill>
              <a:effectLst/>
              <a:uFillTx/>
              <a:latin typeface="+mj-lt"/>
              <a:ea typeface="Arial" panose="020B0604020202020204"/>
              <a:cs typeface="Arial" panose="020B0604020202020204"/>
            </a:endParaRPr>
          </a:p>
        </p:txBody>
      </p:sp>
      <p:grpSp>
        <p:nvGrpSpPr>
          <p:cNvPr id="194" name="组合 193"/>
          <p:cNvGrpSpPr/>
          <p:nvPr/>
        </p:nvGrpSpPr>
        <p:grpSpPr>
          <a:xfrm>
            <a:off x="4983480" y="869315"/>
            <a:ext cx="6952615" cy="4275896"/>
            <a:chOff x="1630" y="683"/>
            <a:chExt cx="10949" cy="6734"/>
          </a:xfrm>
        </p:grpSpPr>
        <p:cxnSp>
          <p:nvCxnSpPr>
            <p:cNvPr id="195" name="直接箭头连接符 194"/>
            <p:cNvCxnSpPr/>
            <p:nvPr>
              <p:custDataLst>
                <p:tags r:id="rId1"/>
              </p:custDataLst>
            </p:nvPr>
          </p:nvCxnSpPr>
          <p:spPr>
            <a:xfrm>
              <a:off x="5360" y="1914"/>
              <a:ext cx="206" cy="30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接箭头连接符 195"/>
            <p:cNvCxnSpPr>
              <a:endCxn id="238" idx="0"/>
            </p:cNvCxnSpPr>
            <p:nvPr>
              <p:custDataLst>
                <p:tags r:id="rId2"/>
              </p:custDataLst>
            </p:nvPr>
          </p:nvCxnSpPr>
          <p:spPr>
            <a:xfrm>
              <a:off x="6354" y="5806"/>
              <a:ext cx="15" cy="8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接箭头连接符 196"/>
            <p:cNvCxnSpPr/>
            <p:nvPr>
              <p:custDataLst>
                <p:tags r:id="rId3"/>
              </p:custDataLst>
            </p:nvPr>
          </p:nvCxnSpPr>
          <p:spPr>
            <a:xfrm>
              <a:off x="7498" y="1788"/>
              <a:ext cx="878" cy="2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接箭头连接符 197"/>
            <p:cNvCxnSpPr/>
            <p:nvPr>
              <p:custDataLst>
                <p:tags r:id="rId4"/>
              </p:custDataLst>
            </p:nvPr>
          </p:nvCxnSpPr>
          <p:spPr>
            <a:xfrm flipH="1">
              <a:off x="7126" y="2625"/>
              <a:ext cx="1344" cy="22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接箭头连接符 198"/>
            <p:cNvCxnSpPr>
              <a:endCxn id="242" idx="0"/>
            </p:cNvCxnSpPr>
            <p:nvPr>
              <p:custDataLst>
                <p:tags r:id="rId5"/>
              </p:custDataLst>
            </p:nvPr>
          </p:nvCxnSpPr>
          <p:spPr>
            <a:xfrm flipH="1">
              <a:off x="2978" y="5417"/>
              <a:ext cx="1694" cy="4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p:cNvCxnSpPr>
              <a:stCxn id="242" idx="2"/>
            </p:cNvCxnSpPr>
            <p:nvPr>
              <p:custDataLst>
                <p:tags r:id="rId6"/>
              </p:custDataLst>
            </p:nvPr>
          </p:nvCxnSpPr>
          <p:spPr>
            <a:xfrm>
              <a:off x="2978" y="6649"/>
              <a:ext cx="1511" cy="4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接箭头连接符 200"/>
            <p:cNvCxnSpPr>
              <a:stCxn id="221" idx="2"/>
              <a:endCxn id="225" idx="0"/>
            </p:cNvCxnSpPr>
            <p:nvPr>
              <p:custDataLst>
                <p:tags r:id="rId7"/>
              </p:custDataLst>
            </p:nvPr>
          </p:nvCxnSpPr>
          <p:spPr>
            <a:xfrm>
              <a:off x="10307" y="2960"/>
              <a:ext cx="2" cy="4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直接箭头连接符 201"/>
            <p:cNvCxnSpPr/>
            <p:nvPr>
              <p:custDataLst>
                <p:tags r:id="rId8"/>
              </p:custDataLst>
            </p:nvPr>
          </p:nvCxnSpPr>
          <p:spPr>
            <a:xfrm>
              <a:off x="10326" y="4281"/>
              <a:ext cx="10" cy="6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接箭头连接符 202"/>
            <p:cNvCxnSpPr/>
            <p:nvPr>
              <p:custDataLst>
                <p:tags r:id="rId9"/>
              </p:custDataLst>
            </p:nvPr>
          </p:nvCxnSpPr>
          <p:spPr>
            <a:xfrm flipH="1">
              <a:off x="7843" y="4231"/>
              <a:ext cx="851" cy="7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接箭头连接符 203"/>
            <p:cNvCxnSpPr/>
            <p:nvPr>
              <p:custDataLst>
                <p:tags r:id="rId10"/>
              </p:custDataLst>
            </p:nvPr>
          </p:nvCxnSpPr>
          <p:spPr>
            <a:xfrm flipH="1">
              <a:off x="8041" y="5304"/>
              <a:ext cx="759" cy="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5" name="文本框 204"/>
            <p:cNvSpPr txBox="1"/>
            <p:nvPr>
              <p:custDataLst>
                <p:tags r:id="rId11"/>
              </p:custDataLst>
            </p:nvPr>
          </p:nvSpPr>
          <p:spPr>
            <a:xfrm>
              <a:off x="4712" y="2122"/>
              <a:ext cx="647" cy="580"/>
            </a:xfrm>
            <a:prstGeom prst="rect">
              <a:avLst/>
            </a:prstGeom>
            <a:noFill/>
          </p:spPr>
          <p:txBody>
            <a:bodyPr wrap="square" rtlCol="0">
              <a:spAutoFit/>
            </a:bodyPr>
            <a:p>
              <a:r>
                <a:rPr lang="en-US" altLang="zh-CN"/>
                <a:t>T</a:t>
              </a:r>
              <a:endParaRPr lang="en-US" altLang="zh-CN"/>
            </a:p>
          </p:txBody>
        </p:sp>
        <p:sp>
          <p:nvSpPr>
            <p:cNvPr id="206" name="文本框 205"/>
            <p:cNvSpPr txBox="1"/>
            <p:nvPr>
              <p:custDataLst>
                <p:tags r:id="rId12"/>
              </p:custDataLst>
            </p:nvPr>
          </p:nvSpPr>
          <p:spPr>
            <a:xfrm>
              <a:off x="7627" y="1309"/>
              <a:ext cx="647" cy="580"/>
            </a:xfrm>
            <a:prstGeom prst="rect">
              <a:avLst/>
            </a:prstGeom>
            <a:noFill/>
          </p:spPr>
          <p:txBody>
            <a:bodyPr wrap="square" rtlCol="0">
              <a:spAutoFit/>
            </a:bodyPr>
            <a:p>
              <a:r>
                <a:rPr lang="en-US" altLang="zh-CN">
                  <a:solidFill>
                    <a:schemeClr val="accent5">
                      <a:lumMod val="75000"/>
                    </a:schemeClr>
                  </a:solidFill>
                </a:rPr>
                <a:t>F</a:t>
              </a:r>
              <a:endParaRPr lang="en-US" altLang="zh-CN">
                <a:solidFill>
                  <a:schemeClr val="accent5">
                    <a:lumMod val="75000"/>
                  </a:schemeClr>
                </a:solidFill>
              </a:endParaRPr>
            </a:p>
          </p:txBody>
        </p:sp>
        <p:sp>
          <p:nvSpPr>
            <p:cNvPr id="207" name="文本框 206"/>
            <p:cNvSpPr txBox="1"/>
            <p:nvPr>
              <p:custDataLst>
                <p:tags r:id="rId13"/>
              </p:custDataLst>
            </p:nvPr>
          </p:nvSpPr>
          <p:spPr>
            <a:xfrm>
              <a:off x="3410" y="5015"/>
              <a:ext cx="647" cy="580"/>
            </a:xfrm>
            <a:prstGeom prst="rect">
              <a:avLst/>
            </a:prstGeom>
            <a:noFill/>
          </p:spPr>
          <p:txBody>
            <a:bodyPr wrap="square" rtlCol="0">
              <a:spAutoFit/>
            </a:bodyPr>
            <a:p>
              <a:r>
                <a:rPr lang="en-US" altLang="zh-CN"/>
                <a:t>T</a:t>
              </a:r>
              <a:endParaRPr lang="en-US" altLang="zh-CN"/>
            </a:p>
          </p:txBody>
        </p:sp>
        <p:sp>
          <p:nvSpPr>
            <p:cNvPr id="208" name="文本框 207"/>
            <p:cNvSpPr txBox="1"/>
            <p:nvPr>
              <p:custDataLst>
                <p:tags r:id="rId14"/>
              </p:custDataLst>
            </p:nvPr>
          </p:nvSpPr>
          <p:spPr>
            <a:xfrm>
              <a:off x="5950" y="5892"/>
              <a:ext cx="373" cy="580"/>
            </a:xfrm>
            <a:prstGeom prst="rect">
              <a:avLst/>
            </a:prstGeom>
            <a:noFill/>
          </p:spPr>
          <p:txBody>
            <a:bodyPr wrap="square" rtlCol="0">
              <a:spAutoFit/>
            </a:bodyPr>
            <a:p>
              <a:pPr algn="l">
                <a:buClrTx/>
                <a:buSzTx/>
                <a:buFontTx/>
              </a:pPr>
              <a:r>
                <a:rPr lang="en-US" altLang="zh-CN">
                  <a:solidFill>
                    <a:schemeClr val="accent5">
                      <a:lumMod val="75000"/>
                    </a:schemeClr>
                  </a:solidFill>
                </a:rPr>
                <a:t>F</a:t>
              </a:r>
              <a:endParaRPr lang="en-US" altLang="zh-CN">
                <a:solidFill>
                  <a:schemeClr val="accent5">
                    <a:lumMod val="75000"/>
                  </a:schemeClr>
                </a:solidFill>
              </a:endParaRPr>
            </a:p>
          </p:txBody>
        </p:sp>
        <p:sp>
          <p:nvSpPr>
            <p:cNvPr id="209" name="文本框 208"/>
            <p:cNvSpPr txBox="1"/>
            <p:nvPr>
              <p:custDataLst>
                <p:tags r:id="rId15"/>
              </p:custDataLst>
            </p:nvPr>
          </p:nvSpPr>
          <p:spPr>
            <a:xfrm>
              <a:off x="9522" y="2869"/>
              <a:ext cx="647" cy="580"/>
            </a:xfrm>
            <a:prstGeom prst="rect">
              <a:avLst/>
            </a:prstGeom>
            <a:noFill/>
          </p:spPr>
          <p:txBody>
            <a:bodyPr wrap="square" rtlCol="0">
              <a:spAutoFit/>
            </a:bodyPr>
            <a:p>
              <a:pPr algn="l">
                <a:buClrTx/>
                <a:buSzTx/>
                <a:buFontTx/>
              </a:pPr>
              <a:r>
                <a:rPr lang="en-US" altLang="zh-CN">
                  <a:solidFill>
                    <a:schemeClr val="accent5">
                      <a:lumMod val="75000"/>
                    </a:schemeClr>
                  </a:solidFill>
                </a:rPr>
                <a:t>F</a:t>
              </a:r>
              <a:endParaRPr lang="en-US" altLang="zh-CN">
                <a:solidFill>
                  <a:schemeClr val="accent5">
                    <a:lumMod val="75000"/>
                  </a:schemeClr>
                </a:solidFill>
              </a:endParaRPr>
            </a:p>
          </p:txBody>
        </p:sp>
        <p:sp>
          <p:nvSpPr>
            <p:cNvPr id="210" name="文本框 209"/>
            <p:cNvSpPr txBox="1"/>
            <p:nvPr>
              <p:custDataLst>
                <p:tags r:id="rId16"/>
              </p:custDataLst>
            </p:nvPr>
          </p:nvSpPr>
          <p:spPr>
            <a:xfrm>
              <a:off x="7173" y="3449"/>
              <a:ext cx="647" cy="580"/>
            </a:xfrm>
            <a:prstGeom prst="rect">
              <a:avLst/>
            </a:prstGeom>
            <a:noFill/>
          </p:spPr>
          <p:txBody>
            <a:bodyPr wrap="square" rtlCol="0">
              <a:spAutoFit/>
            </a:bodyPr>
            <a:p>
              <a:r>
                <a:rPr lang="en-US" altLang="zh-CN"/>
                <a:t>T</a:t>
              </a:r>
              <a:endParaRPr lang="en-US" altLang="zh-CN"/>
            </a:p>
          </p:txBody>
        </p:sp>
        <p:sp>
          <p:nvSpPr>
            <p:cNvPr id="211" name="文本框 210"/>
            <p:cNvSpPr txBox="1"/>
            <p:nvPr>
              <p:custDataLst>
                <p:tags r:id="rId17"/>
              </p:custDataLst>
            </p:nvPr>
          </p:nvSpPr>
          <p:spPr>
            <a:xfrm>
              <a:off x="8012" y="4572"/>
              <a:ext cx="647" cy="580"/>
            </a:xfrm>
            <a:prstGeom prst="rect">
              <a:avLst/>
            </a:prstGeom>
            <a:noFill/>
          </p:spPr>
          <p:txBody>
            <a:bodyPr wrap="square" rtlCol="0">
              <a:spAutoFit/>
            </a:bodyPr>
            <a:p>
              <a:r>
                <a:rPr lang="en-US" altLang="zh-CN"/>
                <a:t>T</a:t>
              </a:r>
              <a:endParaRPr lang="en-US" altLang="zh-CN"/>
            </a:p>
          </p:txBody>
        </p:sp>
        <p:sp>
          <p:nvSpPr>
            <p:cNvPr id="212" name="文本框 211"/>
            <p:cNvSpPr txBox="1"/>
            <p:nvPr>
              <p:custDataLst>
                <p:tags r:id="rId18"/>
              </p:custDataLst>
            </p:nvPr>
          </p:nvSpPr>
          <p:spPr>
            <a:xfrm>
              <a:off x="9825" y="4309"/>
              <a:ext cx="647" cy="580"/>
            </a:xfrm>
            <a:prstGeom prst="rect">
              <a:avLst/>
            </a:prstGeom>
            <a:noFill/>
          </p:spPr>
          <p:txBody>
            <a:bodyPr wrap="square" rtlCol="0">
              <a:spAutoFit/>
            </a:bodyPr>
            <a:p>
              <a:pPr algn="l">
                <a:buClrTx/>
                <a:buSzTx/>
                <a:buFontTx/>
              </a:pPr>
              <a:r>
                <a:rPr lang="en-US" altLang="zh-CN">
                  <a:solidFill>
                    <a:schemeClr val="accent5">
                      <a:lumMod val="75000"/>
                    </a:schemeClr>
                  </a:solidFill>
                </a:rPr>
                <a:t>F</a:t>
              </a:r>
              <a:endParaRPr lang="en-US" altLang="zh-CN">
                <a:solidFill>
                  <a:schemeClr val="accent5">
                    <a:lumMod val="75000"/>
                  </a:schemeClr>
                </a:solidFill>
              </a:endParaRPr>
            </a:p>
          </p:txBody>
        </p:sp>
        <p:grpSp>
          <p:nvGrpSpPr>
            <p:cNvPr id="213" name="组合 212"/>
            <p:cNvGrpSpPr/>
            <p:nvPr/>
          </p:nvGrpSpPr>
          <p:grpSpPr>
            <a:xfrm>
              <a:off x="3268" y="683"/>
              <a:ext cx="4272" cy="1196"/>
              <a:chOff x="3268" y="683"/>
              <a:chExt cx="4272" cy="1196"/>
            </a:xfrm>
          </p:grpSpPr>
          <p:grpSp>
            <p:nvGrpSpPr>
              <p:cNvPr id="214" name="组合 213"/>
              <p:cNvGrpSpPr/>
              <p:nvPr/>
            </p:nvGrpSpPr>
            <p:grpSpPr>
              <a:xfrm>
                <a:off x="3268" y="803"/>
                <a:ext cx="4204" cy="1077"/>
                <a:chOff x="6630" y="2099"/>
                <a:chExt cx="3436" cy="1077"/>
              </a:xfrm>
            </p:grpSpPr>
            <p:sp>
              <p:nvSpPr>
                <p:cNvPr id="215" name="圆角矩形 214"/>
                <p:cNvSpPr/>
                <p:nvPr>
                  <p:custDataLst>
                    <p:tags r:id="rId19"/>
                  </p:custDataLst>
                </p:nvPr>
              </p:nvSpPr>
              <p:spPr>
                <a:xfrm>
                  <a:off x="6630" y="2099"/>
                  <a:ext cx="3436" cy="1077"/>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16" name="文本框 215"/>
                <p:cNvSpPr txBox="1"/>
                <p:nvPr>
                  <p:custDataLst>
                    <p:tags r:id="rId20"/>
                  </p:custDataLst>
                </p:nvPr>
              </p:nvSpPr>
              <p:spPr>
                <a:xfrm>
                  <a:off x="6745" y="2226"/>
                  <a:ext cx="3205" cy="822"/>
                </a:xfrm>
                <a:prstGeom prst="rect">
                  <a:avLst/>
                </a:prstGeom>
                <a:noFill/>
              </p:spPr>
              <p:txBody>
                <a:bodyPr wrap="square" rtlCol="0">
                  <a:spAutoFit/>
                </a:bodyPr>
                <a:p>
                  <a:r>
                    <a:rPr lang="en-US" altLang="zh-CN" sz="1400">
                      <a:solidFill>
                        <a:schemeClr val="accent1"/>
                      </a:solidFill>
                      <a:latin typeface="微软雅黑 Light" panose="020B0502040204020203" charset="-122"/>
                      <a:ea typeface="微软雅黑 Light" panose="020B0502040204020203" charset="-122"/>
                    </a:rPr>
                    <a:t>int</a:t>
                  </a:r>
                  <a:r>
                    <a:rPr lang="en-US" altLang="zh-CN" sz="1400">
                      <a:latin typeface="微软雅黑 Light" panose="020B0502040204020203" charset="-122"/>
                      <a:ea typeface="微软雅黑 Light" panose="020B0502040204020203" charset="-122"/>
                    </a:rPr>
                    <a:t> a = input(), b = input();</a:t>
                  </a:r>
                  <a:endParaRPr lang="en-US" altLang="zh-CN" sz="1400">
                    <a:latin typeface="微软雅黑 Light" panose="020B0502040204020203" charset="-122"/>
                    <a:ea typeface="微软雅黑 Light" panose="020B0502040204020203" charset="-122"/>
                  </a:endParaRPr>
                </a:p>
                <a:p>
                  <a:r>
                    <a:rPr lang="en-US" altLang="zh-CN" sz="1400">
                      <a:solidFill>
                        <a:schemeClr val="accent1"/>
                      </a:solidFill>
                      <a:latin typeface="微软雅黑 Light" panose="020B0502040204020203" charset="-122"/>
                      <a:ea typeface="微软雅黑 Light" panose="020B0502040204020203" charset="-122"/>
                    </a:rPr>
                    <a:t>bool</a:t>
                  </a:r>
                  <a:r>
                    <a:rPr lang="en-US" altLang="zh-CN" sz="1400">
                      <a:latin typeface="微软雅黑 Light" panose="020B0502040204020203" charset="-122"/>
                      <a:ea typeface="微软雅黑 Light" panose="020B0502040204020203" charset="-122"/>
                    </a:rPr>
                    <a:t> cmp1 = (b == 1);</a:t>
                  </a:r>
                  <a:endParaRPr lang="en-US" altLang="zh-CN" sz="1400">
                    <a:latin typeface="微软雅黑 Light" panose="020B0502040204020203" charset="-122"/>
                    <a:ea typeface="微软雅黑 Light" panose="020B0502040204020203" charset="-122"/>
                  </a:endParaRPr>
                </a:p>
              </p:txBody>
            </p:sp>
          </p:grpSp>
          <p:sp>
            <p:nvSpPr>
              <p:cNvPr id="217" name="文本框 216"/>
              <p:cNvSpPr txBox="1"/>
              <p:nvPr>
                <p:custDataLst>
                  <p:tags r:id="rId21"/>
                </p:custDataLst>
              </p:nvPr>
            </p:nvSpPr>
            <p:spPr>
              <a:xfrm>
                <a:off x="6924" y="683"/>
                <a:ext cx="617" cy="580"/>
              </a:xfrm>
              <a:prstGeom prst="rect">
                <a:avLst/>
              </a:prstGeom>
              <a:noFill/>
            </p:spPr>
            <p:txBody>
              <a:bodyPr wrap="square" rtlCol="0">
                <a:spAutoFit/>
              </a:bodyPr>
              <a:p>
                <a:r>
                  <a:rPr lang="zh-CN" altLang="en-US"/>
                  <a:t>①</a:t>
                </a:r>
                <a:endParaRPr lang="zh-CN" altLang="en-US"/>
              </a:p>
            </p:txBody>
          </p:sp>
        </p:grpSp>
        <p:grpSp>
          <p:nvGrpSpPr>
            <p:cNvPr id="218" name="组合 217"/>
            <p:cNvGrpSpPr/>
            <p:nvPr/>
          </p:nvGrpSpPr>
          <p:grpSpPr>
            <a:xfrm>
              <a:off x="8429" y="1686"/>
              <a:ext cx="3789" cy="1274"/>
              <a:chOff x="8429" y="1686"/>
              <a:chExt cx="3789" cy="1274"/>
            </a:xfrm>
          </p:grpSpPr>
          <p:grpSp>
            <p:nvGrpSpPr>
              <p:cNvPr id="219" name="组合 218"/>
              <p:cNvGrpSpPr/>
              <p:nvPr/>
            </p:nvGrpSpPr>
            <p:grpSpPr>
              <a:xfrm>
                <a:off x="8429" y="1799"/>
                <a:ext cx="3789" cy="1161"/>
                <a:chOff x="6630" y="2098"/>
                <a:chExt cx="3559" cy="1134"/>
              </a:xfrm>
            </p:grpSpPr>
            <p:sp>
              <p:nvSpPr>
                <p:cNvPr id="220" name="圆角矩形 219"/>
                <p:cNvSpPr/>
                <p:nvPr>
                  <p:custDataLst>
                    <p:tags r:id="rId22"/>
                  </p:custDataLst>
                </p:nvPr>
              </p:nvSpPr>
              <p:spPr>
                <a:xfrm>
                  <a:off x="6630" y="2099"/>
                  <a:ext cx="3436" cy="78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21" name="文本框 220"/>
                <p:cNvSpPr txBox="1"/>
                <p:nvPr>
                  <p:custDataLst>
                    <p:tags r:id="rId23"/>
                  </p:custDataLst>
                </p:nvPr>
              </p:nvSpPr>
              <p:spPr>
                <a:xfrm>
                  <a:off x="6725" y="2098"/>
                  <a:ext cx="3464" cy="1134"/>
                </a:xfrm>
                <a:prstGeom prst="rect">
                  <a:avLst/>
                </a:prstGeom>
                <a:noFill/>
              </p:spPr>
              <p:txBody>
                <a:bodyPr wrap="square" rtlCol="0">
                  <a:spAutoFit/>
                </a:bodyPr>
                <a:p>
                  <a:r>
                    <a:rPr lang="en-US" altLang="zh-CN" sz="1400">
                      <a:solidFill>
                        <a:schemeClr val="tx1"/>
                      </a:solidFill>
                      <a:latin typeface="微软雅黑 Light" panose="020B0502040204020203" charset="-122"/>
                      <a:ea typeface="微软雅黑 Light" panose="020B0502040204020203" charset="-122"/>
                    </a:rPr>
                    <a:t>a = 2</a:t>
                  </a:r>
                  <a:r>
                    <a:rPr lang="en-US" altLang="zh-CN" sz="1400">
                      <a:latin typeface="微软雅黑 Light" panose="020B0502040204020203" charset="-122"/>
                      <a:ea typeface="微软雅黑 Light" panose="020B0502040204020203" charset="-122"/>
                    </a:rPr>
                    <a:t>;</a:t>
                  </a:r>
                  <a:br>
                    <a:rPr lang="en-US" altLang="zh-CN" sz="1400">
                      <a:latin typeface="微软雅黑 Light" panose="020B0502040204020203" charset="-122"/>
                      <a:ea typeface="微软雅黑 Light" panose="020B0502040204020203" charset="-122"/>
                    </a:rPr>
                  </a:br>
                  <a:r>
                    <a:rPr lang="en-US" altLang="zh-CN" sz="1400">
                      <a:solidFill>
                        <a:schemeClr val="accent1"/>
                      </a:solidFill>
                      <a:latin typeface="微软雅黑 Light" panose="020B0502040204020203" charset="-122"/>
                      <a:ea typeface="微软雅黑 Light" panose="020B0502040204020203" charset="-122"/>
                      <a:sym typeface="+mn-ea"/>
                    </a:rPr>
                    <a:t>bool</a:t>
                  </a:r>
                  <a:r>
                    <a:rPr lang="en-US" altLang="zh-CN" sz="1400">
                      <a:latin typeface="微软雅黑 Light" panose="020B0502040204020203" charset="-122"/>
                      <a:ea typeface="微软雅黑 Light" panose="020B0502040204020203" charset="-122"/>
                      <a:sym typeface="+mn-ea"/>
                    </a:rPr>
                    <a:t> cmp2 = (a + b == 3);</a:t>
                  </a:r>
                  <a:endParaRPr lang="en-US" altLang="zh-CN" sz="1400">
                    <a:latin typeface="微软雅黑 Light" panose="020B0502040204020203" charset="-122"/>
                    <a:ea typeface="微软雅黑 Light" panose="020B0502040204020203" charset="-122"/>
                  </a:endParaRPr>
                </a:p>
              </p:txBody>
            </p:sp>
          </p:grpSp>
          <p:sp>
            <p:nvSpPr>
              <p:cNvPr id="222" name="文本框 221"/>
              <p:cNvSpPr txBox="1"/>
              <p:nvPr>
                <p:custDataLst>
                  <p:tags r:id="rId24"/>
                </p:custDataLst>
              </p:nvPr>
            </p:nvSpPr>
            <p:spPr>
              <a:xfrm>
                <a:off x="11546" y="1686"/>
                <a:ext cx="617" cy="580"/>
              </a:xfrm>
              <a:prstGeom prst="rect">
                <a:avLst/>
              </a:prstGeom>
              <a:noFill/>
            </p:spPr>
            <p:txBody>
              <a:bodyPr wrap="square" rtlCol="0">
                <a:spAutoFit/>
              </a:bodyPr>
              <a:p>
                <a:r>
                  <a:rPr lang="zh-CN" altLang="en-US"/>
                  <a:t>②</a:t>
                </a:r>
                <a:endParaRPr lang="zh-CN" altLang="en-US"/>
              </a:p>
            </p:txBody>
          </p:sp>
        </p:grpSp>
        <p:grpSp>
          <p:nvGrpSpPr>
            <p:cNvPr id="223" name="组合 222"/>
            <p:cNvGrpSpPr/>
            <p:nvPr/>
          </p:nvGrpSpPr>
          <p:grpSpPr>
            <a:xfrm>
              <a:off x="8399" y="3334"/>
              <a:ext cx="4180" cy="919"/>
              <a:chOff x="8399" y="3334"/>
              <a:chExt cx="4180" cy="919"/>
            </a:xfrm>
          </p:grpSpPr>
          <p:grpSp>
            <p:nvGrpSpPr>
              <p:cNvPr id="224" name="组合 223"/>
              <p:cNvGrpSpPr/>
              <p:nvPr/>
            </p:nvGrpSpPr>
            <p:grpSpPr>
              <a:xfrm>
                <a:off x="8399" y="3449"/>
                <a:ext cx="4180" cy="804"/>
                <a:chOff x="6630" y="2099"/>
                <a:chExt cx="4180" cy="785"/>
              </a:xfrm>
            </p:grpSpPr>
            <p:sp>
              <p:nvSpPr>
                <p:cNvPr id="225" name="圆角矩形 224"/>
                <p:cNvSpPr/>
                <p:nvPr>
                  <p:custDataLst>
                    <p:tags r:id="rId25"/>
                  </p:custDataLst>
                </p:nvPr>
              </p:nvSpPr>
              <p:spPr>
                <a:xfrm>
                  <a:off x="6630" y="2099"/>
                  <a:ext cx="3819" cy="78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26" name="文本框 225"/>
                <p:cNvSpPr txBox="1"/>
                <p:nvPr>
                  <p:custDataLst>
                    <p:tags r:id="rId26"/>
                  </p:custDataLst>
                </p:nvPr>
              </p:nvSpPr>
              <p:spPr>
                <a:xfrm>
                  <a:off x="6725" y="2323"/>
                  <a:ext cx="4085" cy="472"/>
                </a:xfrm>
                <a:prstGeom prst="rect">
                  <a:avLst/>
                </a:prstGeom>
                <a:noFill/>
              </p:spPr>
              <p:txBody>
                <a:bodyPr wrap="square" rtlCol="0">
                  <a:spAutoFit/>
                </a:bodyPr>
                <a:p>
                  <a:r>
                    <a:rPr lang="en-US" altLang="zh-CN" sz="1400">
                      <a:solidFill>
                        <a:schemeClr val="accent1"/>
                      </a:solidFill>
                      <a:latin typeface="微软雅黑 Light" panose="020B0502040204020203" charset="-122"/>
                      <a:ea typeface="微软雅黑 Light" panose="020B0502040204020203" charset="-122"/>
                      <a:sym typeface="+mn-ea"/>
                    </a:rPr>
                    <a:t>bool </a:t>
                  </a:r>
                  <a:r>
                    <a:rPr lang="en-US" altLang="zh-CN" sz="1400">
                      <a:latin typeface="微软雅黑 Light" panose="020B0502040204020203" charset="-122"/>
                      <a:ea typeface="微软雅黑 Light" panose="020B0502040204020203" charset="-122"/>
                      <a:sym typeface="+mn-ea"/>
                    </a:rPr>
                    <a:t>cmp3 = (a + b == 4);</a:t>
                  </a:r>
                  <a:endParaRPr lang="en-US" altLang="zh-CN" sz="1400">
                    <a:latin typeface="微软雅黑 Light" panose="020B0502040204020203" charset="-122"/>
                    <a:ea typeface="微软雅黑 Light" panose="020B0502040204020203" charset="-122"/>
                  </a:endParaRPr>
                </a:p>
              </p:txBody>
            </p:sp>
          </p:grpSp>
          <p:sp>
            <p:nvSpPr>
              <p:cNvPr id="227" name="文本框 226"/>
              <p:cNvSpPr txBox="1"/>
              <p:nvPr>
                <p:custDataLst>
                  <p:tags r:id="rId27"/>
                </p:custDataLst>
              </p:nvPr>
            </p:nvSpPr>
            <p:spPr>
              <a:xfrm>
                <a:off x="11691" y="3334"/>
                <a:ext cx="617" cy="580"/>
              </a:xfrm>
              <a:prstGeom prst="rect">
                <a:avLst/>
              </a:prstGeom>
              <a:noFill/>
            </p:spPr>
            <p:txBody>
              <a:bodyPr wrap="square" rtlCol="0">
                <a:spAutoFit/>
              </a:bodyPr>
              <a:p>
                <a:r>
                  <a:rPr lang="zh-CN" altLang="en-US"/>
                  <a:t>③</a:t>
                </a:r>
                <a:endParaRPr lang="zh-CN" altLang="en-US"/>
              </a:p>
            </p:txBody>
          </p:sp>
        </p:grpSp>
        <p:grpSp>
          <p:nvGrpSpPr>
            <p:cNvPr id="228" name="组合 227"/>
            <p:cNvGrpSpPr/>
            <p:nvPr/>
          </p:nvGrpSpPr>
          <p:grpSpPr>
            <a:xfrm>
              <a:off x="8801" y="4826"/>
              <a:ext cx="2779" cy="924"/>
              <a:chOff x="8801" y="4826"/>
              <a:chExt cx="2779" cy="924"/>
            </a:xfrm>
          </p:grpSpPr>
          <p:sp>
            <p:nvSpPr>
              <p:cNvPr id="229" name="圆角矩形 228"/>
              <p:cNvSpPr/>
              <p:nvPr>
                <p:custDataLst>
                  <p:tags r:id="rId28"/>
                </p:custDataLst>
              </p:nvPr>
            </p:nvSpPr>
            <p:spPr>
              <a:xfrm>
                <a:off x="8801" y="4946"/>
                <a:ext cx="2695" cy="804"/>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1400">
                    <a:solidFill>
                      <a:schemeClr val="accent6">
                        <a:lumMod val="50000"/>
                      </a:schemeClr>
                    </a:solidFill>
                    <a:latin typeface="微软雅黑 Light" panose="020B0502040204020203" charset="-122"/>
                    <a:ea typeface="微软雅黑 Light" panose="020B0502040204020203" charset="-122"/>
                  </a:rPr>
                  <a:t>// do something</a:t>
                </a:r>
                <a:endParaRPr lang="en-US" altLang="zh-CN" sz="1400">
                  <a:solidFill>
                    <a:schemeClr val="accent6">
                      <a:lumMod val="50000"/>
                    </a:schemeClr>
                  </a:solidFill>
                  <a:latin typeface="微软雅黑 Light" panose="020B0502040204020203" charset="-122"/>
                  <a:ea typeface="微软雅黑 Light" panose="020B0502040204020203" charset="-122"/>
                </a:endParaRPr>
              </a:p>
            </p:txBody>
          </p:sp>
          <p:sp>
            <p:nvSpPr>
              <p:cNvPr id="230" name="文本框 229"/>
              <p:cNvSpPr txBox="1"/>
              <p:nvPr>
                <p:custDataLst>
                  <p:tags r:id="rId29"/>
                </p:custDataLst>
              </p:nvPr>
            </p:nvSpPr>
            <p:spPr>
              <a:xfrm>
                <a:off x="10970" y="4826"/>
                <a:ext cx="611" cy="580"/>
              </a:xfrm>
              <a:prstGeom prst="rect">
                <a:avLst/>
              </a:prstGeom>
              <a:noFill/>
            </p:spPr>
            <p:txBody>
              <a:bodyPr wrap="square" rtlCol="0">
                <a:spAutoFit/>
              </a:bodyPr>
              <a:p>
                <a:r>
                  <a:rPr lang="zh-CN" altLang="en-US"/>
                  <a:t>④</a:t>
                </a:r>
                <a:endParaRPr lang="zh-CN" altLang="en-US"/>
              </a:p>
            </p:txBody>
          </p:sp>
        </p:grpSp>
        <p:grpSp>
          <p:nvGrpSpPr>
            <p:cNvPr id="231" name="组合 230"/>
            <p:cNvGrpSpPr/>
            <p:nvPr/>
          </p:nvGrpSpPr>
          <p:grpSpPr>
            <a:xfrm>
              <a:off x="4672" y="4900"/>
              <a:ext cx="3437" cy="883"/>
              <a:chOff x="4672" y="4900"/>
              <a:chExt cx="3437" cy="883"/>
            </a:xfrm>
          </p:grpSpPr>
          <p:grpSp>
            <p:nvGrpSpPr>
              <p:cNvPr id="232" name="组合 231"/>
              <p:cNvGrpSpPr/>
              <p:nvPr/>
            </p:nvGrpSpPr>
            <p:grpSpPr>
              <a:xfrm>
                <a:off x="4672" y="4979"/>
                <a:ext cx="3436" cy="804"/>
                <a:chOff x="6060" y="599"/>
                <a:chExt cx="3436" cy="785"/>
              </a:xfrm>
            </p:grpSpPr>
            <p:sp>
              <p:nvSpPr>
                <p:cNvPr id="233" name="圆角矩形 232"/>
                <p:cNvSpPr/>
                <p:nvPr>
                  <p:custDataLst>
                    <p:tags r:id="rId30"/>
                  </p:custDataLst>
                </p:nvPr>
              </p:nvSpPr>
              <p:spPr>
                <a:xfrm>
                  <a:off x="6060" y="599"/>
                  <a:ext cx="3436" cy="78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34" name="文本框 233"/>
                <p:cNvSpPr txBox="1"/>
                <p:nvPr>
                  <p:custDataLst>
                    <p:tags r:id="rId31"/>
                  </p:custDataLst>
                </p:nvPr>
              </p:nvSpPr>
              <p:spPr>
                <a:xfrm>
                  <a:off x="6080" y="853"/>
                  <a:ext cx="3205" cy="472"/>
                </a:xfrm>
                <a:prstGeom prst="rect">
                  <a:avLst/>
                </a:prstGeom>
                <a:noFill/>
              </p:spPr>
              <p:txBody>
                <a:bodyPr wrap="square" rtlCol="0">
                  <a:spAutoFit/>
                </a:bodyPr>
                <a:p>
                  <a:r>
                    <a:rPr lang="en-US" altLang="zh-CN" sz="1400">
                      <a:solidFill>
                        <a:schemeClr val="accent1"/>
                      </a:solidFill>
                      <a:latin typeface="微软雅黑 Light" panose="020B0502040204020203" charset="-122"/>
                      <a:ea typeface="微软雅黑 Light" panose="020B0502040204020203" charset="-122"/>
                    </a:rPr>
                    <a:t>bool</a:t>
                  </a:r>
                  <a:r>
                    <a:rPr lang="en-US" altLang="zh-CN" sz="1400">
                      <a:latin typeface="微软雅黑 Light" panose="020B0502040204020203" charset="-122"/>
                      <a:ea typeface="微软雅黑 Light" panose="020B0502040204020203" charset="-122"/>
                    </a:rPr>
                    <a:t> cmp4 = (a == 2);</a:t>
                  </a:r>
                  <a:endParaRPr lang="en-US" altLang="zh-CN" sz="1400">
                    <a:latin typeface="微软雅黑 Light" panose="020B0502040204020203" charset="-122"/>
                    <a:ea typeface="微软雅黑 Light" panose="020B0502040204020203" charset="-122"/>
                  </a:endParaRPr>
                </a:p>
              </p:txBody>
            </p:sp>
          </p:grpSp>
          <p:sp>
            <p:nvSpPr>
              <p:cNvPr id="235" name="文本框 234"/>
              <p:cNvSpPr txBox="1"/>
              <p:nvPr>
                <p:custDataLst>
                  <p:tags r:id="rId32"/>
                </p:custDataLst>
              </p:nvPr>
            </p:nvSpPr>
            <p:spPr>
              <a:xfrm>
                <a:off x="7492" y="4900"/>
                <a:ext cx="617" cy="580"/>
              </a:xfrm>
              <a:prstGeom prst="rect">
                <a:avLst/>
              </a:prstGeom>
              <a:noFill/>
            </p:spPr>
            <p:txBody>
              <a:bodyPr wrap="square" rtlCol="0">
                <a:spAutoFit/>
              </a:bodyPr>
              <a:p>
                <a:r>
                  <a:rPr lang="zh-CN" altLang="en-US"/>
                  <a:t>⑤</a:t>
                </a:r>
                <a:endParaRPr lang="zh-CN" altLang="en-US"/>
              </a:p>
            </p:txBody>
          </p:sp>
        </p:grpSp>
        <p:grpSp>
          <p:nvGrpSpPr>
            <p:cNvPr id="236" name="组合 235"/>
            <p:cNvGrpSpPr/>
            <p:nvPr/>
          </p:nvGrpSpPr>
          <p:grpSpPr>
            <a:xfrm>
              <a:off x="4651" y="6543"/>
              <a:ext cx="3448" cy="874"/>
              <a:chOff x="4651" y="6543"/>
              <a:chExt cx="3448" cy="874"/>
            </a:xfrm>
          </p:grpSpPr>
          <p:grpSp>
            <p:nvGrpSpPr>
              <p:cNvPr id="237" name="组合 236"/>
              <p:cNvGrpSpPr/>
              <p:nvPr/>
            </p:nvGrpSpPr>
            <p:grpSpPr>
              <a:xfrm>
                <a:off x="4651" y="6613"/>
                <a:ext cx="3436" cy="804"/>
                <a:chOff x="6060" y="599"/>
                <a:chExt cx="3436" cy="785"/>
              </a:xfrm>
            </p:grpSpPr>
            <p:sp>
              <p:nvSpPr>
                <p:cNvPr id="238" name="圆角矩形 237"/>
                <p:cNvSpPr/>
                <p:nvPr>
                  <p:custDataLst>
                    <p:tags r:id="rId33"/>
                  </p:custDataLst>
                </p:nvPr>
              </p:nvSpPr>
              <p:spPr>
                <a:xfrm>
                  <a:off x="6060" y="599"/>
                  <a:ext cx="3436" cy="785"/>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39" name="文本框 238"/>
                <p:cNvSpPr txBox="1"/>
                <p:nvPr>
                  <p:custDataLst>
                    <p:tags r:id="rId34"/>
                  </p:custDataLst>
                </p:nvPr>
              </p:nvSpPr>
              <p:spPr>
                <a:xfrm>
                  <a:off x="6085" y="733"/>
                  <a:ext cx="3205" cy="472"/>
                </a:xfrm>
                <a:prstGeom prst="rect">
                  <a:avLst/>
                </a:prstGeom>
                <a:noFill/>
              </p:spPr>
              <p:txBody>
                <a:bodyPr wrap="square" rtlCol="0">
                  <a:spAutoFit/>
                </a:bodyPr>
                <a:p>
                  <a:pPr algn="ctr"/>
                  <a:r>
                    <a:rPr lang="en-US" altLang="zh-CN" sz="1400">
                      <a:solidFill>
                        <a:schemeClr val="accent1"/>
                      </a:solidFill>
                      <a:latin typeface="微软雅黑 Light" panose="020B0502040204020203" charset="-122"/>
                      <a:ea typeface="微软雅黑 Light" panose="020B0502040204020203" charset="-122"/>
                    </a:rPr>
                    <a:t>return </a:t>
                  </a:r>
                  <a:r>
                    <a:rPr lang="en-US" altLang="zh-CN" sz="1400">
                      <a:solidFill>
                        <a:schemeClr val="tx1"/>
                      </a:solidFill>
                      <a:latin typeface="微软雅黑 Light" panose="020B0502040204020203" charset="-122"/>
                      <a:ea typeface="微软雅黑 Light" panose="020B0502040204020203" charset="-122"/>
                    </a:rPr>
                    <a:t>0</a:t>
                  </a:r>
                  <a:r>
                    <a:rPr lang="en-US" altLang="zh-CN" sz="1400">
                      <a:latin typeface="微软雅黑 Light" panose="020B0502040204020203" charset="-122"/>
                      <a:ea typeface="微软雅黑 Light" panose="020B0502040204020203" charset="-122"/>
                    </a:rPr>
                    <a:t>;</a:t>
                  </a:r>
                  <a:endParaRPr lang="en-US" altLang="zh-CN" sz="1400">
                    <a:latin typeface="微软雅黑 Light" panose="020B0502040204020203" charset="-122"/>
                    <a:ea typeface="微软雅黑 Light" panose="020B0502040204020203" charset="-122"/>
                  </a:endParaRPr>
                </a:p>
              </p:txBody>
            </p:sp>
          </p:grpSp>
          <p:sp>
            <p:nvSpPr>
              <p:cNvPr id="240" name="文本框 239"/>
              <p:cNvSpPr txBox="1"/>
              <p:nvPr>
                <p:custDataLst>
                  <p:tags r:id="rId35"/>
                </p:custDataLst>
              </p:nvPr>
            </p:nvSpPr>
            <p:spPr>
              <a:xfrm>
                <a:off x="7482" y="6543"/>
                <a:ext cx="617" cy="580"/>
              </a:xfrm>
              <a:prstGeom prst="rect">
                <a:avLst/>
              </a:prstGeom>
              <a:noFill/>
            </p:spPr>
            <p:txBody>
              <a:bodyPr wrap="square" rtlCol="0">
                <a:spAutoFit/>
              </a:bodyPr>
              <a:p>
                <a:r>
                  <a:rPr lang="zh-CN" altLang="en-US"/>
                  <a:t>⑦</a:t>
                </a:r>
                <a:endParaRPr lang="zh-CN" altLang="en-US"/>
              </a:p>
            </p:txBody>
          </p:sp>
        </p:grpSp>
        <p:grpSp>
          <p:nvGrpSpPr>
            <p:cNvPr id="241" name="组合 240"/>
            <p:cNvGrpSpPr/>
            <p:nvPr/>
          </p:nvGrpSpPr>
          <p:grpSpPr>
            <a:xfrm>
              <a:off x="1630" y="5580"/>
              <a:ext cx="2730" cy="937"/>
              <a:chOff x="1630" y="5580"/>
              <a:chExt cx="2730" cy="937"/>
            </a:xfrm>
          </p:grpSpPr>
          <p:sp>
            <p:nvSpPr>
              <p:cNvPr id="242" name="圆角矩形 241"/>
              <p:cNvSpPr/>
              <p:nvPr>
                <p:custDataLst>
                  <p:tags r:id="rId36"/>
                </p:custDataLst>
              </p:nvPr>
            </p:nvSpPr>
            <p:spPr>
              <a:xfrm>
                <a:off x="1630" y="5713"/>
                <a:ext cx="2695" cy="804"/>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en-US" altLang="zh-CN" sz="1400">
                    <a:solidFill>
                      <a:schemeClr val="accent6">
                        <a:lumMod val="50000"/>
                      </a:schemeClr>
                    </a:solidFill>
                    <a:latin typeface="微软雅黑 Light" panose="020B0502040204020203" charset="-122"/>
                    <a:ea typeface="微软雅黑 Light" panose="020B0502040204020203" charset="-122"/>
                  </a:rPr>
                  <a:t>// do something</a:t>
                </a:r>
                <a:endParaRPr lang="en-US" altLang="zh-CN" sz="1400">
                  <a:solidFill>
                    <a:schemeClr val="accent6">
                      <a:lumMod val="50000"/>
                    </a:schemeClr>
                  </a:solidFill>
                  <a:latin typeface="微软雅黑 Light" panose="020B0502040204020203" charset="-122"/>
                  <a:ea typeface="微软雅黑 Light" panose="020B0502040204020203" charset="-122"/>
                </a:endParaRPr>
              </a:p>
            </p:txBody>
          </p:sp>
          <p:sp>
            <p:nvSpPr>
              <p:cNvPr id="243" name="文本框 242"/>
              <p:cNvSpPr txBox="1"/>
              <p:nvPr>
                <p:custDataLst>
                  <p:tags r:id="rId37"/>
                </p:custDataLst>
              </p:nvPr>
            </p:nvSpPr>
            <p:spPr>
              <a:xfrm>
                <a:off x="3743" y="5580"/>
                <a:ext cx="617" cy="580"/>
              </a:xfrm>
              <a:prstGeom prst="rect">
                <a:avLst/>
              </a:prstGeom>
              <a:noFill/>
            </p:spPr>
            <p:txBody>
              <a:bodyPr wrap="square" rtlCol="0">
                <a:spAutoFit/>
              </a:bodyPr>
              <a:p>
                <a:r>
                  <a:rPr lang="zh-CN" altLang="en-US"/>
                  <a:t>⑥</a:t>
                </a:r>
                <a:endParaRPr lang="zh-CN" altLang="en-US"/>
              </a:p>
            </p:txBody>
          </p:sp>
        </p:grpSp>
      </p:grpSp>
      <p:sp>
        <p:nvSpPr>
          <p:cNvPr id="2" name="文本框 1"/>
          <p:cNvSpPr txBox="1"/>
          <p:nvPr>
            <p:custDataLst>
              <p:tags r:id="rId38"/>
            </p:custDataLst>
          </p:nvPr>
        </p:nvSpPr>
        <p:spPr>
          <a:xfrm>
            <a:off x="594995" y="1072515"/>
            <a:ext cx="5596890" cy="1958340"/>
          </a:xfrm>
          <a:prstGeom prst="rect">
            <a:avLst/>
          </a:prstGeom>
          <a:noFill/>
        </p:spPr>
        <p:txBody>
          <a:bodyPr wrap="square" rtlCol="0">
            <a:noAutofit/>
          </a:bodyPr>
          <a:p>
            <a:pPr indent="0" algn="l">
              <a:lnSpc>
                <a:spcPct val="130000"/>
              </a:lnSpc>
              <a:spcBef>
                <a:spcPts val="600"/>
              </a:spcBef>
              <a:buFont typeface="Arial" panose="020B0604020202020204" pitchFamily="34" charset="0"/>
              <a:buNone/>
            </a:pPr>
            <a:r>
              <a:rPr lang="en-US" altLang="zh-CN" sz="2000" dirty="0">
                <a:sym typeface="+mn-lt"/>
              </a:rPr>
              <a:t>Question: can we move the instructions in </a:t>
            </a:r>
            <a:r>
              <a:rPr lang="en-US" altLang="zh-CN" sz="2000" dirty="0">
                <a:solidFill>
                  <a:srgbClr val="FF0000"/>
                </a:solidFill>
                <a:sym typeface="+mn-lt"/>
              </a:rPr>
              <a:t>basic block </a:t>
            </a:r>
            <a:r>
              <a:rPr lang="zh-CN" altLang="en-US" sz="2000">
                <a:solidFill>
                  <a:srgbClr val="FF0000"/>
                </a:solidFill>
                <a:sym typeface="+mn-ea"/>
              </a:rPr>
              <a:t>②</a:t>
            </a:r>
            <a:r>
              <a:rPr lang="en-US" altLang="zh-CN" sz="2000">
                <a:solidFill>
                  <a:srgbClr val="FF0000"/>
                </a:solidFill>
                <a:sym typeface="+mn-ea"/>
              </a:rPr>
              <a:t> </a:t>
            </a:r>
            <a:r>
              <a:rPr lang="en-US" altLang="zh-CN" sz="2000" dirty="0">
                <a:sym typeface="+mn-lt"/>
              </a:rPr>
              <a:t>to the program entry, which is </a:t>
            </a:r>
            <a:r>
              <a:rPr lang="en-US" altLang="zh-CN" sz="2000" dirty="0">
                <a:solidFill>
                  <a:srgbClr val="FF0000"/>
                </a:solidFill>
                <a:sym typeface="+mn-lt"/>
              </a:rPr>
              <a:t>basic block  </a:t>
            </a:r>
            <a:r>
              <a:rPr lang="zh-CN" altLang="en-US" sz="2000">
                <a:solidFill>
                  <a:srgbClr val="FF0000"/>
                </a:solidFill>
                <a:sym typeface="+mn-ea"/>
              </a:rPr>
              <a:t>①</a:t>
            </a:r>
            <a:r>
              <a:rPr lang="en-US" altLang="zh-CN" sz="2000">
                <a:sym typeface="+mn-ea"/>
              </a:rPr>
              <a:t>?</a:t>
            </a:r>
            <a:endParaRPr lang="en-US" altLang="zh-CN" sz="2000" b="1" dirty="0">
              <a:sym typeface="+mn-ea"/>
            </a:endParaRPr>
          </a:p>
        </p:txBody>
      </p:sp>
      <p:sp>
        <p:nvSpPr>
          <p:cNvPr id="4" name="文本框 3"/>
          <p:cNvSpPr txBox="1"/>
          <p:nvPr>
            <p:custDataLst>
              <p:tags r:id="rId39"/>
            </p:custDataLst>
          </p:nvPr>
        </p:nvSpPr>
        <p:spPr>
          <a:xfrm>
            <a:off x="593725" y="2401570"/>
            <a:ext cx="5899785" cy="913130"/>
          </a:xfrm>
          <a:prstGeom prst="rect">
            <a:avLst/>
          </a:prstGeom>
          <a:noFill/>
        </p:spPr>
        <p:txBody>
          <a:bodyPr wrap="square" rtlCol="0">
            <a:noAutofit/>
          </a:bodyPr>
          <a:p>
            <a:pPr indent="0" algn="l">
              <a:lnSpc>
                <a:spcPct val="130000"/>
              </a:lnSpc>
              <a:spcBef>
                <a:spcPts val="600"/>
              </a:spcBef>
              <a:buFont typeface="Arial" panose="020B0604020202020204" pitchFamily="34" charset="0"/>
              <a:buNone/>
            </a:pPr>
            <a:r>
              <a:rPr lang="en-US" sz="2000" b="1" dirty="0">
                <a:sym typeface="+mn-lt"/>
              </a:rPr>
              <a:t>NO! The semantics of conditional instruction in </a:t>
            </a:r>
            <a:r>
              <a:rPr lang="zh-CN" altLang="en-US" sz="2000">
                <a:sym typeface="+mn-ea"/>
              </a:rPr>
              <a:t>⑤</a:t>
            </a:r>
            <a:r>
              <a:rPr lang="en-US" altLang="zh-CN" sz="2000" b="1">
                <a:sym typeface="+mn-ea"/>
              </a:rPr>
              <a:t> can be changed!</a:t>
            </a:r>
            <a:endParaRPr lang="zh-CN" altLang="en-US" sz="2000"/>
          </a:p>
          <a:p>
            <a:pPr indent="0" algn="l">
              <a:lnSpc>
                <a:spcPct val="130000"/>
              </a:lnSpc>
              <a:spcBef>
                <a:spcPts val="600"/>
              </a:spcBef>
              <a:buFont typeface="Arial" panose="020B0604020202020204" pitchFamily="34" charset="0"/>
              <a:buNone/>
            </a:pPr>
            <a:r>
              <a:rPr lang="en-US" sz="2000" b="1" dirty="0">
                <a:sym typeface="+mn-lt"/>
              </a:rPr>
              <a:t>  </a:t>
            </a:r>
            <a:endParaRPr lang="en-US" sz="2000" b="1" dirty="0">
              <a:sym typeface="+mn-ea"/>
            </a:endParaRPr>
          </a:p>
        </p:txBody>
      </p:sp>
      <p:sp>
        <p:nvSpPr>
          <p:cNvPr id="6" name="矩形 5"/>
          <p:cNvSpPr/>
          <p:nvPr/>
        </p:nvSpPr>
        <p:spPr>
          <a:xfrm>
            <a:off x="6116320" y="945515"/>
            <a:ext cx="1238885" cy="362585"/>
          </a:xfrm>
          <a:prstGeom prst="rect">
            <a:avLst/>
          </a:prstGeom>
          <a:noFill/>
          <a:ln w="28575" cmpd="sng">
            <a:solidFill>
              <a:srgbClr val="E73A1C"/>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endParaRPr lang="zh-CN" altLang="en-US" sz="1200" dirty="0">
              <a:latin typeface="微软雅黑" panose="020B0503020204020204" charset="-122"/>
              <a:ea typeface="微软雅黑" panose="020B0503020204020204" charset="-122"/>
            </a:endParaRPr>
          </a:p>
        </p:txBody>
      </p:sp>
      <p:sp>
        <p:nvSpPr>
          <p:cNvPr id="7" name="矩形 6"/>
          <p:cNvSpPr/>
          <p:nvPr/>
        </p:nvSpPr>
        <p:spPr>
          <a:xfrm>
            <a:off x="7933055" y="3707130"/>
            <a:ext cx="981075" cy="377190"/>
          </a:xfrm>
          <a:prstGeom prst="rect">
            <a:avLst/>
          </a:prstGeom>
          <a:noFill/>
          <a:ln w="28575" cmpd="sng">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endParaRPr lang="zh-CN" altLang="en-US" sz="1200" dirty="0">
              <a:latin typeface="微软雅黑" panose="020B0503020204020204" charset="-122"/>
              <a:ea typeface="微软雅黑" panose="020B0503020204020204" charset="-122"/>
            </a:endParaRPr>
          </a:p>
        </p:txBody>
      </p:sp>
      <p:sp>
        <p:nvSpPr>
          <p:cNvPr id="8" name="矩形 7"/>
          <p:cNvSpPr/>
          <p:nvPr/>
        </p:nvSpPr>
        <p:spPr>
          <a:xfrm>
            <a:off x="9267190" y="1548130"/>
            <a:ext cx="981075" cy="377190"/>
          </a:xfrm>
          <a:prstGeom prst="rect">
            <a:avLst/>
          </a:prstGeom>
          <a:noFill/>
          <a:ln w="28575"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endParaRPr lang="zh-CN" altLang="en-US" sz="1200" dirty="0">
              <a:latin typeface="微软雅黑" panose="020B0503020204020204" charset="-122"/>
              <a:ea typeface="微软雅黑" panose="020B0503020204020204" charset="-122"/>
            </a:endParaRPr>
          </a:p>
        </p:txBody>
      </p:sp>
      <p:sp>
        <p:nvSpPr>
          <p:cNvPr id="33" name="圆角矩形 32"/>
          <p:cNvSpPr/>
          <p:nvPr>
            <p:custDataLst>
              <p:tags r:id="rId40"/>
            </p:custDataLst>
          </p:nvPr>
        </p:nvSpPr>
        <p:spPr>
          <a:xfrm>
            <a:off x="594995" y="5263515"/>
            <a:ext cx="10471150" cy="1280795"/>
          </a:xfrm>
          <a:prstGeom prst="roundRect">
            <a:avLst>
              <a:gd name="adj" fmla="val 6612"/>
            </a:avLst>
          </a:prstGeom>
          <a:solidFill>
            <a:srgbClr val="F2F2F2"/>
          </a:solidFill>
          <a:ln w="19050">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p>
            <a:pPr algn="l"/>
            <a:r>
              <a:rPr lang="en-US" altLang="zh-CN" sz="2000" b="1" dirty="0">
                <a:solidFill>
                  <a:schemeClr val="tx1"/>
                </a:solidFill>
                <a:sym typeface="+mn-ea"/>
              </a:rPr>
              <a:t>Solution</a:t>
            </a:r>
            <a:r>
              <a:rPr lang="zh-CN" altLang="en-US" sz="2000" b="1" dirty="0">
                <a:solidFill>
                  <a:schemeClr val="tx1"/>
                </a:solidFill>
                <a:sym typeface="+mn-ea"/>
              </a:rPr>
              <a:t>:</a:t>
            </a:r>
            <a:r>
              <a:rPr lang="en-US" altLang="zh-CN" sz="2000" b="1" dirty="0">
                <a:solidFill>
                  <a:schemeClr val="tx1"/>
                </a:solidFill>
                <a:sym typeface="+mn-ea"/>
              </a:rPr>
              <a:t> we identify the </a:t>
            </a:r>
            <a:r>
              <a:rPr lang="en-US" altLang="zh-CN" sz="2000" b="1" dirty="0">
                <a:solidFill>
                  <a:srgbClr val="FF0000"/>
                </a:solidFill>
                <a:sym typeface="+mn-ea"/>
              </a:rPr>
              <a:t>farthest dominator</a:t>
            </a:r>
            <a:r>
              <a:rPr lang="en-US" altLang="zh-CN" sz="2000" b="1" dirty="0">
                <a:solidFill>
                  <a:schemeClr val="tx1"/>
                </a:solidFill>
                <a:sym typeface="+mn-ea"/>
              </a:rPr>
              <a:t> in CFG to which the instructions can be relocated without violating semantics on the conditional instruction.</a:t>
            </a:r>
            <a:endParaRPr lang="en-US" altLang="zh-CN" sz="2000" b="1" dirty="0">
              <a:solidFill>
                <a:schemeClr val="tx1"/>
              </a:solidFill>
              <a:sym typeface="+mn-ea"/>
            </a:endParaRPr>
          </a:p>
        </p:txBody>
      </p:sp>
      <p:grpSp>
        <p:nvGrpSpPr>
          <p:cNvPr id="9" name="组合 8"/>
          <p:cNvGrpSpPr/>
          <p:nvPr/>
        </p:nvGrpSpPr>
        <p:grpSpPr>
          <a:xfrm rot="0">
            <a:off x="542293" y="3285490"/>
            <a:ext cx="5574030" cy="629920"/>
            <a:chOff x="8859860" y="1688364"/>
            <a:chExt cx="2708985" cy="849886"/>
          </a:xfrm>
        </p:grpSpPr>
        <p:sp>
          <p:nvSpPr>
            <p:cNvPr id="10" name="文本框 9"/>
            <p:cNvSpPr txBox="1"/>
            <p:nvPr>
              <p:custDataLst>
                <p:tags r:id="rId41"/>
              </p:custDataLst>
            </p:nvPr>
          </p:nvSpPr>
          <p:spPr>
            <a:xfrm>
              <a:off x="8859860" y="1771468"/>
              <a:ext cx="2708985" cy="608285"/>
            </a:xfrm>
            <a:prstGeom prst="rect">
              <a:avLst/>
            </a:prstGeom>
            <a:noFill/>
          </p:spPr>
          <p:txBody>
            <a:bodyPr wrap="square" rtlCol="0">
              <a:spAutoFit/>
            </a:bodyPr>
            <a:p>
              <a:pPr algn="l">
                <a:lnSpc>
                  <a:spcPct val="130000"/>
                </a:lnSpc>
                <a:spcBef>
                  <a:spcPts val="600"/>
                </a:spcBef>
              </a:pPr>
              <a:r>
                <a:rPr lang="en-US" altLang="zh-CN" sz="1800">
                  <a:sym typeface="+mn-ea"/>
                </a:rPr>
                <a:t> </a:t>
              </a:r>
              <a:r>
                <a:rPr lang="zh-CN" altLang="en-US" sz="1800">
                  <a:sym typeface="+mn-ea"/>
                </a:rPr>
                <a:t>⑤</a:t>
              </a:r>
              <a:r>
                <a:rPr lang="en-US" altLang="zh-CN" sz="1400">
                  <a:sym typeface="+mn-ea"/>
                </a:rPr>
                <a:t> can be relocated to </a:t>
              </a:r>
              <a:r>
                <a:rPr lang="zh-CN" altLang="en-US" sz="1800">
                  <a:sym typeface="+mn-ea"/>
                </a:rPr>
                <a:t>①</a:t>
              </a:r>
              <a:r>
                <a:rPr lang="en-US" altLang="zh-CN" sz="1400">
                  <a:sym typeface="+mn-ea"/>
                </a:rPr>
                <a:t>,</a:t>
              </a:r>
              <a:r>
                <a:rPr lang="en-US" altLang="zh-CN" sz="1400">
                  <a:sym typeface="+mn-ea"/>
                </a:rPr>
                <a:t> </a:t>
              </a:r>
              <a:r>
                <a:rPr lang="zh-CN" altLang="en-US">
                  <a:sym typeface="+mn-ea"/>
                </a:rPr>
                <a:t>③</a:t>
              </a:r>
              <a:r>
                <a:rPr lang="en-US" altLang="zh-CN">
                  <a:sym typeface="+mn-ea"/>
                </a:rPr>
                <a:t> </a:t>
              </a:r>
              <a:r>
                <a:rPr lang="en-US" altLang="zh-CN" sz="1400">
                  <a:sym typeface="+mn-ea"/>
                </a:rPr>
                <a:t>can be relocated to </a:t>
              </a:r>
              <a:r>
                <a:rPr lang="zh-CN" altLang="en-US" sz="1800">
                  <a:sym typeface="+mn-ea"/>
                </a:rPr>
                <a:t>②</a:t>
              </a:r>
              <a:r>
                <a:rPr lang="en-US" altLang="zh-CN" sz="1400">
                  <a:sym typeface="+mn-lt"/>
                </a:rPr>
                <a:t>.  </a:t>
              </a:r>
              <a:endParaRPr lang="en-US" altLang="zh-CN" sz="1400">
                <a:sym typeface="+mn-lt"/>
              </a:endParaRPr>
            </a:p>
          </p:txBody>
        </p:sp>
        <p:sp>
          <p:nvSpPr>
            <p:cNvPr id="11" name="矩形: 圆角 44"/>
            <p:cNvSpPr/>
            <p:nvPr>
              <p:custDataLst>
                <p:tags r:id="rId42"/>
              </p:custDataLst>
            </p:nvPr>
          </p:nvSpPr>
          <p:spPr>
            <a:xfrm>
              <a:off x="8884856" y="1688364"/>
              <a:ext cx="2471355" cy="849886"/>
            </a:xfrm>
            <a:prstGeom prst="roundRect">
              <a:avLst/>
            </a:prstGeom>
            <a:noFill/>
            <a:ln w="1905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30000"/>
                </a:lnSpc>
              </a:pPr>
              <a:endParaRPr lang="zh-CN" altLang="en-US" sz="12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500"/>
                                        <p:tgtEl>
                                          <p:spTgt spid="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33" grpId="0" bldLvl="0" animBg="1"/>
      <p:bldP spid="8" grpId="0" bldLvl="0" animBg="1"/>
      <p:bldP spid="6" grpId="0" bldLvl="0" animBg="1"/>
      <p:bldP spid="7" grpId="0" bldLvl="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commondata" val="eyJoZGlkIjoiNjg4NTY0MDAxMDIwNTMxYmMzNjgxOWU2ODNhMTMyNjkifQ=="/>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UNIT_PLACING_PICTURE_USER_VIEWPORT" val="{&quot;height&quot;:1485,&quot;width&quot;:12120}"/>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4686</Words>
  <Application>WPS 演示</Application>
  <PresentationFormat>宽屏</PresentationFormat>
  <Paragraphs>307</Paragraphs>
  <Slides>10</Slides>
  <Notes>4</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10</vt:i4>
      </vt:variant>
    </vt:vector>
  </HeadingPairs>
  <TitlesOfParts>
    <vt:vector size="30" baseType="lpstr">
      <vt:lpstr>Arial</vt:lpstr>
      <vt:lpstr>宋体</vt:lpstr>
      <vt:lpstr>Wingdings</vt:lpstr>
      <vt:lpstr>Wingdings</vt:lpstr>
      <vt:lpstr>微软雅黑</vt:lpstr>
      <vt:lpstr>Arial Unicode MS</vt:lpstr>
      <vt:lpstr>Calibri</vt:lpstr>
      <vt:lpstr>Century Gothic</vt:lpstr>
      <vt:lpstr>Arial</vt:lpstr>
      <vt:lpstr>Helvetica Neue Medium</vt:lpstr>
      <vt:lpstr>Calibri</vt:lpstr>
      <vt:lpstr>Helvetica Neue</vt:lpstr>
      <vt:lpstr>Helvetica Neue Medium</vt:lpstr>
      <vt:lpstr>Kannada MN</vt:lpstr>
      <vt:lpstr>AlienCaret</vt:lpstr>
      <vt:lpstr>Century Gothic</vt:lpstr>
      <vt:lpstr>Yu Gothic Medium</vt:lpstr>
      <vt:lpstr>微软雅黑 Light</vt:lpstr>
      <vt:lpstr>Times New Roman</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WPS_1528174811</cp:lastModifiedBy>
  <cp:revision>155</cp:revision>
  <dcterms:created xsi:type="dcterms:W3CDTF">2019-06-19T02:08:00Z</dcterms:created>
  <dcterms:modified xsi:type="dcterms:W3CDTF">2024-08-26T13:09:58Z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2052-12.1.0.17827</vt:lpwstr>
  </property>
  <property fmtid="{D5CDD505-2E9C-101B-9397-08002B2CF9AE}" pid="3" name="ICV">
    <vt:lpwstr>10DAB52C88E04FA69418F8683800B962_11</vt:lpwstr>
  </property>
</Properties>
</file>