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mp4" ContentType="video/mp4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6"/>
                </a:lnTo>
                <a:lnTo>
                  <a:pt x="18288000" y="10286996"/>
                </a:lnTo>
                <a:lnTo>
                  <a:pt x="18288000" y="0"/>
                </a:lnTo>
                <a:close/>
              </a:path>
            </a:pathLst>
          </a:custGeom>
          <a:solidFill>
            <a:srgbClr val="75C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3211830" cy="2647315"/>
          </a:xfrm>
          <a:custGeom>
            <a:avLst/>
            <a:gdLst/>
            <a:ahLst/>
            <a:cxnLst/>
            <a:rect l="l" t="t" r="r" b="b"/>
            <a:pathLst>
              <a:path w="3211830" h="2647315">
                <a:moveTo>
                  <a:pt x="3196971" y="0"/>
                </a:moveTo>
                <a:lnTo>
                  <a:pt x="2753741" y="0"/>
                </a:lnTo>
                <a:lnTo>
                  <a:pt x="2755773" y="11175"/>
                </a:lnTo>
                <a:lnTo>
                  <a:pt x="2761284" y="58483"/>
                </a:lnTo>
                <a:lnTo>
                  <a:pt x="2765628" y="105850"/>
                </a:lnTo>
                <a:lnTo>
                  <a:pt x="2768808" y="153255"/>
                </a:lnTo>
                <a:lnTo>
                  <a:pt x="2770827" y="200674"/>
                </a:lnTo>
                <a:lnTo>
                  <a:pt x="2771690" y="248087"/>
                </a:lnTo>
                <a:lnTo>
                  <a:pt x="2771400" y="295470"/>
                </a:lnTo>
                <a:lnTo>
                  <a:pt x="2769959" y="342803"/>
                </a:lnTo>
                <a:lnTo>
                  <a:pt x="2767373" y="390061"/>
                </a:lnTo>
                <a:lnTo>
                  <a:pt x="2763643" y="437224"/>
                </a:lnTo>
                <a:lnTo>
                  <a:pt x="2758775" y="484270"/>
                </a:lnTo>
                <a:lnTo>
                  <a:pt x="2752770" y="531175"/>
                </a:lnTo>
                <a:lnTo>
                  <a:pt x="2745633" y="577919"/>
                </a:lnTo>
                <a:lnTo>
                  <a:pt x="2737367" y="624478"/>
                </a:lnTo>
                <a:lnTo>
                  <a:pt x="2727976" y="670831"/>
                </a:lnTo>
                <a:lnTo>
                  <a:pt x="2717463" y="716955"/>
                </a:lnTo>
                <a:lnTo>
                  <a:pt x="2705832" y="762829"/>
                </a:lnTo>
                <a:lnTo>
                  <a:pt x="2693086" y="808430"/>
                </a:lnTo>
                <a:lnTo>
                  <a:pt x="2679228" y="853736"/>
                </a:lnTo>
                <a:lnTo>
                  <a:pt x="2664263" y="898725"/>
                </a:lnTo>
                <a:lnTo>
                  <a:pt x="2648193" y="943375"/>
                </a:lnTo>
                <a:lnTo>
                  <a:pt x="2631023" y="987664"/>
                </a:lnTo>
                <a:lnTo>
                  <a:pt x="2612755" y="1031568"/>
                </a:lnTo>
                <a:lnTo>
                  <a:pt x="2593393" y="1075068"/>
                </a:lnTo>
                <a:lnTo>
                  <a:pt x="2572941" y="1118139"/>
                </a:lnTo>
                <a:lnTo>
                  <a:pt x="2551402" y="1160761"/>
                </a:lnTo>
                <a:lnTo>
                  <a:pt x="2528779" y="1202910"/>
                </a:lnTo>
                <a:lnTo>
                  <a:pt x="2505077" y="1244565"/>
                </a:lnTo>
                <a:lnTo>
                  <a:pt x="2480299" y="1285704"/>
                </a:lnTo>
                <a:lnTo>
                  <a:pt x="2454447" y="1326304"/>
                </a:lnTo>
                <a:lnTo>
                  <a:pt x="2427526" y="1366343"/>
                </a:lnTo>
                <a:lnTo>
                  <a:pt x="2399540" y="1405799"/>
                </a:lnTo>
                <a:lnTo>
                  <a:pt x="2370491" y="1444651"/>
                </a:lnTo>
                <a:lnTo>
                  <a:pt x="2340383" y="1482875"/>
                </a:lnTo>
                <a:lnTo>
                  <a:pt x="2309219" y="1520450"/>
                </a:lnTo>
                <a:lnTo>
                  <a:pt x="2277004" y="1557354"/>
                </a:lnTo>
                <a:lnTo>
                  <a:pt x="2243740" y="1593564"/>
                </a:lnTo>
                <a:lnTo>
                  <a:pt x="2209432" y="1629058"/>
                </a:lnTo>
                <a:lnTo>
                  <a:pt x="2174082" y="1663814"/>
                </a:lnTo>
                <a:lnTo>
                  <a:pt x="2137694" y="1697810"/>
                </a:lnTo>
                <a:lnTo>
                  <a:pt x="2100272" y="1731024"/>
                </a:lnTo>
                <a:lnTo>
                  <a:pt x="2061819" y="1763434"/>
                </a:lnTo>
                <a:lnTo>
                  <a:pt x="2022339" y="1795017"/>
                </a:lnTo>
                <a:lnTo>
                  <a:pt x="1981835" y="1825752"/>
                </a:lnTo>
                <a:lnTo>
                  <a:pt x="1940546" y="1855440"/>
                </a:lnTo>
                <a:lnTo>
                  <a:pt x="1898745" y="1883903"/>
                </a:lnTo>
                <a:lnTo>
                  <a:pt x="1856452" y="1911144"/>
                </a:lnTo>
                <a:lnTo>
                  <a:pt x="1813690" y="1937165"/>
                </a:lnTo>
                <a:lnTo>
                  <a:pt x="1770481" y="1961969"/>
                </a:lnTo>
                <a:lnTo>
                  <a:pt x="1726847" y="1985560"/>
                </a:lnTo>
                <a:lnTo>
                  <a:pt x="1682811" y="2007941"/>
                </a:lnTo>
                <a:lnTo>
                  <a:pt x="1638395" y="2029115"/>
                </a:lnTo>
                <a:lnTo>
                  <a:pt x="1593622" y="2049085"/>
                </a:lnTo>
                <a:lnTo>
                  <a:pt x="1548512" y="2067854"/>
                </a:lnTo>
                <a:lnTo>
                  <a:pt x="1503089" y="2085425"/>
                </a:lnTo>
                <a:lnTo>
                  <a:pt x="1457375" y="2101802"/>
                </a:lnTo>
                <a:lnTo>
                  <a:pt x="1411392" y="2116988"/>
                </a:lnTo>
                <a:lnTo>
                  <a:pt x="1365163" y="2130985"/>
                </a:lnTo>
                <a:lnTo>
                  <a:pt x="1318709" y="2143797"/>
                </a:lnTo>
                <a:lnTo>
                  <a:pt x="1272053" y="2155427"/>
                </a:lnTo>
                <a:lnTo>
                  <a:pt x="1225216" y="2165878"/>
                </a:lnTo>
                <a:lnTo>
                  <a:pt x="1178223" y="2175153"/>
                </a:lnTo>
                <a:lnTo>
                  <a:pt x="1131093" y="2183255"/>
                </a:lnTo>
                <a:lnTo>
                  <a:pt x="1083851" y="2190188"/>
                </a:lnTo>
                <a:lnTo>
                  <a:pt x="1036517" y="2195954"/>
                </a:lnTo>
                <a:lnTo>
                  <a:pt x="989115" y="2200558"/>
                </a:lnTo>
                <a:lnTo>
                  <a:pt x="941666" y="2204001"/>
                </a:lnTo>
                <a:lnTo>
                  <a:pt x="894193" y="2206286"/>
                </a:lnTo>
                <a:lnTo>
                  <a:pt x="846718" y="2207418"/>
                </a:lnTo>
                <a:lnTo>
                  <a:pt x="799263" y="2207400"/>
                </a:lnTo>
                <a:lnTo>
                  <a:pt x="751850" y="2206233"/>
                </a:lnTo>
                <a:lnTo>
                  <a:pt x="704502" y="2203922"/>
                </a:lnTo>
                <a:lnTo>
                  <a:pt x="657242" y="2200469"/>
                </a:lnTo>
                <a:lnTo>
                  <a:pt x="610090" y="2195878"/>
                </a:lnTo>
                <a:lnTo>
                  <a:pt x="563070" y="2190152"/>
                </a:lnTo>
                <a:lnTo>
                  <a:pt x="516203" y="2183294"/>
                </a:lnTo>
                <a:lnTo>
                  <a:pt x="469512" y="2175307"/>
                </a:lnTo>
                <a:lnTo>
                  <a:pt x="423020" y="2166194"/>
                </a:lnTo>
                <a:lnTo>
                  <a:pt x="376747" y="2155959"/>
                </a:lnTo>
                <a:lnTo>
                  <a:pt x="330718" y="2144603"/>
                </a:lnTo>
                <a:lnTo>
                  <a:pt x="284953" y="2132132"/>
                </a:lnTo>
                <a:lnTo>
                  <a:pt x="239475" y="2118547"/>
                </a:lnTo>
                <a:lnTo>
                  <a:pt x="194307" y="2103852"/>
                </a:lnTo>
                <a:lnTo>
                  <a:pt x="149470" y="2088049"/>
                </a:lnTo>
                <a:lnTo>
                  <a:pt x="104987" y="2071143"/>
                </a:lnTo>
                <a:lnTo>
                  <a:pt x="60880" y="2053136"/>
                </a:lnTo>
                <a:lnTo>
                  <a:pt x="17171" y="2034031"/>
                </a:lnTo>
                <a:lnTo>
                  <a:pt x="0" y="2025269"/>
                </a:lnTo>
                <a:lnTo>
                  <a:pt x="0" y="2500629"/>
                </a:lnTo>
                <a:lnTo>
                  <a:pt x="47520" y="2518155"/>
                </a:lnTo>
                <a:lnTo>
                  <a:pt x="93512" y="2533323"/>
                </a:lnTo>
                <a:lnTo>
                  <a:pt x="139771" y="2547551"/>
                </a:lnTo>
                <a:lnTo>
                  <a:pt x="186282" y="2560837"/>
                </a:lnTo>
                <a:lnTo>
                  <a:pt x="233028" y="2573177"/>
                </a:lnTo>
                <a:lnTo>
                  <a:pt x="279995" y="2584571"/>
                </a:lnTo>
                <a:lnTo>
                  <a:pt x="327166" y="2595017"/>
                </a:lnTo>
                <a:lnTo>
                  <a:pt x="374525" y="2604511"/>
                </a:lnTo>
                <a:lnTo>
                  <a:pt x="422058" y="2613051"/>
                </a:lnTo>
                <a:lnTo>
                  <a:pt x="469748" y="2620636"/>
                </a:lnTo>
                <a:lnTo>
                  <a:pt x="517580" y="2627263"/>
                </a:lnTo>
                <a:lnTo>
                  <a:pt x="565537" y="2632930"/>
                </a:lnTo>
                <a:lnTo>
                  <a:pt x="613605" y="2637635"/>
                </a:lnTo>
                <a:lnTo>
                  <a:pt x="661768" y="2641376"/>
                </a:lnTo>
                <a:lnTo>
                  <a:pt x="710009" y="2644149"/>
                </a:lnTo>
                <a:lnTo>
                  <a:pt x="758314" y="2645954"/>
                </a:lnTo>
                <a:lnTo>
                  <a:pt x="806666" y="2646788"/>
                </a:lnTo>
                <a:lnTo>
                  <a:pt x="855050" y="2646649"/>
                </a:lnTo>
                <a:lnTo>
                  <a:pt x="903451" y="2645534"/>
                </a:lnTo>
                <a:lnTo>
                  <a:pt x="951852" y="2643442"/>
                </a:lnTo>
                <a:lnTo>
                  <a:pt x="1000237" y="2640369"/>
                </a:lnTo>
                <a:lnTo>
                  <a:pt x="1048592" y="2636314"/>
                </a:lnTo>
                <a:lnTo>
                  <a:pt x="1096900" y="2631276"/>
                </a:lnTo>
                <a:lnTo>
                  <a:pt x="1145146" y="2625250"/>
                </a:lnTo>
                <a:lnTo>
                  <a:pt x="1193314" y="2618236"/>
                </a:lnTo>
                <a:lnTo>
                  <a:pt x="1241388" y="2610231"/>
                </a:lnTo>
                <a:lnTo>
                  <a:pt x="1289353" y="2601233"/>
                </a:lnTo>
                <a:lnTo>
                  <a:pt x="1337193" y="2591239"/>
                </a:lnTo>
                <a:lnTo>
                  <a:pt x="1384892" y="2580248"/>
                </a:lnTo>
                <a:lnTo>
                  <a:pt x="1432435" y="2568257"/>
                </a:lnTo>
                <a:lnTo>
                  <a:pt x="1479806" y="2555264"/>
                </a:lnTo>
                <a:lnTo>
                  <a:pt x="1526989" y="2541267"/>
                </a:lnTo>
                <a:lnTo>
                  <a:pt x="1573969" y="2526263"/>
                </a:lnTo>
                <a:lnTo>
                  <a:pt x="1620729" y="2510251"/>
                </a:lnTo>
                <a:lnTo>
                  <a:pt x="1667255" y="2493228"/>
                </a:lnTo>
                <a:lnTo>
                  <a:pt x="1713530" y="2475192"/>
                </a:lnTo>
                <a:lnTo>
                  <a:pt x="1759539" y="2456141"/>
                </a:lnTo>
                <a:lnTo>
                  <a:pt x="1805266" y="2436072"/>
                </a:lnTo>
                <a:lnTo>
                  <a:pt x="1850695" y="2414984"/>
                </a:lnTo>
                <a:lnTo>
                  <a:pt x="1895811" y="2392873"/>
                </a:lnTo>
                <a:lnTo>
                  <a:pt x="1940599" y="2369739"/>
                </a:lnTo>
                <a:lnTo>
                  <a:pt x="1985041" y="2345578"/>
                </a:lnTo>
                <a:lnTo>
                  <a:pt x="2029124" y="2320389"/>
                </a:lnTo>
                <a:lnTo>
                  <a:pt x="2072830" y="2294169"/>
                </a:lnTo>
                <a:lnTo>
                  <a:pt x="2116145" y="2266916"/>
                </a:lnTo>
                <a:lnTo>
                  <a:pt x="2159052" y="2238629"/>
                </a:lnTo>
                <a:lnTo>
                  <a:pt x="2201536" y="2209303"/>
                </a:lnTo>
                <a:lnTo>
                  <a:pt x="2243582" y="2178939"/>
                </a:lnTo>
                <a:lnTo>
                  <a:pt x="2284437" y="2148086"/>
                </a:lnTo>
                <a:lnTo>
                  <a:pt x="2324447" y="2116530"/>
                </a:lnTo>
                <a:lnTo>
                  <a:pt x="2363610" y="2084285"/>
                </a:lnTo>
                <a:lnTo>
                  <a:pt x="2401922" y="2051365"/>
                </a:lnTo>
                <a:lnTo>
                  <a:pt x="2439381" y="2017787"/>
                </a:lnTo>
                <a:lnTo>
                  <a:pt x="2475986" y="1983565"/>
                </a:lnTo>
                <a:lnTo>
                  <a:pt x="2511733" y="1948714"/>
                </a:lnTo>
                <a:lnTo>
                  <a:pt x="2546620" y="1913249"/>
                </a:lnTo>
                <a:lnTo>
                  <a:pt x="2580646" y="1877184"/>
                </a:lnTo>
                <a:lnTo>
                  <a:pt x="2613807" y="1840536"/>
                </a:lnTo>
                <a:lnTo>
                  <a:pt x="2646101" y="1803319"/>
                </a:lnTo>
                <a:lnTo>
                  <a:pt x="2677526" y="1765548"/>
                </a:lnTo>
                <a:lnTo>
                  <a:pt x="2708079" y="1727238"/>
                </a:lnTo>
                <a:lnTo>
                  <a:pt x="2737758" y="1688405"/>
                </a:lnTo>
                <a:lnTo>
                  <a:pt x="2766561" y="1649062"/>
                </a:lnTo>
                <a:lnTo>
                  <a:pt x="2794485" y="1609225"/>
                </a:lnTo>
                <a:lnTo>
                  <a:pt x="2821528" y="1568910"/>
                </a:lnTo>
                <a:lnTo>
                  <a:pt x="2847688" y="1528131"/>
                </a:lnTo>
                <a:lnTo>
                  <a:pt x="2872962" y="1486902"/>
                </a:lnTo>
                <a:lnTo>
                  <a:pt x="2897347" y="1445240"/>
                </a:lnTo>
                <a:lnTo>
                  <a:pt x="2920842" y="1403159"/>
                </a:lnTo>
                <a:lnTo>
                  <a:pt x="2943444" y="1360674"/>
                </a:lnTo>
                <a:lnTo>
                  <a:pt x="2965150" y="1317801"/>
                </a:lnTo>
                <a:lnTo>
                  <a:pt x="2985959" y="1274553"/>
                </a:lnTo>
                <a:lnTo>
                  <a:pt x="3005867" y="1230947"/>
                </a:lnTo>
                <a:lnTo>
                  <a:pt x="3024873" y="1186997"/>
                </a:lnTo>
                <a:lnTo>
                  <a:pt x="3042974" y="1142718"/>
                </a:lnTo>
                <a:lnTo>
                  <a:pt x="3060168" y="1098125"/>
                </a:lnTo>
                <a:lnTo>
                  <a:pt x="3076452" y="1053234"/>
                </a:lnTo>
                <a:lnTo>
                  <a:pt x="3091825" y="1008058"/>
                </a:lnTo>
                <a:lnTo>
                  <a:pt x="3106282" y="962614"/>
                </a:lnTo>
                <a:lnTo>
                  <a:pt x="3119823" y="916917"/>
                </a:lnTo>
                <a:lnTo>
                  <a:pt x="3132445" y="870980"/>
                </a:lnTo>
                <a:lnTo>
                  <a:pt x="3144146" y="824820"/>
                </a:lnTo>
                <a:lnTo>
                  <a:pt x="3154922" y="778451"/>
                </a:lnTo>
                <a:lnTo>
                  <a:pt x="3164772" y="731888"/>
                </a:lnTo>
                <a:lnTo>
                  <a:pt x="3173694" y="685146"/>
                </a:lnTo>
                <a:lnTo>
                  <a:pt x="3181684" y="638241"/>
                </a:lnTo>
                <a:lnTo>
                  <a:pt x="3188741" y="591187"/>
                </a:lnTo>
                <a:lnTo>
                  <a:pt x="3194862" y="543999"/>
                </a:lnTo>
                <a:lnTo>
                  <a:pt x="3200045" y="496693"/>
                </a:lnTo>
                <a:lnTo>
                  <a:pt x="3204288" y="449283"/>
                </a:lnTo>
                <a:lnTo>
                  <a:pt x="3207587" y="401784"/>
                </a:lnTo>
                <a:lnTo>
                  <a:pt x="3209942" y="354212"/>
                </a:lnTo>
                <a:lnTo>
                  <a:pt x="3211348" y="306581"/>
                </a:lnTo>
                <a:lnTo>
                  <a:pt x="3211805" y="258906"/>
                </a:lnTo>
                <a:lnTo>
                  <a:pt x="3211309" y="211203"/>
                </a:lnTo>
                <a:lnTo>
                  <a:pt x="3209858" y="163486"/>
                </a:lnTo>
                <a:lnTo>
                  <a:pt x="3207450" y="115771"/>
                </a:lnTo>
                <a:lnTo>
                  <a:pt x="3204083" y="68072"/>
                </a:lnTo>
                <a:lnTo>
                  <a:pt x="3196971" y="0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045436" y="7397242"/>
            <a:ext cx="3242945" cy="2889885"/>
          </a:xfrm>
          <a:custGeom>
            <a:avLst/>
            <a:gdLst/>
            <a:ahLst/>
            <a:cxnLst/>
            <a:rect l="l" t="t" r="r" b="b"/>
            <a:pathLst>
              <a:path w="3242944" h="2889884">
                <a:moveTo>
                  <a:pt x="3123310" y="0"/>
                </a:moveTo>
                <a:lnTo>
                  <a:pt x="2962148" y="4190"/>
                </a:lnTo>
                <a:lnTo>
                  <a:pt x="2913331" y="7042"/>
                </a:lnTo>
                <a:lnTo>
                  <a:pt x="2864717" y="10636"/>
                </a:lnTo>
                <a:lnTo>
                  <a:pt x="2816311" y="14966"/>
                </a:lnTo>
                <a:lnTo>
                  <a:pt x="2768120" y="20027"/>
                </a:lnTo>
                <a:lnTo>
                  <a:pt x="2720149" y="25813"/>
                </a:lnTo>
                <a:lnTo>
                  <a:pt x="2672403" y="32319"/>
                </a:lnTo>
                <a:lnTo>
                  <a:pt x="2624887" y="39539"/>
                </a:lnTo>
                <a:lnTo>
                  <a:pt x="2577609" y="47468"/>
                </a:lnTo>
                <a:lnTo>
                  <a:pt x="2530572" y="56100"/>
                </a:lnTo>
                <a:lnTo>
                  <a:pt x="2483783" y="65429"/>
                </a:lnTo>
                <a:lnTo>
                  <a:pt x="2437247" y="75449"/>
                </a:lnTo>
                <a:lnTo>
                  <a:pt x="2390971" y="86156"/>
                </a:lnTo>
                <a:lnTo>
                  <a:pt x="2344959" y="97543"/>
                </a:lnTo>
                <a:lnTo>
                  <a:pt x="2299217" y="109606"/>
                </a:lnTo>
                <a:lnTo>
                  <a:pt x="2253750" y="122337"/>
                </a:lnTo>
                <a:lnTo>
                  <a:pt x="2208566" y="135732"/>
                </a:lnTo>
                <a:lnTo>
                  <a:pt x="2163668" y="149786"/>
                </a:lnTo>
                <a:lnTo>
                  <a:pt x="2119062" y="164492"/>
                </a:lnTo>
                <a:lnTo>
                  <a:pt x="2074755" y="179844"/>
                </a:lnTo>
                <a:lnTo>
                  <a:pt x="2030751" y="195838"/>
                </a:lnTo>
                <a:lnTo>
                  <a:pt x="1987057" y="212468"/>
                </a:lnTo>
                <a:lnTo>
                  <a:pt x="1943678" y="229728"/>
                </a:lnTo>
                <a:lnTo>
                  <a:pt x="1900619" y="247612"/>
                </a:lnTo>
                <a:lnTo>
                  <a:pt x="1857886" y="266116"/>
                </a:lnTo>
                <a:lnTo>
                  <a:pt x="1815485" y="285232"/>
                </a:lnTo>
                <a:lnTo>
                  <a:pt x="1773422" y="304957"/>
                </a:lnTo>
                <a:lnTo>
                  <a:pt x="1731701" y="325283"/>
                </a:lnTo>
                <a:lnTo>
                  <a:pt x="1690329" y="346206"/>
                </a:lnTo>
                <a:lnTo>
                  <a:pt x="1649311" y="367719"/>
                </a:lnTo>
                <a:lnTo>
                  <a:pt x="1608653" y="389819"/>
                </a:lnTo>
                <a:lnTo>
                  <a:pt x="1568360" y="412497"/>
                </a:lnTo>
                <a:lnTo>
                  <a:pt x="1528439" y="435750"/>
                </a:lnTo>
                <a:lnTo>
                  <a:pt x="1488893" y="459571"/>
                </a:lnTo>
                <a:lnTo>
                  <a:pt x="1449730" y="483956"/>
                </a:lnTo>
                <a:lnTo>
                  <a:pt x="1410955" y="508897"/>
                </a:lnTo>
                <a:lnTo>
                  <a:pt x="1372573" y="534390"/>
                </a:lnTo>
                <a:lnTo>
                  <a:pt x="1334589" y="560430"/>
                </a:lnTo>
                <a:lnTo>
                  <a:pt x="1297011" y="587009"/>
                </a:lnTo>
                <a:lnTo>
                  <a:pt x="1259842" y="614124"/>
                </a:lnTo>
                <a:lnTo>
                  <a:pt x="1223090" y="641768"/>
                </a:lnTo>
                <a:lnTo>
                  <a:pt x="1186759" y="669935"/>
                </a:lnTo>
                <a:lnTo>
                  <a:pt x="1150854" y="698621"/>
                </a:lnTo>
                <a:lnTo>
                  <a:pt x="1115382" y="727819"/>
                </a:lnTo>
                <a:lnTo>
                  <a:pt x="1080349" y="757524"/>
                </a:lnTo>
                <a:lnTo>
                  <a:pt x="1045759" y="787730"/>
                </a:lnTo>
                <a:lnTo>
                  <a:pt x="1011618" y="818432"/>
                </a:lnTo>
                <a:lnTo>
                  <a:pt x="977933" y="849624"/>
                </a:lnTo>
                <a:lnTo>
                  <a:pt x="944708" y="881301"/>
                </a:lnTo>
                <a:lnTo>
                  <a:pt x="911949" y="913456"/>
                </a:lnTo>
                <a:lnTo>
                  <a:pt x="879662" y="946085"/>
                </a:lnTo>
                <a:lnTo>
                  <a:pt x="847852" y="979181"/>
                </a:lnTo>
                <a:lnTo>
                  <a:pt x="816526" y="1012739"/>
                </a:lnTo>
                <a:lnTo>
                  <a:pt x="785688" y="1046754"/>
                </a:lnTo>
                <a:lnTo>
                  <a:pt x="755344" y="1081220"/>
                </a:lnTo>
                <a:lnTo>
                  <a:pt x="725499" y="1116131"/>
                </a:lnTo>
                <a:lnTo>
                  <a:pt x="696161" y="1151481"/>
                </a:lnTo>
                <a:lnTo>
                  <a:pt x="667333" y="1187266"/>
                </a:lnTo>
                <a:lnTo>
                  <a:pt x="639021" y="1223479"/>
                </a:lnTo>
                <a:lnTo>
                  <a:pt x="611232" y="1260115"/>
                </a:lnTo>
                <a:lnTo>
                  <a:pt x="583971" y="1297168"/>
                </a:lnTo>
                <a:lnTo>
                  <a:pt x="557243" y="1334633"/>
                </a:lnTo>
                <a:lnTo>
                  <a:pt x="531054" y="1372504"/>
                </a:lnTo>
                <a:lnTo>
                  <a:pt x="505410" y="1410775"/>
                </a:lnTo>
                <a:lnTo>
                  <a:pt x="480315" y="1449441"/>
                </a:lnTo>
                <a:lnTo>
                  <a:pt x="455777" y="1488497"/>
                </a:lnTo>
                <a:lnTo>
                  <a:pt x="431800" y="1527936"/>
                </a:lnTo>
                <a:lnTo>
                  <a:pt x="408390" y="1567753"/>
                </a:lnTo>
                <a:lnTo>
                  <a:pt x="385552" y="1607943"/>
                </a:lnTo>
                <a:lnTo>
                  <a:pt x="363293" y="1648499"/>
                </a:lnTo>
                <a:lnTo>
                  <a:pt x="341617" y="1689417"/>
                </a:lnTo>
                <a:lnTo>
                  <a:pt x="320531" y="1730690"/>
                </a:lnTo>
                <a:lnTo>
                  <a:pt x="300040" y="1772313"/>
                </a:lnTo>
                <a:lnTo>
                  <a:pt x="280149" y="1814281"/>
                </a:lnTo>
                <a:lnTo>
                  <a:pt x="260865" y="1856587"/>
                </a:lnTo>
                <a:lnTo>
                  <a:pt x="242192" y="1899227"/>
                </a:lnTo>
                <a:lnTo>
                  <a:pt x="224137" y="1942195"/>
                </a:lnTo>
                <a:lnTo>
                  <a:pt x="206705" y="1985484"/>
                </a:lnTo>
                <a:lnTo>
                  <a:pt x="189901" y="2029090"/>
                </a:lnTo>
                <a:lnTo>
                  <a:pt x="173732" y="2073007"/>
                </a:lnTo>
                <a:lnTo>
                  <a:pt x="158202" y="2117229"/>
                </a:lnTo>
                <a:lnTo>
                  <a:pt x="143318" y="2161750"/>
                </a:lnTo>
                <a:lnTo>
                  <a:pt x="129085" y="2206566"/>
                </a:lnTo>
                <a:lnTo>
                  <a:pt x="115508" y="2251670"/>
                </a:lnTo>
                <a:lnTo>
                  <a:pt x="102594" y="2297057"/>
                </a:lnTo>
                <a:lnTo>
                  <a:pt x="90347" y="2342721"/>
                </a:lnTo>
                <a:lnTo>
                  <a:pt x="78774" y="2388656"/>
                </a:lnTo>
                <a:lnTo>
                  <a:pt x="67879" y="2434858"/>
                </a:lnTo>
                <a:lnTo>
                  <a:pt x="57670" y="2481320"/>
                </a:lnTo>
                <a:lnTo>
                  <a:pt x="48150" y="2528037"/>
                </a:lnTo>
                <a:lnTo>
                  <a:pt x="39327" y="2575003"/>
                </a:lnTo>
                <a:lnTo>
                  <a:pt x="31204" y="2622213"/>
                </a:lnTo>
                <a:lnTo>
                  <a:pt x="23789" y="2669661"/>
                </a:lnTo>
                <a:lnTo>
                  <a:pt x="17087" y="2717341"/>
                </a:lnTo>
                <a:lnTo>
                  <a:pt x="11102" y="2765248"/>
                </a:lnTo>
                <a:lnTo>
                  <a:pt x="5842" y="2813376"/>
                </a:lnTo>
                <a:lnTo>
                  <a:pt x="0" y="2889757"/>
                </a:lnTo>
                <a:lnTo>
                  <a:pt x="548004" y="2889757"/>
                </a:lnTo>
                <a:lnTo>
                  <a:pt x="549528" y="2869255"/>
                </a:lnTo>
                <a:lnTo>
                  <a:pt x="554806" y="2821654"/>
                </a:lnTo>
                <a:lnTo>
                  <a:pt x="560940" y="2774317"/>
                </a:lnTo>
                <a:lnTo>
                  <a:pt x="567924" y="2727252"/>
                </a:lnTo>
                <a:lnTo>
                  <a:pt x="575748" y="2680466"/>
                </a:lnTo>
                <a:lnTo>
                  <a:pt x="584406" y="2633968"/>
                </a:lnTo>
                <a:lnTo>
                  <a:pt x="593889" y="2587765"/>
                </a:lnTo>
                <a:lnTo>
                  <a:pt x="604189" y="2541866"/>
                </a:lnTo>
                <a:lnTo>
                  <a:pt x="615299" y="2496278"/>
                </a:lnTo>
                <a:lnTo>
                  <a:pt x="627209" y="2451010"/>
                </a:lnTo>
                <a:lnTo>
                  <a:pt x="639914" y="2406069"/>
                </a:lnTo>
                <a:lnTo>
                  <a:pt x="653403" y="2361464"/>
                </a:lnTo>
                <a:lnTo>
                  <a:pt x="667670" y="2317201"/>
                </a:lnTo>
                <a:lnTo>
                  <a:pt x="682706" y="2273290"/>
                </a:lnTo>
                <a:lnTo>
                  <a:pt x="698504" y="2229738"/>
                </a:lnTo>
                <a:lnTo>
                  <a:pt x="715056" y="2186554"/>
                </a:lnTo>
                <a:lnTo>
                  <a:pt x="732353" y="2143744"/>
                </a:lnTo>
                <a:lnTo>
                  <a:pt x="750388" y="2101318"/>
                </a:lnTo>
                <a:lnTo>
                  <a:pt x="769152" y="2059282"/>
                </a:lnTo>
                <a:lnTo>
                  <a:pt x="788638" y="2017646"/>
                </a:lnTo>
                <a:lnTo>
                  <a:pt x="808838" y="1976416"/>
                </a:lnTo>
                <a:lnTo>
                  <a:pt x="829744" y="1935602"/>
                </a:lnTo>
                <a:lnTo>
                  <a:pt x="851347" y="1895210"/>
                </a:lnTo>
                <a:lnTo>
                  <a:pt x="873640" y="1855249"/>
                </a:lnTo>
                <a:lnTo>
                  <a:pt x="896615" y="1815727"/>
                </a:lnTo>
                <a:lnTo>
                  <a:pt x="920264" y="1776652"/>
                </a:lnTo>
                <a:lnTo>
                  <a:pt x="944580" y="1738031"/>
                </a:lnTo>
                <a:lnTo>
                  <a:pt x="969553" y="1699873"/>
                </a:lnTo>
                <a:lnTo>
                  <a:pt x="995176" y="1662186"/>
                </a:lnTo>
                <a:lnTo>
                  <a:pt x="1021441" y="1624977"/>
                </a:lnTo>
                <a:lnTo>
                  <a:pt x="1048340" y="1588255"/>
                </a:lnTo>
                <a:lnTo>
                  <a:pt x="1075866" y="1552027"/>
                </a:lnTo>
                <a:lnTo>
                  <a:pt x="1104009" y="1516302"/>
                </a:lnTo>
                <a:lnTo>
                  <a:pt x="1132763" y="1481087"/>
                </a:lnTo>
                <a:lnTo>
                  <a:pt x="1162119" y="1446391"/>
                </a:lnTo>
                <a:lnTo>
                  <a:pt x="1192070" y="1412221"/>
                </a:lnTo>
                <a:lnTo>
                  <a:pt x="1222607" y="1378585"/>
                </a:lnTo>
                <a:lnTo>
                  <a:pt x="1253722" y="1345492"/>
                </a:lnTo>
                <a:lnTo>
                  <a:pt x="1285408" y="1312949"/>
                </a:lnTo>
                <a:lnTo>
                  <a:pt x="1317656" y="1280964"/>
                </a:lnTo>
                <a:lnTo>
                  <a:pt x="1350458" y="1249545"/>
                </a:lnTo>
                <a:lnTo>
                  <a:pt x="1383807" y="1218700"/>
                </a:lnTo>
                <a:lnTo>
                  <a:pt x="1417695" y="1188438"/>
                </a:lnTo>
                <a:lnTo>
                  <a:pt x="1452113" y="1158765"/>
                </a:lnTo>
                <a:lnTo>
                  <a:pt x="1487054" y="1129691"/>
                </a:lnTo>
                <a:lnTo>
                  <a:pt x="1522510" y="1101222"/>
                </a:lnTo>
                <a:lnTo>
                  <a:pt x="1558473" y="1073367"/>
                </a:lnTo>
                <a:lnTo>
                  <a:pt x="1594934" y="1046134"/>
                </a:lnTo>
                <a:lnTo>
                  <a:pt x="1631886" y="1019531"/>
                </a:lnTo>
                <a:lnTo>
                  <a:pt x="1669321" y="993566"/>
                </a:lnTo>
                <a:lnTo>
                  <a:pt x="1707230" y="968246"/>
                </a:lnTo>
                <a:lnTo>
                  <a:pt x="1745607" y="943581"/>
                </a:lnTo>
                <a:lnTo>
                  <a:pt x="1784443" y="919576"/>
                </a:lnTo>
                <a:lnTo>
                  <a:pt x="1823729" y="896242"/>
                </a:lnTo>
                <a:lnTo>
                  <a:pt x="1863459" y="873585"/>
                </a:lnTo>
                <a:lnTo>
                  <a:pt x="1903624" y="851614"/>
                </a:lnTo>
                <a:lnTo>
                  <a:pt x="1944215" y="830336"/>
                </a:lnTo>
                <a:lnTo>
                  <a:pt x="1985226" y="809759"/>
                </a:lnTo>
                <a:lnTo>
                  <a:pt x="2026649" y="789892"/>
                </a:lnTo>
                <a:lnTo>
                  <a:pt x="2068474" y="770743"/>
                </a:lnTo>
                <a:lnTo>
                  <a:pt x="2110695" y="752319"/>
                </a:lnTo>
                <a:lnTo>
                  <a:pt x="2153303" y="734628"/>
                </a:lnTo>
                <a:lnTo>
                  <a:pt x="2196290" y="717678"/>
                </a:lnTo>
                <a:lnTo>
                  <a:pt x="2239649" y="701477"/>
                </a:lnTo>
                <a:lnTo>
                  <a:pt x="2283371" y="686034"/>
                </a:lnTo>
                <a:lnTo>
                  <a:pt x="2327448" y="671356"/>
                </a:lnTo>
                <a:lnTo>
                  <a:pt x="2371874" y="657451"/>
                </a:lnTo>
                <a:lnTo>
                  <a:pt x="2416638" y="644327"/>
                </a:lnTo>
                <a:lnTo>
                  <a:pt x="2461734" y="631992"/>
                </a:lnTo>
                <a:lnTo>
                  <a:pt x="2507154" y="620454"/>
                </a:lnTo>
                <a:lnTo>
                  <a:pt x="2552890" y="609721"/>
                </a:lnTo>
                <a:lnTo>
                  <a:pt x="2598933" y="599801"/>
                </a:lnTo>
                <a:lnTo>
                  <a:pt x="2645276" y="590702"/>
                </a:lnTo>
                <a:lnTo>
                  <a:pt x="2691910" y="582431"/>
                </a:lnTo>
                <a:lnTo>
                  <a:pt x="2738829" y="574998"/>
                </a:lnTo>
                <a:lnTo>
                  <a:pt x="2786023" y="568409"/>
                </a:lnTo>
                <a:lnTo>
                  <a:pt x="2833485" y="562672"/>
                </a:lnTo>
                <a:lnTo>
                  <a:pt x="2881207" y="557797"/>
                </a:lnTo>
                <a:lnTo>
                  <a:pt x="2929181" y="553790"/>
                </a:lnTo>
                <a:lnTo>
                  <a:pt x="2977399" y="550660"/>
                </a:lnTo>
                <a:lnTo>
                  <a:pt x="3025853" y="548414"/>
                </a:lnTo>
                <a:lnTo>
                  <a:pt x="3074535" y="547060"/>
                </a:lnTo>
                <a:lnTo>
                  <a:pt x="3123437" y="546607"/>
                </a:lnTo>
                <a:lnTo>
                  <a:pt x="3242563" y="549528"/>
                </a:lnTo>
                <a:lnTo>
                  <a:pt x="3242563" y="3047"/>
                </a:lnTo>
                <a:lnTo>
                  <a:pt x="3123310" y="0"/>
                </a:lnTo>
                <a:close/>
              </a:path>
            </a:pathLst>
          </a:custGeom>
          <a:solidFill>
            <a:srgbClr val="FAB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6050" y="763016"/>
            <a:ext cx="15459075" cy="8686800"/>
          </a:xfrm>
          <a:custGeom>
            <a:avLst/>
            <a:gdLst/>
            <a:ahLst/>
            <a:cxnLst/>
            <a:rect l="l" t="t" r="r" b="b"/>
            <a:pathLst>
              <a:path w="15459075" h="8686800">
                <a:moveTo>
                  <a:pt x="15459075" y="0"/>
                </a:moveTo>
                <a:lnTo>
                  <a:pt x="0" y="0"/>
                </a:lnTo>
                <a:lnTo>
                  <a:pt x="0" y="7239000"/>
                </a:lnTo>
                <a:lnTo>
                  <a:pt x="6984" y="7382002"/>
                </a:lnTo>
                <a:lnTo>
                  <a:pt x="12785" y="7431567"/>
                </a:lnTo>
                <a:lnTo>
                  <a:pt x="20271" y="7480794"/>
                </a:lnTo>
                <a:lnTo>
                  <a:pt x="29424" y="7529643"/>
                </a:lnTo>
                <a:lnTo>
                  <a:pt x="40229" y="7578072"/>
                </a:lnTo>
                <a:lnTo>
                  <a:pt x="52669" y="7626042"/>
                </a:lnTo>
                <a:lnTo>
                  <a:pt x="66727" y="7673511"/>
                </a:lnTo>
                <a:lnTo>
                  <a:pt x="82387" y="7720438"/>
                </a:lnTo>
                <a:lnTo>
                  <a:pt x="99632" y="7766784"/>
                </a:lnTo>
                <a:lnTo>
                  <a:pt x="118445" y="7812507"/>
                </a:lnTo>
                <a:lnTo>
                  <a:pt x="138810" y="7857567"/>
                </a:lnTo>
                <a:lnTo>
                  <a:pt x="160711" y="7901923"/>
                </a:lnTo>
                <a:lnTo>
                  <a:pt x="184131" y="7945534"/>
                </a:lnTo>
                <a:lnTo>
                  <a:pt x="209053" y="7988360"/>
                </a:lnTo>
                <a:lnTo>
                  <a:pt x="235461" y="8030360"/>
                </a:lnTo>
                <a:lnTo>
                  <a:pt x="263338" y="8071493"/>
                </a:lnTo>
                <a:lnTo>
                  <a:pt x="292667" y="8111719"/>
                </a:lnTo>
                <a:lnTo>
                  <a:pt x="323433" y="8150996"/>
                </a:lnTo>
                <a:lnTo>
                  <a:pt x="355618" y="8189285"/>
                </a:lnTo>
                <a:lnTo>
                  <a:pt x="389206" y="8226545"/>
                </a:lnTo>
                <a:lnTo>
                  <a:pt x="424180" y="8262734"/>
                </a:lnTo>
                <a:lnTo>
                  <a:pt x="460139" y="8297471"/>
                </a:lnTo>
                <a:lnTo>
                  <a:pt x="497157" y="8330842"/>
                </a:lnTo>
                <a:lnTo>
                  <a:pt x="535195" y="8362831"/>
                </a:lnTo>
                <a:lnTo>
                  <a:pt x="574211" y="8393421"/>
                </a:lnTo>
                <a:lnTo>
                  <a:pt x="614166" y="8422595"/>
                </a:lnTo>
                <a:lnTo>
                  <a:pt x="655021" y="8450337"/>
                </a:lnTo>
                <a:lnTo>
                  <a:pt x="696734" y="8476630"/>
                </a:lnTo>
                <a:lnTo>
                  <a:pt x="739266" y="8501458"/>
                </a:lnTo>
                <a:lnTo>
                  <a:pt x="782577" y="8524804"/>
                </a:lnTo>
                <a:lnTo>
                  <a:pt x="826627" y="8546652"/>
                </a:lnTo>
                <a:lnTo>
                  <a:pt x="871376" y="8566985"/>
                </a:lnTo>
                <a:lnTo>
                  <a:pt x="916784" y="8585786"/>
                </a:lnTo>
                <a:lnTo>
                  <a:pt x="962810" y="8603039"/>
                </a:lnTo>
                <a:lnTo>
                  <a:pt x="1009416" y="8618728"/>
                </a:lnTo>
                <a:lnTo>
                  <a:pt x="1056560" y="8632835"/>
                </a:lnTo>
                <a:lnTo>
                  <a:pt x="1104203" y="8645345"/>
                </a:lnTo>
                <a:lnTo>
                  <a:pt x="1152305" y="8656240"/>
                </a:lnTo>
                <a:lnTo>
                  <a:pt x="1200825" y="8665505"/>
                </a:lnTo>
                <a:lnTo>
                  <a:pt x="1249724" y="8673122"/>
                </a:lnTo>
                <a:lnTo>
                  <a:pt x="1298962" y="8679076"/>
                </a:lnTo>
                <a:lnTo>
                  <a:pt x="1348499" y="8683349"/>
                </a:lnTo>
                <a:lnTo>
                  <a:pt x="1398294" y="8685924"/>
                </a:lnTo>
                <a:lnTo>
                  <a:pt x="1448308" y="8686787"/>
                </a:lnTo>
                <a:lnTo>
                  <a:pt x="15459075" y="8686787"/>
                </a:lnTo>
                <a:lnTo>
                  <a:pt x="1545907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5181453" y="1528064"/>
            <a:ext cx="1695450" cy="3409950"/>
          </a:xfrm>
          <a:custGeom>
            <a:avLst/>
            <a:gdLst/>
            <a:ahLst/>
            <a:cxnLst/>
            <a:rect l="l" t="t" r="r" b="b"/>
            <a:pathLst>
              <a:path w="1695450" h="3409950">
                <a:moveTo>
                  <a:pt x="1688718" y="0"/>
                </a:moveTo>
                <a:lnTo>
                  <a:pt x="1516125" y="10032"/>
                </a:lnTo>
                <a:lnTo>
                  <a:pt x="1468173" y="15947"/>
                </a:lnTo>
                <a:lnTo>
                  <a:pt x="1420644" y="23183"/>
                </a:lnTo>
                <a:lnTo>
                  <a:pt x="1373555" y="31722"/>
                </a:lnTo>
                <a:lnTo>
                  <a:pt x="1326927" y="41543"/>
                </a:lnTo>
                <a:lnTo>
                  <a:pt x="1280777" y="52629"/>
                </a:lnTo>
                <a:lnTo>
                  <a:pt x="1235126" y="64960"/>
                </a:lnTo>
                <a:lnTo>
                  <a:pt x="1189992" y="78517"/>
                </a:lnTo>
                <a:lnTo>
                  <a:pt x="1145393" y="93282"/>
                </a:lnTo>
                <a:lnTo>
                  <a:pt x="1101349" y="109234"/>
                </a:lnTo>
                <a:lnTo>
                  <a:pt x="1057879" y="126356"/>
                </a:lnTo>
                <a:lnTo>
                  <a:pt x="1015002" y="144627"/>
                </a:lnTo>
                <a:lnTo>
                  <a:pt x="972736" y="164030"/>
                </a:lnTo>
                <a:lnTo>
                  <a:pt x="931101" y="184544"/>
                </a:lnTo>
                <a:lnTo>
                  <a:pt x="890115" y="206152"/>
                </a:lnTo>
                <a:lnTo>
                  <a:pt x="849798" y="228834"/>
                </a:lnTo>
                <a:lnTo>
                  <a:pt x="810168" y="252570"/>
                </a:lnTo>
                <a:lnTo>
                  <a:pt x="771244" y="277342"/>
                </a:lnTo>
                <a:lnTo>
                  <a:pt x="733045" y="303131"/>
                </a:lnTo>
                <a:lnTo>
                  <a:pt x="695591" y="329918"/>
                </a:lnTo>
                <a:lnTo>
                  <a:pt x="658899" y="357684"/>
                </a:lnTo>
                <a:lnTo>
                  <a:pt x="622989" y="386409"/>
                </a:lnTo>
                <a:lnTo>
                  <a:pt x="587880" y="416076"/>
                </a:lnTo>
                <a:lnTo>
                  <a:pt x="553591" y="446663"/>
                </a:lnTo>
                <a:lnTo>
                  <a:pt x="520141" y="478154"/>
                </a:lnTo>
                <a:lnTo>
                  <a:pt x="487548" y="510528"/>
                </a:lnTo>
                <a:lnTo>
                  <a:pt x="455832" y="543767"/>
                </a:lnTo>
                <a:lnTo>
                  <a:pt x="425011" y="577851"/>
                </a:lnTo>
                <a:lnTo>
                  <a:pt x="395105" y="612762"/>
                </a:lnTo>
                <a:lnTo>
                  <a:pt x="366132" y="648480"/>
                </a:lnTo>
                <a:lnTo>
                  <a:pt x="338112" y="684987"/>
                </a:lnTo>
                <a:lnTo>
                  <a:pt x="311062" y="722264"/>
                </a:lnTo>
                <a:lnTo>
                  <a:pt x="285003" y="760290"/>
                </a:lnTo>
                <a:lnTo>
                  <a:pt x="259953" y="799048"/>
                </a:lnTo>
                <a:lnTo>
                  <a:pt x="235930" y="838519"/>
                </a:lnTo>
                <a:lnTo>
                  <a:pt x="212955" y="878683"/>
                </a:lnTo>
                <a:lnTo>
                  <a:pt x="191046" y="919521"/>
                </a:lnTo>
                <a:lnTo>
                  <a:pt x="170221" y="961014"/>
                </a:lnTo>
                <a:lnTo>
                  <a:pt x="150500" y="1003144"/>
                </a:lnTo>
                <a:lnTo>
                  <a:pt x="131902" y="1045891"/>
                </a:lnTo>
                <a:lnTo>
                  <a:pt x="114445" y="1089236"/>
                </a:lnTo>
                <a:lnTo>
                  <a:pt x="98148" y="1133160"/>
                </a:lnTo>
                <a:lnTo>
                  <a:pt x="83031" y="1177644"/>
                </a:lnTo>
                <a:lnTo>
                  <a:pt x="69113" y="1222670"/>
                </a:lnTo>
                <a:lnTo>
                  <a:pt x="56412" y="1268217"/>
                </a:lnTo>
                <a:lnTo>
                  <a:pt x="44946" y="1314268"/>
                </a:lnTo>
                <a:lnTo>
                  <a:pt x="34736" y="1360802"/>
                </a:lnTo>
                <a:lnTo>
                  <a:pt x="25800" y="1407802"/>
                </a:lnTo>
                <a:lnTo>
                  <a:pt x="18157" y="1455247"/>
                </a:lnTo>
                <a:lnTo>
                  <a:pt x="11826" y="1503120"/>
                </a:lnTo>
                <a:lnTo>
                  <a:pt x="6826" y="1551400"/>
                </a:lnTo>
                <a:lnTo>
                  <a:pt x="3176" y="1600069"/>
                </a:lnTo>
                <a:lnTo>
                  <a:pt x="894" y="1649108"/>
                </a:lnTo>
                <a:lnTo>
                  <a:pt x="0" y="1698497"/>
                </a:lnTo>
                <a:lnTo>
                  <a:pt x="482" y="1746644"/>
                </a:lnTo>
                <a:lnTo>
                  <a:pt x="2285" y="1794468"/>
                </a:lnTo>
                <a:lnTo>
                  <a:pt x="5393" y="1841951"/>
                </a:lnTo>
                <a:lnTo>
                  <a:pt x="9786" y="1889077"/>
                </a:lnTo>
                <a:lnTo>
                  <a:pt x="15449" y="1935827"/>
                </a:lnTo>
                <a:lnTo>
                  <a:pt x="22363" y="1982184"/>
                </a:lnTo>
                <a:lnTo>
                  <a:pt x="30511" y="2028129"/>
                </a:lnTo>
                <a:lnTo>
                  <a:pt x="39876" y="2073645"/>
                </a:lnTo>
                <a:lnTo>
                  <a:pt x="50441" y="2118715"/>
                </a:lnTo>
                <a:lnTo>
                  <a:pt x="62187" y="2163320"/>
                </a:lnTo>
                <a:lnTo>
                  <a:pt x="75098" y="2207443"/>
                </a:lnTo>
                <a:lnTo>
                  <a:pt x="89157" y="2251065"/>
                </a:lnTo>
                <a:lnTo>
                  <a:pt x="104345" y="2294170"/>
                </a:lnTo>
                <a:lnTo>
                  <a:pt x="120646" y="2336740"/>
                </a:lnTo>
                <a:lnTo>
                  <a:pt x="138042" y="2378756"/>
                </a:lnTo>
                <a:lnTo>
                  <a:pt x="156516" y="2420201"/>
                </a:lnTo>
                <a:lnTo>
                  <a:pt x="176050" y="2461057"/>
                </a:lnTo>
                <a:lnTo>
                  <a:pt x="196627" y="2501306"/>
                </a:lnTo>
                <a:lnTo>
                  <a:pt x="218229" y="2540931"/>
                </a:lnTo>
                <a:lnTo>
                  <a:pt x="240840" y="2579914"/>
                </a:lnTo>
                <a:lnTo>
                  <a:pt x="264442" y="2618237"/>
                </a:lnTo>
                <a:lnTo>
                  <a:pt x="289017" y="2655882"/>
                </a:lnTo>
                <a:lnTo>
                  <a:pt x="314548" y="2692832"/>
                </a:lnTo>
                <a:lnTo>
                  <a:pt x="341018" y="2729069"/>
                </a:lnTo>
                <a:lnTo>
                  <a:pt x="368409" y="2764575"/>
                </a:lnTo>
                <a:lnTo>
                  <a:pt x="396704" y="2799332"/>
                </a:lnTo>
                <a:lnTo>
                  <a:pt x="425885" y="2833323"/>
                </a:lnTo>
                <a:lnTo>
                  <a:pt x="455936" y="2866529"/>
                </a:lnTo>
                <a:lnTo>
                  <a:pt x="486838" y="2898933"/>
                </a:lnTo>
                <a:lnTo>
                  <a:pt x="518575" y="2930518"/>
                </a:lnTo>
                <a:lnTo>
                  <a:pt x="551129" y="2961265"/>
                </a:lnTo>
                <a:lnTo>
                  <a:pt x="584482" y="2991157"/>
                </a:lnTo>
                <a:lnTo>
                  <a:pt x="618618" y="3020175"/>
                </a:lnTo>
                <a:lnTo>
                  <a:pt x="653518" y="3048303"/>
                </a:lnTo>
                <a:lnTo>
                  <a:pt x="689166" y="3075523"/>
                </a:lnTo>
                <a:lnTo>
                  <a:pt x="725544" y="3101816"/>
                </a:lnTo>
                <a:lnTo>
                  <a:pt x="762634" y="3127165"/>
                </a:lnTo>
                <a:lnTo>
                  <a:pt x="800420" y="3151552"/>
                </a:lnTo>
                <a:lnTo>
                  <a:pt x="838884" y="3174959"/>
                </a:lnTo>
                <a:lnTo>
                  <a:pt x="878009" y="3197369"/>
                </a:lnTo>
                <a:lnTo>
                  <a:pt x="917776" y="3218764"/>
                </a:lnTo>
                <a:lnTo>
                  <a:pt x="958170" y="3239126"/>
                </a:lnTo>
                <a:lnTo>
                  <a:pt x="999171" y="3258438"/>
                </a:lnTo>
                <a:lnTo>
                  <a:pt x="1040764" y="3276680"/>
                </a:lnTo>
                <a:lnTo>
                  <a:pt x="1082930" y="3293837"/>
                </a:lnTo>
                <a:lnTo>
                  <a:pt x="1125653" y="3309890"/>
                </a:lnTo>
                <a:lnTo>
                  <a:pt x="1168914" y="3324821"/>
                </a:lnTo>
                <a:lnTo>
                  <a:pt x="1212697" y="3338613"/>
                </a:lnTo>
                <a:lnTo>
                  <a:pt x="1256984" y="3351247"/>
                </a:lnTo>
                <a:lnTo>
                  <a:pt x="1301758" y="3362706"/>
                </a:lnTo>
                <a:lnTo>
                  <a:pt x="1347001" y="3372973"/>
                </a:lnTo>
                <a:lnTo>
                  <a:pt x="1392696" y="3382029"/>
                </a:lnTo>
                <a:lnTo>
                  <a:pt x="1438826" y="3389857"/>
                </a:lnTo>
                <a:lnTo>
                  <a:pt x="1485372" y="3396438"/>
                </a:lnTo>
                <a:lnTo>
                  <a:pt x="1532319" y="3401756"/>
                </a:lnTo>
                <a:lnTo>
                  <a:pt x="1579648" y="3405793"/>
                </a:lnTo>
                <a:lnTo>
                  <a:pt x="1627342" y="3408530"/>
                </a:lnTo>
                <a:lnTo>
                  <a:pt x="1675383" y="3409949"/>
                </a:lnTo>
                <a:lnTo>
                  <a:pt x="1688845" y="2556636"/>
                </a:lnTo>
                <a:lnTo>
                  <a:pt x="1641024" y="2554553"/>
                </a:lnTo>
                <a:lnTo>
                  <a:pt x="1593932" y="2549874"/>
                </a:lnTo>
                <a:lnTo>
                  <a:pt x="1547639" y="2542670"/>
                </a:lnTo>
                <a:lnTo>
                  <a:pt x="1502216" y="2533013"/>
                </a:lnTo>
                <a:lnTo>
                  <a:pt x="1457730" y="2520974"/>
                </a:lnTo>
                <a:lnTo>
                  <a:pt x="1414252" y="2506622"/>
                </a:lnTo>
                <a:lnTo>
                  <a:pt x="1371851" y="2490030"/>
                </a:lnTo>
                <a:lnTo>
                  <a:pt x="1330597" y="2471268"/>
                </a:lnTo>
                <a:lnTo>
                  <a:pt x="1290559" y="2450408"/>
                </a:lnTo>
                <a:lnTo>
                  <a:pt x="1251806" y="2427520"/>
                </a:lnTo>
                <a:lnTo>
                  <a:pt x="1214407" y="2402675"/>
                </a:lnTo>
                <a:lnTo>
                  <a:pt x="1178433" y="2375945"/>
                </a:lnTo>
                <a:lnTo>
                  <a:pt x="1143952" y="2347400"/>
                </a:lnTo>
                <a:lnTo>
                  <a:pt x="1111035" y="2317111"/>
                </a:lnTo>
                <a:lnTo>
                  <a:pt x="1079750" y="2285149"/>
                </a:lnTo>
                <a:lnTo>
                  <a:pt x="1050167" y="2251586"/>
                </a:lnTo>
                <a:lnTo>
                  <a:pt x="1022355" y="2216492"/>
                </a:lnTo>
                <a:lnTo>
                  <a:pt x="996383" y="2179938"/>
                </a:lnTo>
                <a:lnTo>
                  <a:pt x="972322" y="2141995"/>
                </a:lnTo>
                <a:lnTo>
                  <a:pt x="950241" y="2102734"/>
                </a:lnTo>
                <a:lnTo>
                  <a:pt x="930208" y="2062227"/>
                </a:lnTo>
                <a:lnTo>
                  <a:pt x="912294" y="2020544"/>
                </a:lnTo>
                <a:lnTo>
                  <a:pt x="896568" y="1977755"/>
                </a:lnTo>
                <a:lnTo>
                  <a:pt x="883099" y="1933933"/>
                </a:lnTo>
                <a:lnTo>
                  <a:pt x="871957" y="1889149"/>
                </a:lnTo>
                <a:lnTo>
                  <a:pt x="863210" y="1843472"/>
                </a:lnTo>
                <a:lnTo>
                  <a:pt x="856930" y="1796974"/>
                </a:lnTo>
                <a:lnTo>
                  <a:pt x="853184" y="1749726"/>
                </a:lnTo>
                <a:lnTo>
                  <a:pt x="852042" y="1701800"/>
                </a:lnTo>
                <a:lnTo>
                  <a:pt x="853562" y="1653871"/>
                </a:lnTo>
                <a:lnTo>
                  <a:pt x="857680" y="1606643"/>
                </a:lnTo>
                <a:lnTo>
                  <a:pt x="864327" y="1560187"/>
                </a:lnTo>
                <a:lnTo>
                  <a:pt x="873431" y="1514572"/>
                </a:lnTo>
                <a:lnTo>
                  <a:pt x="884925" y="1469870"/>
                </a:lnTo>
                <a:lnTo>
                  <a:pt x="898737" y="1426150"/>
                </a:lnTo>
                <a:lnTo>
                  <a:pt x="914798" y="1383483"/>
                </a:lnTo>
                <a:lnTo>
                  <a:pt x="933037" y="1341938"/>
                </a:lnTo>
                <a:lnTo>
                  <a:pt x="953385" y="1301588"/>
                </a:lnTo>
                <a:lnTo>
                  <a:pt x="975772" y="1262501"/>
                </a:lnTo>
                <a:lnTo>
                  <a:pt x="1000128" y="1224749"/>
                </a:lnTo>
                <a:lnTo>
                  <a:pt x="1026382" y="1188401"/>
                </a:lnTo>
                <a:lnTo>
                  <a:pt x="1054466" y="1153528"/>
                </a:lnTo>
                <a:lnTo>
                  <a:pt x="1084308" y="1120200"/>
                </a:lnTo>
                <a:lnTo>
                  <a:pt x="1115840" y="1088488"/>
                </a:lnTo>
                <a:lnTo>
                  <a:pt x="1148990" y="1058462"/>
                </a:lnTo>
                <a:lnTo>
                  <a:pt x="1183690" y="1030192"/>
                </a:lnTo>
                <a:lnTo>
                  <a:pt x="1219868" y="1003749"/>
                </a:lnTo>
                <a:lnTo>
                  <a:pt x="1257456" y="979204"/>
                </a:lnTo>
                <a:lnTo>
                  <a:pt x="1296383" y="956625"/>
                </a:lnTo>
                <a:lnTo>
                  <a:pt x="1336580" y="936085"/>
                </a:lnTo>
                <a:lnTo>
                  <a:pt x="1377975" y="917653"/>
                </a:lnTo>
                <a:lnTo>
                  <a:pt x="1420500" y="901399"/>
                </a:lnTo>
                <a:lnTo>
                  <a:pt x="1464085" y="887394"/>
                </a:lnTo>
                <a:lnTo>
                  <a:pt x="1508659" y="875709"/>
                </a:lnTo>
                <a:lnTo>
                  <a:pt x="1554152" y="866413"/>
                </a:lnTo>
                <a:lnTo>
                  <a:pt x="1600495" y="859577"/>
                </a:lnTo>
                <a:lnTo>
                  <a:pt x="1647617" y="855271"/>
                </a:lnTo>
                <a:lnTo>
                  <a:pt x="1695450" y="853566"/>
                </a:lnTo>
                <a:lnTo>
                  <a:pt x="1688718" y="0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23228" y="3112134"/>
            <a:ext cx="5963284" cy="1847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FABB00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27306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ABB00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27306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ABB00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6365"/>
          </a:xfrm>
          <a:custGeom>
            <a:avLst/>
            <a:gdLst/>
            <a:ahLst/>
            <a:cxnLst/>
            <a:rect l="l" t="t" r="r" b="b"/>
            <a:pathLst>
              <a:path w="18288000" h="10286365">
                <a:moveTo>
                  <a:pt x="18288000" y="0"/>
                </a:moveTo>
                <a:lnTo>
                  <a:pt x="0" y="0"/>
                </a:lnTo>
                <a:lnTo>
                  <a:pt x="0" y="10286364"/>
                </a:lnTo>
                <a:lnTo>
                  <a:pt x="18288000" y="10286364"/>
                </a:lnTo>
                <a:lnTo>
                  <a:pt x="18288000" y="0"/>
                </a:lnTo>
                <a:close/>
              </a:path>
            </a:pathLst>
          </a:custGeom>
          <a:solidFill>
            <a:srgbClr val="75C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3898265" cy="3729354"/>
          </a:xfrm>
          <a:custGeom>
            <a:avLst/>
            <a:gdLst/>
            <a:ahLst/>
            <a:cxnLst/>
            <a:rect l="l" t="t" r="r" b="b"/>
            <a:pathLst>
              <a:path w="3898265" h="3729354">
                <a:moveTo>
                  <a:pt x="3898011" y="0"/>
                </a:moveTo>
                <a:lnTo>
                  <a:pt x="3362452" y="0"/>
                </a:lnTo>
                <a:lnTo>
                  <a:pt x="3362071" y="154813"/>
                </a:lnTo>
                <a:lnTo>
                  <a:pt x="3360097" y="204353"/>
                </a:lnTo>
                <a:lnTo>
                  <a:pt x="3357343" y="253791"/>
                </a:lnTo>
                <a:lnTo>
                  <a:pt x="3353813" y="303118"/>
                </a:lnTo>
                <a:lnTo>
                  <a:pt x="3349509" y="352326"/>
                </a:lnTo>
                <a:lnTo>
                  <a:pt x="3344436" y="401406"/>
                </a:lnTo>
                <a:lnTo>
                  <a:pt x="3338596" y="450350"/>
                </a:lnTo>
                <a:lnTo>
                  <a:pt x="3331993" y="499149"/>
                </a:lnTo>
                <a:lnTo>
                  <a:pt x="3324631" y="547796"/>
                </a:lnTo>
                <a:lnTo>
                  <a:pt x="3316513" y="596280"/>
                </a:lnTo>
                <a:lnTo>
                  <a:pt x="3307642" y="644595"/>
                </a:lnTo>
                <a:lnTo>
                  <a:pt x="3298021" y="692731"/>
                </a:lnTo>
                <a:lnTo>
                  <a:pt x="3287655" y="740680"/>
                </a:lnTo>
                <a:lnTo>
                  <a:pt x="3276546" y="788433"/>
                </a:lnTo>
                <a:lnTo>
                  <a:pt x="3264698" y="835983"/>
                </a:lnTo>
                <a:lnTo>
                  <a:pt x="3252114" y="883320"/>
                </a:lnTo>
                <a:lnTo>
                  <a:pt x="3238798" y="930436"/>
                </a:lnTo>
                <a:lnTo>
                  <a:pt x="3224753" y="977323"/>
                </a:lnTo>
                <a:lnTo>
                  <a:pt x="3209983" y="1023972"/>
                </a:lnTo>
                <a:lnTo>
                  <a:pt x="3194491" y="1070375"/>
                </a:lnTo>
                <a:lnTo>
                  <a:pt x="3178280" y="1116523"/>
                </a:lnTo>
                <a:lnTo>
                  <a:pt x="3161354" y="1162407"/>
                </a:lnTo>
                <a:lnTo>
                  <a:pt x="3143715" y="1208020"/>
                </a:lnTo>
                <a:lnTo>
                  <a:pt x="3125369" y="1253353"/>
                </a:lnTo>
                <a:lnTo>
                  <a:pt x="3106317" y="1298397"/>
                </a:lnTo>
                <a:lnTo>
                  <a:pt x="3086564" y="1343144"/>
                </a:lnTo>
                <a:lnTo>
                  <a:pt x="3066113" y="1387586"/>
                </a:lnTo>
                <a:lnTo>
                  <a:pt x="3044967" y="1431713"/>
                </a:lnTo>
                <a:lnTo>
                  <a:pt x="3023129" y="1475518"/>
                </a:lnTo>
                <a:lnTo>
                  <a:pt x="3000604" y="1518991"/>
                </a:lnTo>
                <a:lnTo>
                  <a:pt x="2977394" y="1562126"/>
                </a:lnTo>
                <a:lnTo>
                  <a:pt x="2953503" y="1604912"/>
                </a:lnTo>
                <a:lnTo>
                  <a:pt x="2928934" y="1647342"/>
                </a:lnTo>
                <a:lnTo>
                  <a:pt x="2903690" y="1689407"/>
                </a:lnTo>
                <a:lnTo>
                  <a:pt x="2877776" y="1731099"/>
                </a:lnTo>
                <a:lnTo>
                  <a:pt x="2851194" y="1772408"/>
                </a:lnTo>
                <a:lnTo>
                  <a:pt x="2823948" y="1813328"/>
                </a:lnTo>
                <a:lnTo>
                  <a:pt x="2796042" y="1853849"/>
                </a:lnTo>
                <a:lnTo>
                  <a:pt x="2767478" y="1893962"/>
                </a:lnTo>
                <a:lnTo>
                  <a:pt x="2738260" y="1933660"/>
                </a:lnTo>
                <a:lnTo>
                  <a:pt x="2708392" y="1972933"/>
                </a:lnTo>
                <a:lnTo>
                  <a:pt x="2677877" y="2011774"/>
                </a:lnTo>
                <a:lnTo>
                  <a:pt x="2646718" y="2050174"/>
                </a:lnTo>
                <a:lnTo>
                  <a:pt x="2614919" y="2088124"/>
                </a:lnTo>
                <a:lnTo>
                  <a:pt x="2582483" y="2125616"/>
                </a:lnTo>
                <a:lnTo>
                  <a:pt x="2549413" y="2162642"/>
                </a:lnTo>
                <a:lnTo>
                  <a:pt x="2515714" y="2199193"/>
                </a:lnTo>
                <a:lnTo>
                  <a:pt x="2481388" y="2235260"/>
                </a:lnTo>
                <a:lnTo>
                  <a:pt x="2446439" y="2270835"/>
                </a:lnTo>
                <a:lnTo>
                  <a:pt x="2410869" y="2305910"/>
                </a:lnTo>
                <a:lnTo>
                  <a:pt x="2374684" y="2340475"/>
                </a:lnTo>
                <a:lnTo>
                  <a:pt x="2337886" y="2374524"/>
                </a:lnTo>
                <a:lnTo>
                  <a:pt x="2300478" y="2408047"/>
                </a:lnTo>
                <a:lnTo>
                  <a:pt x="2262307" y="2441157"/>
                </a:lnTo>
                <a:lnTo>
                  <a:pt x="2223684" y="2473591"/>
                </a:lnTo>
                <a:lnTo>
                  <a:pt x="2184618" y="2505344"/>
                </a:lnTo>
                <a:lnTo>
                  <a:pt x="2145117" y="2536416"/>
                </a:lnTo>
                <a:lnTo>
                  <a:pt x="2105190" y="2566803"/>
                </a:lnTo>
                <a:lnTo>
                  <a:pt x="2064848" y="2596503"/>
                </a:lnTo>
                <a:lnTo>
                  <a:pt x="2024097" y="2625514"/>
                </a:lnTo>
                <a:lnTo>
                  <a:pt x="1982948" y="2653834"/>
                </a:lnTo>
                <a:lnTo>
                  <a:pt x="1941410" y="2681460"/>
                </a:lnTo>
                <a:lnTo>
                  <a:pt x="1899491" y="2708389"/>
                </a:lnTo>
                <a:lnTo>
                  <a:pt x="1857201" y="2734620"/>
                </a:lnTo>
                <a:lnTo>
                  <a:pt x="1814549" y="2760150"/>
                </a:lnTo>
                <a:lnTo>
                  <a:pt x="1771542" y="2784977"/>
                </a:lnTo>
                <a:lnTo>
                  <a:pt x="1728192" y="2809098"/>
                </a:lnTo>
                <a:lnTo>
                  <a:pt x="1684506" y="2832511"/>
                </a:lnTo>
                <a:lnTo>
                  <a:pt x="1640493" y="2855214"/>
                </a:lnTo>
                <a:lnTo>
                  <a:pt x="1596163" y="2877203"/>
                </a:lnTo>
                <a:lnTo>
                  <a:pt x="1551524" y="2898478"/>
                </a:lnTo>
                <a:lnTo>
                  <a:pt x="1506586" y="2919036"/>
                </a:lnTo>
                <a:lnTo>
                  <a:pt x="1461358" y="2938873"/>
                </a:lnTo>
                <a:lnTo>
                  <a:pt x="1415847" y="2957989"/>
                </a:lnTo>
                <a:lnTo>
                  <a:pt x="1370065" y="2976380"/>
                </a:lnTo>
                <a:lnTo>
                  <a:pt x="1324019" y="2994044"/>
                </a:lnTo>
                <a:lnTo>
                  <a:pt x="1277718" y="3010979"/>
                </a:lnTo>
                <a:lnTo>
                  <a:pt x="1231172" y="3027182"/>
                </a:lnTo>
                <a:lnTo>
                  <a:pt x="1184390" y="3042652"/>
                </a:lnTo>
                <a:lnTo>
                  <a:pt x="1137380" y="3057385"/>
                </a:lnTo>
                <a:lnTo>
                  <a:pt x="1090151" y="3071379"/>
                </a:lnTo>
                <a:lnTo>
                  <a:pt x="1042713" y="3084633"/>
                </a:lnTo>
                <a:lnTo>
                  <a:pt x="995074" y="3097143"/>
                </a:lnTo>
                <a:lnTo>
                  <a:pt x="947244" y="3108907"/>
                </a:lnTo>
                <a:lnTo>
                  <a:pt x="899232" y="3119924"/>
                </a:lnTo>
                <a:lnTo>
                  <a:pt x="851046" y="3130190"/>
                </a:lnTo>
                <a:lnTo>
                  <a:pt x="802695" y="3139703"/>
                </a:lnTo>
                <a:lnTo>
                  <a:pt x="754189" y="3148461"/>
                </a:lnTo>
                <a:lnTo>
                  <a:pt x="705536" y="3156461"/>
                </a:lnTo>
                <a:lnTo>
                  <a:pt x="656746" y="3163702"/>
                </a:lnTo>
                <a:lnTo>
                  <a:pt x="607828" y="3170181"/>
                </a:lnTo>
                <a:lnTo>
                  <a:pt x="558789" y="3175895"/>
                </a:lnTo>
                <a:lnTo>
                  <a:pt x="509641" y="3180841"/>
                </a:lnTo>
                <a:lnTo>
                  <a:pt x="460391" y="3185019"/>
                </a:lnTo>
                <a:lnTo>
                  <a:pt x="411048" y="3188425"/>
                </a:lnTo>
                <a:lnTo>
                  <a:pt x="361622" y="3191057"/>
                </a:lnTo>
                <a:lnTo>
                  <a:pt x="312121" y="3192913"/>
                </a:lnTo>
                <a:lnTo>
                  <a:pt x="262555" y="3193990"/>
                </a:lnTo>
                <a:lnTo>
                  <a:pt x="212932" y="3194286"/>
                </a:lnTo>
                <a:lnTo>
                  <a:pt x="163262" y="3193799"/>
                </a:lnTo>
                <a:lnTo>
                  <a:pt x="113553" y="3192526"/>
                </a:lnTo>
                <a:lnTo>
                  <a:pt x="0" y="3185414"/>
                </a:lnTo>
                <a:lnTo>
                  <a:pt x="0" y="3721100"/>
                </a:lnTo>
                <a:lnTo>
                  <a:pt x="95581" y="3727069"/>
                </a:lnTo>
                <a:lnTo>
                  <a:pt x="145450" y="3728404"/>
                </a:lnTo>
                <a:lnTo>
                  <a:pt x="195286" y="3729063"/>
                </a:lnTo>
                <a:lnTo>
                  <a:pt x="245084" y="3729048"/>
                </a:lnTo>
                <a:lnTo>
                  <a:pt x="294837" y="3728360"/>
                </a:lnTo>
                <a:lnTo>
                  <a:pt x="344538" y="3727002"/>
                </a:lnTo>
                <a:lnTo>
                  <a:pt x="394181" y="3724975"/>
                </a:lnTo>
                <a:lnTo>
                  <a:pt x="443758" y="3722280"/>
                </a:lnTo>
                <a:lnTo>
                  <a:pt x="493263" y="3718920"/>
                </a:lnTo>
                <a:lnTo>
                  <a:pt x="542691" y="3714896"/>
                </a:lnTo>
                <a:lnTo>
                  <a:pt x="592033" y="3710210"/>
                </a:lnTo>
                <a:lnTo>
                  <a:pt x="641283" y="3704864"/>
                </a:lnTo>
                <a:lnTo>
                  <a:pt x="690435" y="3698859"/>
                </a:lnTo>
                <a:lnTo>
                  <a:pt x="739482" y="3692198"/>
                </a:lnTo>
                <a:lnTo>
                  <a:pt x="788418" y="3684881"/>
                </a:lnTo>
                <a:lnTo>
                  <a:pt x="837235" y="3676910"/>
                </a:lnTo>
                <a:lnTo>
                  <a:pt x="885928" y="3668289"/>
                </a:lnTo>
                <a:lnTo>
                  <a:pt x="934489" y="3659017"/>
                </a:lnTo>
                <a:lnTo>
                  <a:pt x="982912" y="3649097"/>
                </a:lnTo>
                <a:lnTo>
                  <a:pt x="1031190" y="3638530"/>
                </a:lnTo>
                <a:lnTo>
                  <a:pt x="1079317" y="3627319"/>
                </a:lnTo>
                <a:lnTo>
                  <a:pt x="1127285" y="3615465"/>
                </a:lnTo>
                <a:lnTo>
                  <a:pt x="1175089" y="3602970"/>
                </a:lnTo>
                <a:lnTo>
                  <a:pt x="1222722" y="3589835"/>
                </a:lnTo>
                <a:lnTo>
                  <a:pt x="1270177" y="3576063"/>
                </a:lnTo>
                <a:lnTo>
                  <a:pt x="1317447" y="3561654"/>
                </a:lnTo>
                <a:lnTo>
                  <a:pt x="1364526" y="3546611"/>
                </a:lnTo>
                <a:lnTo>
                  <a:pt x="1411407" y="3530936"/>
                </a:lnTo>
                <a:lnTo>
                  <a:pt x="1458083" y="3514629"/>
                </a:lnTo>
                <a:lnTo>
                  <a:pt x="1504549" y="3497694"/>
                </a:lnTo>
                <a:lnTo>
                  <a:pt x="1550797" y="3480131"/>
                </a:lnTo>
                <a:lnTo>
                  <a:pt x="1596820" y="3461943"/>
                </a:lnTo>
                <a:lnTo>
                  <a:pt x="1642612" y="3443131"/>
                </a:lnTo>
                <a:lnTo>
                  <a:pt x="1688167" y="3423696"/>
                </a:lnTo>
                <a:lnTo>
                  <a:pt x="1733477" y="3403641"/>
                </a:lnTo>
                <a:lnTo>
                  <a:pt x="1778536" y="3382968"/>
                </a:lnTo>
                <a:lnTo>
                  <a:pt x="1823338" y="3361678"/>
                </a:lnTo>
                <a:lnTo>
                  <a:pt x="1867876" y="3339772"/>
                </a:lnTo>
                <a:lnTo>
                  <a:pt x="1912142" y="3317253"/>
                </a:lnTo>
                <a:lnTo>
                  <a:pt x="1956132" y="3294122"/>
                </a:lnTo>
                <a:lnTo>
                  <a:pt x="1999837" y="3270381"/>
                </a:lnTo>
                <a:lnTo>
                  <a:pt x="2043251" y="3246032"/>
                </a:lnTo>
                <a:lnTo>
                  <a:pt x="2086368" y="3221077"/>
                </a:lnTo>
                <a:lnTo>
                  <a:pt x="2129181" y="3195516"/>
                </a:lnTo>
                <a:lnTo>
                  <a:pt x="2171683" y="3169353"/>
                </a:lnTo>
                <a:lnTo>
                  <a:pt x="2213868" y="3142588"/>
                </a:lnTo>
                <a:lnTo>
                  <a:pt x="2255729" y="3115224"/>
                </a:lnTo>
                <a:lnTo>
                  <a:pt x="2297259" y="3087262"/>
                </a:lnTo>
                <a:lnTo>
                  <a:pt x="2338452" y="3058703"/>
                </a:lnTo>
                <a:lnTo>
                  <a:pt x="2379302" y="3029551"/>
                </a:lnTo>
                <a:lnTo>
                  <a:pt x="2419800" y="2999805"/>
                </a:lnTo>
                <a:lnTo>
                  <a:pt x="2459942" y="2969469"/>
                </a:lnTo>
                <a:lnTo>
                  <a:pt x="2499720" y="2938544"/>
                </a:lnTo>
                <a:lnTo>
                  <a:pt x="2539128" y="2907031"/>
                </a:lnTo>
                <a:lnTo>
                  <a:pt x="2578158" y="2874933"/>
                </a:lnTo>
                <a:lnTo>
                  <a:pt x="2616805" y="2842250"/>
                </a:lnTo>
                <a:lnTo>
                  <a:pt x="2655062" y="2808985"/>
                </a:lnTo>
                <a:lnTo>
                  <a:pt x="2692429" y="2775581"/>
                </a:lnTo>
                <a:lnTo>
                  <a:pt x="2729278" y="2741728"/>
                </a:lnTo>
                <a:lnTo>
                  <a:pt x="2765606" y="2707434"/>
                </a:lnTo>
                <a:lnTo>
                  <a:pt x="2801411" y="2672703"/>
                </a:lnTo>
                <a:lnTo>
                  <a:pt x="2836691" y="2637542"/>
                </a:lnTo>
                <a:lnTo>
                  <a:pt x="2871443" y="2601958"/>
                </a:lnTo>
                <a:lnTo>
                  <a:pt x="2905664" y="2565956"/>
                </a:lnTo>
                <a:lnTo>
                  <a:pt x="2939353" y="2529542"/>
                </a:lnTo>
                <a:lnTo>
                  <a:pt x="2972506" y="2492724"/>
                </a:lnTo>
                <a:lnTo>
                  <a:pt x="3005121" y="2455506"/>
                </a:lnTo>
                <a:lnTo>
                  <a:pt x="3037196" y="2417895"/>
                </a:lnTo>
                <a:lnTo>
                  <a:pt x="3068728" y="2379897"/>
                </a:lnTo>
                <a:lnTo>
                  <a:pt x="3099715" y="2341519"/>
                </a:lnTo>
                <a:lnTo>
                  <a:pt x="3130154" y="2302766"/>
                </a:lnTo>
                <a:lnTo>
                  <a:pt x="3160043" y="2263644"/>
                </a:lnTo>
                <a:lnTo>
                  <a:pt x="3189379" y="2224160"/>
                </a:lnTo>
                <a:lnTo>
                  <a:pt x="3218161" y="2184320"/>
                </a:lnTo>
                <a:lnTo>
                  <a:pt x="3246384" y="2144130"/>
                </a:lnTo>
                <a:lnTo>
                  <a:pt x="3274048" y="2103596"/>
                </a:lnTo>
                <a:lnTo>
                  <a:pt x="3301149" y="2062725"/>
                </a:lnTo>
                <a:lnTo>
                  <a:pt x="3327685" y="2021522"/>
                </a:lnTo>
                <a:lnTo>
                  <a:pt x="3353653" y="1979993"/>
                </a:lnTo>
                <a:lnTo>
                  <a:pt x="3379052" y="1938145"/>
                </a:lnTo>
                <a:lnTo>
                  <a:pt x="3403878" y="1895983"/>
                </a:lnTo>
                <a:lnTo>
                  <a:pt x="3428129" y="1853515"/>
                </a:lnTo>
                <a:lnTo>
                  <a:pt x="3451803" y="1810746"/>
                </a:lnTo>
                <a:lnTo>
                  <a:pt x="3474898" y="1767682"/>
                </a:lnTo>
                <a:lnTo>
                  <a:pt x="3497410" y="1724329"/>
                </a:lnTo>
                <a:lnTo>
                  <a:pt x="3519337" y="1680694"/>
                </a:lnTo>
                <a:lnTo>
                  <a:pt x="3540677" y="1636783"/>
                </a:lnTo>
                <a:lnTo>
                  <a:pt x="3561427" y="1592601"/>
                </a:lnTo>
                <a:lnTo>
                  <a:pt x="3581585" y="1548155"/>
                </a:lnTo>
                <a:lnTo>
                  <a:pt x="3601149" y="1503451"/>
                </a:lnTo>
                <a:lnTo>
                  <a:pt x="3620116" y="1458496"/>
                </a:lnTo>
                <a:lnTo>
                  <a:pt x="3638483" y="1413295"/>
                </a:lnTo>
                <a:lnTo>
                  <a:pt x="3656247" y="1367854"/>
                </a:lnTo>
                <a:lnTo>
                  <a:pt x="3673408" y="1322180"/>
                </a:lnTo>
                <a:lnTo>
                  <a:pt x="3689962" y="1276279"/>
                </a:lnTo>
                <a:lnTo>
                  <a:pt x="3705906" y="1230157"/>
                </a:lnTo>
                <a:lnTo>
                  <a:pt x="3721238" y="1183819"/>
                </a:lnTo>
                <a:lnTo>
                  <a:pt x="3735956" y="1137273"/>
                </a:lnTo>
                <a:lnTo>
                  <a:pt x="3750057" y="1090524"/>
                </a:lnTo>
                <a:lnTo>
                  <a:pt x="3763539" y="1043579"/>
                </a:lnTo>
                <a:lnTo>
                  <a:pt x="3776399" y="996444"/>
                </a:lnTo>
                <a:lnTo>
                  <a:pt x="3788635" y="949124"/>
                </a:lnTo>
                <a:lnTo>
                  <a:pt x="3800244" y="901626"/>
                </a:lnTo>
                <a:lnTo>
                  <a:pt x="3811224" y="853956"/>
                </a:lnTo>
                <a:lnTo>
                  <a:pt x="3821573" y="806120"/>
                </a:lnTo>
                <a:lnTo>
                  <a:pt x="3831287" y="758124"/>
                </a:lnTo>
                <a:lnTo>
                  <a:pt x="3840365" y="709975"/>
                </a:lnTo>
                <a:lnTo>
                  <a:pt x="3848804" y="661679"/>
                </a:lnTo>
                <a:lnTo>
                  <a:pt x="3856601" y="613241"/>
                </a:lnTo>
                <a:lnTo>
                  <a:pt x="3863754" y="564668"/>
                </a:lnTo>
                <a:lnTo>
                  <a:pt x="3870261" y="515966"/>
                </a:lnTo>
                <a:lnTo>
                  <a:pt x="3876119" y="467142"/>
                </a:lnTo>
                <a:lnTo>
                  <a:pt x="3881326" y="418200"/>
                </a:lnTo>
                <a:lnTo>
                  <a:pt x="3885879" y="369148"/>
                </a:lnTo>
                <a:lnTo>
                  <a:pt x="3889775" y="319992"/>
                </a:lnTo>
                <a:lnTo>
                  <a:pt x="3893013" y="270737"/>
                </a:lnTo>
                <a:lnTo>
                  <a:pt x="3895590" y="221390"/>
                </a:lnTo>
                <a:lnTo>
                  <a:pt x="3897503" y="171957"/>
                </a:lnTo>
                <a:lnTo>
                  <a:pt x="3898011" y="0"/>
                </a:lnTo>
                <a:close/>
              </a:path>
            </a:pathLst>
          </a:custGeom>
          <a:solidFill>
            <a:srgbClr val="FAB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15922" y="799465"/>
            <a:ext cx="15459075" cy="8686800"/>
          </a:xfrm>
          <a:custGeom>
            <a:avLst/>
            <a:gdLst/>
            <a:ahLst/>
            <a:cxnLst/>
            <a:rect l="l" t="t" r="r" b="b"/>
            <a:pathLst>
              <a:path w="15459075" h="8686800">
                <a:moveTo>
                  <a:pt x="15459075" y="0"/>
                </a:moveTo>
                <a:lnTo>
                  <a:pt x="0" y="0"/>
                </a:lnTo>
                <a:lnTo>
                  <a:pt x="0" y="7238491"/>
                </a:lnTo>
                <a:lnTo>
                  <a:pt x="7112" y="7381621"/>
                </a:lnTo>
                <a:lnTo>
                  <a:pt x="12895" y="7431168"/>
                </a:lnTo>
                <a:lnTo>
                  <a:pt x="20367" y="7480378"/>
                </a:lnTo>
                <a:lnTo>
                  <a:pt x="29510" y="7529213"/>
                </a:lnTo>
                <a:lnTo>
                  <a:pt x="40307" y="7577629"/>
                </a:lnTo>
                <a:lnTo>
                  <a:pt x="52742" y="7625587"/>
                </a:lnTo>
                <a:lnTo>
                  <a:pt x="66798" y="7673046"/>
                </a:lnTo>
                <a:lnTo>
                  <a:pt x="82457" y="7719965"/>
                </a:lnTo>
                <a:lnTo>
                  <a:pt x="99704" y="7766303"/>
                </a:lnTo>
                <a:lnTo>
                  <a:pt x="118520" y="7812019"/>
                </a:lnTo>
                <a:lnTo>
                  <a:pt x="138890" y="7857074"/>
                </a:lnTo>
                <a:lnTo>
                  <a:pt x="160796" y="7901425"/>
                </a:lnTo>
                <a:lnTo>
                  <a:pt x="184222" y="7945032"/>
                </a:lnTo>
                <a:lnTo>
                  <a:pt x="209150" y="7987854"/>
                </a:lnTo>
                <a:lnTo>
                  <a:pt x="235564" y="8029851"/>
                </a:lnTo>
                <a:lnTo>
                  <a:pt x="263447" y="8070982"/>
                </a:lnTo>
                <a:lnTo>
                  <a:pt x="292782" y="8111205"/>
                </a:lnTo>
                <a:lnTo>
                  <a:pt x="323553" y="8150481"/>
                </a:lnTo>
                <a:lnTo>
                  <a:pt x="355741" y="8188768"/>
                </a:lnTo>
                <a:lnTo>
                  <a:pt x="389332" y="8226026"/>
                </a:lnTo>
                <a:lnTo>
                  <a:pt x="424307" y="8262213"/>
                </a:lnTo>
                <a:lnTo>
                  <a:pt x="460266" y="8296950"/>
                </a:lnTo>
                <a:lnTo>
                  <a:pt x="497284" y="8330321"/>
                </a:lnTo>
                <a:lnTo>
                  <a:pt x="535321" y="8362310"/>
                </a:lnTo>
                <a:lnTo>
                  <a:pt x="574337" y="8392899"/>
                </a:lnTo>
                <a:lnTo>
                  <a:pt x="614292" y="8422073"/>
                </a:lnTo>
                <a:lnTo>
                  <a:pt x="655145" y="8449814"/>
                </a:lnTo>
                <a:lnTo>
                  <a:pt x="696857" y="8476107"/>
                </a:lnTo>
                <a:lnTo>
                  <a:pt x="739388" y="8500934"/>
                </a:lnTo>
                <a:lnTo>
                  <a:pt x="782697" y="8524279"/>
                </a:lnTo>
                <a:lnTo>
                  <a:pt x="826744" y="8546126"/>
                </a:lnTo>
                <a:lnTo>
                  <a:pt x="871489" y="8566458"/>
                </a:lnTo>
                <a:lnTo>
                  <a:pt x="916893" y="8585258"/>
                </a:lnTo>
                <a:lnTo>
                  <a:pt x="962914" y="8602511"/>
                </a:lnTo>
                <a:lnTo>
                  <a:pt x="1009514" y="8618199"/>
                </a:lnTo>
                <a:lnTo>
                  <a:pt x="1056652" y="8632305"/>
                </a:lnTo>
                <a:lnTo>
                  <a:pt x="1104287" y="8644814"/>
                </a:lnTo>
                <a:lnTo>
                  <a:pt x="1152380" y="8655709"/>
                </a:lnTo>
                <a:lnTo>
                  <a:pt x="1200891" y="8664973"/>
                </a:lnTo>
                <a:lnTo>
                  <a:pt x="1249780" y="8672590"/>
                </a:lnTo>
                <a:lnTo>
                  <a:pt x="1299006" y="8678543"/>
                </a:lnTo>
                <a:lnTo>
                  <a:pt x="1348529" y="8682815"/>
                </a:lnTo>
                <a:lnTo>
                  <a:pt x="1398310" y="8685391"/>
                </a:lnTo>
                <a:lnTo>
                  <a:pt x="1448308" y="8686253"/>
                </a:lnTo>
                <a:lnTo>
                  <a:pt x="15459075" y="8686253"/>
                </a:lnTo>
                <a:lnTo>
                  <a:pt x="1545907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002514" y="7813167"/>
            <a:ext cx="3409950" cy="1695450"/>
          </a:xfrm>
          <a:custGeom>
            <a:avLst/>
            <a:gdLst/>
            <a:ahLst/>
            <a:cxnLst/>
            <a:rect l="l" t="t" r="r" b="b"/>
            <a:pathLst>
              <a:path w="3409950" h="1695450">
                <a:moveTo>
                  <a:pt x="1698370" y="0"/>
                </a:moveTo>
                <a:lnTo>
                  <a:pt x="1648988" y="894"/>
                </a:lnTo>
                <a:lnTo>
                  <a:pt x="1599956" y="3175"/>
                </a:lnTo>
                <a:lnTo>
                  <a:pt x="1551293" y="6825"/>
                </a:lnTo>
                <a:lnTo>
                  <a:pt x="1503019" y="11824"/>
                </a:lnTo>
                <a:lnTo>
                  <a:pt x="1455153" y="18154"/>
                </a:lnTo>
                <a:lnTo>
                  <a:pt x="1407713" y="25796"/>
                </a:lnTo>
                <a:lnTo>
                  <a:pt x="1360719" y="34730"/>
                </a:lnTo>
                <a:lnTo>
                  <a:pt x="1314190" y="44939"/>
                </a:lnTo>
                <a:lnTo>
                  <a:pt x="1268145" y="56402"/>
                </a:lnTo>
                <a:lnTo>
                  <a:pt x="1222602" y="69101"/>
                </a:lnTo>
                <a:lnTo>
                  <a:pt x="1177581" y="83018"/>
                </a:lnTo>
                <a:lnTo>
                  <a:pt x="1133101" y="98133"/>
                </a:lnTo>
                <a:lnTo>
                  <a:pt x="1089181" y="114426"/>
                </a:lnTo>
                <a:lnTo>
                  <a:pt x="1045840" y="131881"/>
                </a:lnTo>
                <a:lnTo>
                  <a:pt x="1003097" y="150477"/>
                </a:lnTo>
                <a:lnTo>
                  <a:pt x="960971" y="170195"/>
                </a:lnTo>
                <a:lnTo>
                  <a:pt x="919481" y="191017"/>
                </a:lnTo>
                <a:lnTo>
                  <a:pt x="878646" y="212924"/>
                </a:lnTo>
                <a:lnTo>
                  <a:pt x="838485" y="235896"/>
                </a:lnTo>
                <a:lnTo>
                  <a:pt x="799018" y="259915"/>
                </a:lnTo>
                <a:lnTo>
                  <a:pt x="760262" y="284963"/>
                </a:lnTo>
                <a:lnTo>
                  <a:pt x="722238" y="311019"/>
                </a:lnTo>
                <a:lnTo>
                  <a:pt x="684964" y="338066"/>
                </a:lnTo>
                <a:lnTo>
                  <a:pt x="648460" y="366083"/>
                </a:lnTo>
                <a:lnTo>
                  <a:pt x="612743" y="395054"/>
                </a:lnTo>
                <a:lnTo>
                  <a:pt x="577834" y="424957"/>
                </a:lnTo>
                <a:lnTo>
                  <a:pt x="543752" y="455775"/>
                </a:lnTo>
                <a:lnTo>
                  <a:pt x="510515" y="487489"/>
                </a:lnTo>
                <a:lnTo>
                  <a:pt x="478142" y="520079"/>
                </a:lnTo>
                <a:lnTo>
                  <a:pt x="446653" y="553527"/>
                </a:lnTo>
                <a:lnTo>
                  <a:pt x="416066" y="587814"/>
                </a:lnTo>
                <a:lnTo>
                  <a:pt x="386401" y="622920"/>
                </a:lnTo>
                <a:lnTo>
                  <a:pt x="357677" y="658828"/>
                </a:lnTo>
                <a:lnTo>
                  <a:pt x="329912" y="695518"/>
                </a:lnTo>
                <a:lnTo>
                  <a:pt x="303126" y="732971"/>
                </a:lnTo>
                <a:lnTo>
                  <a:pt x="277338" y="771168"/>
                </a:lnTo>
                <a:lnTo>
                  <a:pt x="252566" y="810090"/>
                </a:lnTo>
                <a:lnTo>
                  <a:pt x="228831" y="849719"/>
                </a:lnTo>
                <a:lnTo>
                  <a:pt x="206150" y="890036"/>
                </a:lnTo>
                <a:lnTo>
                  <a:pt x="184543" y="931021"/>
                </a:lnTo>
                <a:lnTo>
                  <a:pt x="164028" y="972655"/>
                </a:lnTo>
                <a:lnTo>
                  <a:pt x="144626" y="1014921"/>
                </a:lnTo>
                <a:lnTo>
                  <a:pt x="126355" y="1057798"/>
                </a:lnTo>
                <a:lnTo>
                  <a:pt x="109234" y="1101268"/>
                </a:lnTo>
                <a:lnTo>
                  <a:pt x="93281" y="1145313"/>
                </a:lnTo>
                <a:lnTo>
                  <a:pt x="78517" y="1189912"/>
                </a:lnTo>
                <a:lnTo>
                  <a:pt x="64960" y="1235048"/>
                </a:lnTo>
                <a:lnTo>
                  <a:pt x="52629" y="1280701"/>
                </a:lnTo>
                <a:lnTo>
                  <a:pt x="41543" y="1326852"/>
                </a:lnTo>
                <a:lnTo>
                  <a:pt x="31722" y="1373482"/>
                </a:lnTo>
                <a:lnTo>
                  <a:pt x="23183" y="1420574"/>
                </a:lnTo>
                <a:lnTo>
                  <a:pt x="15947" y="1468106"/>
                </a:lnTo>
                <a:lnTo>
                  <a:pt x="10032" y="1516062"/>
                </a:lnTo>
                <a:lnTo>
                  <a:pt x="0" y="1688604"/>
                </a:lnTo>
                <a:lnTo>
                  <a:pt x="853439" y="1695361"/>
                </a:lnTo>
                <a:lnTo>
                  <a:pt x="855145" y="1647531"/>
                </a:lnTo>
                <a:lnTo>
                  <a:pt x="859452" y="1600410"/>
                </a:lnTo>
                <a:lnTo>
                  <a:pt x="866289" y="1554068"/>
                </a:lnTo>
                <a:lnTo>
                  <a:pt x="875588" y="1508576"/>
                </a:lnTo>
                <a:lnTo>
                  <a:pt x="887276" y="1464002"/>
                </a:lnTo>
                <a:lnTo>
                  <a:pt x="901285" y="1420418"/>
                </a:lnTo>
                <a:lnTo>
                  <a:pt x="917542" y="1377893"/>
                </a:lnTo>
                <a:lnTo>
                  <a:pt x="935979" y="1336497"/>
                </a:lnTo>
                <a:lnTo>
                  <a:pt x="956524" y="1296301"/>
                </a:lnTo>
                <a:lnTo>
                  <a:pt x="979106" y="1257373"/>
                </a:lnTo>
                <a:lnTo>
                  <a:pt x="1003656" y="1219785"/>
                </a:lnTo>
                <a:lnTo>
                  <a:pt x="1030103" y="1183606"/>
                </a:lnTo>
                <a:lnTo>
                  <a:pt x="1058377" y="1148907"/>
                </a:lnTo>
                <a:lnTo>
                  <a:pt x="1088407" y="1115757"/>
                </a:lnTo>
                <a:lnTo>
                  <a:pt x="1120122" y="1084226"/>
                </a:lnTo>
                <a:lnTo>
                  <a:pt x="1153453" y="1054385"/>
                </a:lnTo>
                <a:lnTo>
                  <a:pt x="1188328" y="1026303"/>
                </a:lnTo>
                <a:lnTo>
                  <a:pt x="1224677" y="1000050"/>
                </a:lnTo>
                <a:lnTo>
                  <a:pt x="1262430" y="975697"/>
                </a:lnTo>
                <a:lnTo>
                  <a:pt x="1301517" y="953314"/>
                </a:lnTo>
                <a:lnTo>
                  <a:pt x="1341867" y="932970"/>
                </a:lnTo>
                <a:lnTo>
                  <a:pt x="1383409" y="914735"/>
                </a:lnTo>
                <a:lnTo>
                  <a:pt x="1426073" y="898680"/>
                </a:lnTo>
                <a:lnTo>
                  <a:pt x="1469788" y="884875"/>
                </a:lnTo>
                <a:lnTo>
                  <a:pt x="1514485" y="873389"/>
                </a:lnTo>
                <a:lnTo>
                  <a:pt x="1560092" y="864293"/>
                </a:lnTo>
                <a:lnTo>
                  <a:pt x="1606539" y="857656"/>
                </a:lnTo>
                <a:lnTo>
                  <a:pt x="1653756" y="853550"/>
                </a:lnTo>
                <a:lnTo>
                  <a:pt x="1701672" y="852042"/>
                </a:lnTo>
                <a:lnTo>
                  <a:pt x="1749611" y="853184"/>
                </a:lnTo>
                <a:lnTo>
                  <a:pt x="1796870" y="856929"/>
                </a:lnTo>
                <a:lnTo>
                  <a:pt x="1843376" y="863209"/>
                </a:lnTo>
                <a:lnTo>
                  <a:pt x="1889061" y="871954"/>
                </a:lnTo>
                <a:lnTo>
                  <a:pt x="1933851" y="883095"/>
                </a:lnTo>
                <a:lnTo>
                  <a:pt x="1977678" y="896562"/>
                </a:lnTo>
                <a:lnTo>
                  <a:pt x="2020470" y="912286"/>
                </a:lnTo>
                <a:lnTo>
                  <a:pt x="2062155" y="930198"/>
                </a:lnTo>
                <a:lnTo>
                  <a:pt x="2102664" y="950227"/>
                </a:lnTo>
                <a:lnTo>
                  <a:pt x="2141924" y="972306"/>
                </a:lnTo>
                <a:lnTo>
                  <a:pt x="2179866" y="996364"/>
                </a:lnTo>
                <a:lnTo>
                  <a:pt x="2216419" y="1022331"/>
                </a:lnTo>
                <a:lnTo>
                  <a:pt x="2251511" y="1050139"/>
                </a:lnTo>
                <a:lnTo>
                  <a:pt x="2285071" y="1079719"/>
                </a:lnTo>
                <a:lnTo>
                  <a:pt x="2317030" y="1110999"/>
                </a:lnTo>
                <a:lnTo>
                  <a:pt x="2347315" y="1143912"/>
                </a:lnTo>
                <a:lnTo>
                  <a:pt x="2375856" y="1178388"/>
                </a:lnTo>
                <a:lnTo>
                  <a:pt x="2402582" y="1214358"/>
                </a:lnTo>
                <a:lnTo>
                  <a:pt x="2427423" y="1251751"/>
                </a:lnTo>
                <a:lnTo>
                  <a:pt x="2450306" y="1290499"/>
                </a:lnTo>
                <a:lnTo>
                  <a:pt x="2471162" y="1330532"/>
                </a:lnTo>
                <a:lnTo>
                  <a:pt x="2489920" y="1371780"/>
                </a:lnTo>
                <a:lnTo>
                  <a:pt x="2506508" y="1414175"/>
                </a:lnTo>
                <a:lnTo>
                  <a:pt x="2520856" y="1457647"/>
                </a:lnTo>
                <a:lnTo>
                  <a:pt x="2532893" y="1502127"/>
                </a:lnTo>
                <a:lnTo>
                  <a:pt x="2542547" y="1547544"/>
                </a:lnTo>
                <a:lnTo>
                  <a:pt x="2549749" y="1593830"/>
                </a:lnTo>
                <a:lnTo>
                  <a:pt x="2554426" y="1640916"/>
                </a:lnTo>
                <a:lnTo>
                  <a:pt x="2556509" y="1688731"/>
                </a:lnTo>
                <a:lnTo>
                  <a:pt x="3409949" y="1675333"/>
                </a:lnTo>
                <a:lnTo>
                  <a:pt x="3408523" y="1627287"/>
                </a:lnTo>
                <a:lnTo>
                  <a:pt x="3405780" y="1579590"/>
                </a:lnTo>
                <a:lnTo>
                  <a:pt x="3401738" y="1532258"/>
                </a:lnTo>
                <a:lnTo>
                  <a:pt x="3396414" y="1485309"/>
                </a:lnTo>
                <a:lnTo>
                  <a:pt x="3389827" y="1438760"/>
                </a:lnTo>
                <a:lnTo>
                  <a:pt x="3381993" y="1392628"/>
                </a:lnTo>
                <a:lnTo>
                  <a:pt x="3372932" y="1346931"/>
                </a:lnTo>
                <a:lnTo>
                  <a:pt x="3362661" y="1301686"/>
                </a:lnTo>
                <a:lnTo>
                  <a:pt x="3351196" y="1256912"/>
                </a:lnTo>
                <a:lnTo>
                  <a:pt x="3338558" y="1212624"/>
                </a:lnTo>
                <a:lnTo>
                  <a:pt x="3324762" y="1168840"/>
                </a:lnTo>
                <a:lnTo>
                  <a:pt x="3309826" y="1125578"/>
                </a:lnTo>
                <a:lnTo>
                  <a:pt x="3293769" y="1082855"/>
                </a:lnTo>
                <a:lnTo>
                  <a:pt x="3276609" y="1040689"/>
                </a:lnTo>
                <a:lnTo>
                  <a:pt x="3258362" y="999096"/>
                </a:lnTo>
                <a:lnTo>
                  <a:pt x="3239047" y="958095"/>
                </a:lnTo>
                <a:lnTo>
                  <a:pt x="3218682" y="917702"/>
                </a:lnTo>
                <a:lnTo>
                  <a:pt x="3197284" y="877936"/>
                </a:lnTo>
                <a:lnTo>
                  <a:pt x="3174871" y="838812"/>
                </a:lnTo>
                <a:lnTo>
                  <a:pt x="3151460" y="800350"/>
                </a:lnTo>
                <a:lnTo>
                  <a:pt x="3127071" y="762565"/>
                </a:lnTo>
                <a:lnTo>
                  <a:pt x="3101719" y="725476"/>
                </a:lnTo>
                <a:lnTo>
                  <a:pt x="3075424" y="689100"/>
                </a:lnTo>
                <a:lnTo>
                  <a:pt x="3048202" y="653454"/>
                </a:lnTo>
                <a:lnTo>
                  <a:pt x="3020072" y="618555"/>
                </a:lnTo>
                <a:lnTo>
                  <a:pt x="2991051" y="584421"/>
                </a:lnTo>
                <a:lnTo>
                  <a:pt x="2961157" y="551070"/>
                </a:lnTo>
                <a:lnTo>
                  <a:pt x="2930408" y="518519"/>
                </a:lnTo>
                <a:lnTo>
                  <a:pt x="2898822" y="486784"/>
                </a:lnTo>
                <a:lnTo>
                  <a:pt x="2866416" y="455884"/>
                </a:lnTo>
                <a:lnTo>
                  <a:pt x="2833208" y="425836"/>
                </a:lnTo>
                <a:lnTo>
                  <a:pt x="2799216" y="396657"/>
                </a:lnTo>
                <a:lnTo>
                  <a:pt x="2764458" y="368364"/>
                </a:lnTo>
                <a:lnTo>
                  <a:pt x="2728951" y="340976"/>
                </a:lnTo>
                <a:lnTo>
                  <a:pt x="2692713" y="314508"/>
                </a:lnTo>
                <a:lnTo>
                  <a:pt x="2655762" y="288980"/>
                </a:lnTo>
                <a:lnTo>
                  <a:pt x="2618116" y="264407"/>
                </a:lnTo>
                <a:lnTo>
                  <a:pt x="2579792" y="240808"/>
                </a:lnTo>
                <a:lnTo>
                  <a:pt x="2540809" y="218200"/>
                </a:lnTo>
                <a:lnTo>
                  <a:pt x="2501183" y="196600"/>
                </a:lnTo>
                <a:lnTo>
                  <a:pt x="2460933" y="176025"/>
                </a:lnTo>
                <a:lnTo>
                  <a:pt x="2420076" y="156494"/>
                </a:lnTo>
                <a:lnTo>
                  <a:pt x="2378631" y="138022"/>
                </a:lnTo>
                <a:lnTo>
                  <a:pt x="2336615" y="120628"/>
                </a:lnTo>
                <a:lnTo>
                  <a:pt x="2294045" y="104330"/>
                </a:lnTo>
                <a:lnTo>
                  <a:pt x="2250940" y="89143"/>
                </a:lnTo>
                <a:lnTo>
                  <a:pt x="2207317" y="75087"/>
                </a:lnTo>
                <a:lnTo>
                  <a:pt x="2163194" y="62178"/>
                </a:lnTo>
                <a:lnTo>
                  <a:pt x="2118588" y="50433"/>
                </a:lnTo>
                <a:lnTo>
                  <a:pt x="2073519" y="39870"/>
                </a:lnTo>
                <a:lnTo>
                  <a:pt x="2028002" y="30506"/>
                </a:lnTo>
                <a:lnTo>
                  <a:pt x="1982057" y="22359"/>
                </a:lnTo>
                <a:lnTo>
                  <a:pt x="1935700" y="15446"/>
                </a:lnTo>
                <a:lnTo>
                  <a:pt x="1888950" y="9785"/>
                </a:lnTo>
                <a:lnTo>
                  <a:pt x="1841824" y="5392"/>
                </a:lnTo>
                <a:lnTo>
                  <a:pt x="1794341" y="2285"/>
                </a:lnTo>
                <a:lnTo>
                  <a:pt x="1746517" y="482"/>
                </a:lnTo>
                <a:lnTo>
                  <a:pt x="1698370" y="0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ABB00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387" y="1658239"/>
            <a:ext cx="16905224" cy="7834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FABB00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7934" y="2905074"/>
            <a:ext cx="11261090" cy="4709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27306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8015" y="3458852"/>
            <a:ext cx="8792845" cy="2538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55700" marR="5080" indent="-1143635">
              <a:lnSpc>
                <a:spcPct val="107800"/>
              </a:lnSpc>
              <a:spcBef>
                <a:spcPts val="95"/>
              </a:spcBef>
            </a:pPr>
            <a:r>
              <a:rPr sz="7650" dirty="0">
                <a:solidFill>
                  <a:srgbClr val="27306E"/>
                </a:solidFill>
              </a:rPr>
              <a:t>ASYNC/AWAIT</a:t>
            </a:r>
            <a:r>
              <a:rPr sz="7650" spc="-45" dirty="0">
                <a:solidFill>
                  <a:srgbClr val="27306E"/>
                </a:solidFill>
              </a:rPr>
              <a:t> </a:t>
            </a:r>
            <a:r>
              <a:rPr sz="7650" spc="-25" dirty="0">
                <a:solidFill>
                  <a:srgbClr val="27306E"/>
                </a:solidFill>
              </a:rPr>
              <a:t>IN </a:t>
            </a:r>
            <a:r>
              <a:rPr sz="7650" spc="-10" dirty="0">
                <a:solidFill>
                  <a:srgbClr val="27306E"/>
                </a:solidFill>
              </a:rPr>
              <a:t>JAVASCRIPT</a:t>
            </a:r>
            <a:endParaRPr sz="76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0761" y="2591180"/>
            <a:ext cx="7639684" cy="4584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05"/>
              </a:spcBef>
            </a:pPr>
            <a:r>
              <a:rPr sz="2800" b="1" spc="-10" dirty="0">
                <a:solidFill>
                  <a:srgbClr val="27306E"/>
                </a:solidFill>
                <a:latin typeface="Calibri"/>
                <a:cs typeface="Calibri"/>
              </a:rPr>
              <a:t>INTRODUCTION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Calibri"/>
              <a:cs typeface="Calibri"/>
            </a:endParaRPr>
          </a:p>
          <a:p>
            <a:pPr marL="12700" marR="5080">
              <a:lnSpc>
                <a:spcPct val="127299"/>
              </a:lnSpc>
            </a:pP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When</a:t>
            </a:r>
            <a:r>
              <a:rPr sz="2800" spc="-5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you</a:t>
            </a:r>
            <a:r>
              <a:rPr sz="2800" spc="-3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start</a:t>
            </a:r>
            <a:r>
              <a:rPr sz="2800" spc="-3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your</a:t>
            </a:r>
            <a:r>
              <a:rPr sz="2800" spc="-1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computer,</a:t>
            </a:r>
            <a:r>
              <a:rPr sz="2800" spc="-3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you</a:t>
            </a:r>
            <a:r>
              <a:rPr sz="2800" spc="-2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see</a:t>
            </a:r>
            <a:r>
              <a:rPr sz="2800" spc="-3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7306E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Windows</a:t>
            </a:r>
            <a:r>
              <a:rPr sz="2800" spc="-4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boot</a:t>
            </a:r>
            <a:r>
              <a:rPr sz="2800" spc="-3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logo</a:t>
            </a:r>
            <a:r>
              <a:rPr sz="2800" spc="-3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animation.</a:t>
            </a:r>
            <a:r>
              <a:rPr sz="2800" spc="-3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While</a:t>
            </a:r>
            <a:r>
              <a:rPr sz="2800" spc="-5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the</a:t>
            </a:r>
            <a:r>
              <a:rPr sz="2800" spc="-4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06E"/>
                </a:solidFill>
                <a:latin typeface="Calibri"/>
                <a:cs typeface="Calibri"/>
              </a:rPr>
              <a:t>animation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is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playing,</a:t>
            </a:r>
            <a:r>
              <a:rPr sz="2800" spc="-4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your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computer</a:t>
            </a:r>
            <a:r>
              <a:rPr sz="2800" spc="-2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is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performing</a:t>
            </a:r>
            <a:r>
              <a:rPr sz="2800" spc="-4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various</a:t>
            </a:r>
            <a:r>
              <a:rPr sz="2800" spc="-2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06E"/>
                </a:solidFill>
                <a:latin typeface="Calibri"/>
                <a:cs typeface="Calibri"/>
              </a:rPr>
              <a:t>tasks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like</a:t>
            </a:r>
            <a:r>
              <a:rPr sz="2800" spc="-5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loading</a:t>
            </a:r>
            <a:r>
              <a:rPr sz="2800" spc="-5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drivers,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initializing</a:t>
            </a:r>
            <a:r>
              <a:rPr sz="2800" spc="-5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components,</a:t>
            </a:r>
            <a:r>
              <a:rPr sz="2800" spc="-4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7306E"/>
                </a:solidFill>
                <a:latin typeface="Calibri"/>
                <a:cs typeface="Calibri"/>
              </a:rPr>
              <a:t>and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more.</a:t>
            </a:r>
            <a:r>
              <a:rPr sz="2800" spc="-3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These</a:t>
            </a:r>
            <a:r>
              <a:rPr sz="2800" spc="-5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tasks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are</a:t>
            </a:r>
            <a:r>
              <a:rPr sz="2800" spc="-5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asynchronous</a:t>
            </a:r>
            <a:r>
              <a:rPr sz="2800" spc="-3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because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7306E"/>
                </a:solidFill>
                <a:latin typeface="Calibri"/>
                <a:cs typeface="Calibri"/>
              </a:rPr>
              <a:t>they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occur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in</a:t>
            </a:r>
            <a:r>
              <a:rPr sz="2800" spc="-5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the</a:t>
            </a:r>
            <a:r>
              <a:rPr sz="2800" spc="-2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background</a:t>
            </a:r>
            <a:r>
              <a:rPr sz="2800" spc="-5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while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the</a:t>
            </a:r>
            <a:r>
              <a:rPr sz="2800" spc="-2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06E"/>
                </a:solidFill>
                <a:latin typeface="Calibri"/>
                <a:cs typeface="Calibri"/>
              </a:rPr>
              <a:t>animation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is</a:t>
            </a:r>
            <a:r>
              <a:rPr sz="2800" spc="-3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being</a:t>
            </a:r>
            <a:r>
              <a:rPr sz="2800" spc="-3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06E"/>
                </a:solidFill>
                <a:latin typeface="Calibri"/>
                <a:cs typeface="Calibri"/>
              </a:rPr>
              <a:t>shown.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389731" y="0"/>
            <a:ext cx="1899920" cy="1596390"/>
          </a:xfrm>
          <a:custGeom>
            <a:avLst/>
            <a:gdLst/>
            <a:ahLst/>
            <a:cxnLst/>
            <a:rect l="l" t="t" r="r" b="b"/>
            <a:pathLst>
              <a:path w="1899919" h="1596390">
                <a:moveTo>
                  <a:pt x="312166" y="0"/>
                </a:moveTo>
                <a:lnTo>
                  <a:pt x="0" y="0"/>
                </a:lnTo>
                <a:lnTo>
                  <a:pt x="1524" y="10414"/>
                </a:lnTo>
                <a:lnTo>
                  <a:pt x="11233" y="58383"/>
                </a:lnTo>
                <a:lnTo>
                  <a:pt x="22094" y="105898"/>
                </a:lnTo>
                <a:lnTo>
                  <a:pt x="34088" y="152943"/>
                </a:lnTo>
                <a:lnTo>
                  <a:pt x="47201" y="199503"/>
                </a:lnTo>
                <a:lnTo>
                  <a:pt x="61417" y="245565"/>
                </a:lnTo>
                <a:lnTo>
                  <a:pt x="76720" y="291113"/>
                </a:lnTo>
                <a:lnTo>
                  <a:pt x="93094" y="336135"/>
                </a:lnTo>
                <a:lnTo>
                  <a:pt x="110524" y="380614"/>
                </a:lnTo>
                <a:lnTo>
                  <a:pt x="128993" y="424538"/>
                </a:lnTo>
                <a:lnTo>
                  <a:pt x="148487" y="467890"/>
                </a:lnTo>
                <a:lnTo>
                  <a:pt x="168988" y="510658"/>
                </a:lnTo>
                <a:lnTo>
                  <a:pt x="190482" y="552827"/>
                </a:lnTo>
                <a:lnTo>
                  <a:pt x="212953" y="594381"/>
                </a:lnTo>
                <a:lnTo>
                  <a:pt x="236384" y="635308"/>
                </a:lnTo>
                <a:lnTo>
                  <a:pt x="260761" y="675592"/>
                </a:lnTo>
                <a:lnTo>
                  <a:pt x="286067" y="715219"/>
                </a:lnTo>
                <a:lnTo>
                  <a:pt x="312286" y="754175"/>
                </a:lnTo>
                <a:lnTo>
                  <a:pt x="339403" y="792445"/>
                </a:lnTo>
                <a:lnTo>
                  <a:pt x="367402" y="830015"/>
                </a:lnTo>
                <a:lnTo>
                  <a:pt x="396268" y="866871"/>
                </a:lnTo>
                <a:lnTo>
                  <a:pt x="425983" y="902998"/>
                </a:lnTo>
                <a:lnTo>
                  <a:pt x="456534" y="938381"/>
                </a:lnTo>
                <a:lnTo>
                  <a:pt x="487903" y="973007"/>
                </a:lnTo>
                <a:lnTo>
                  <a:pt x="520075" y="1006861"/>
                </a:lnTo>
                <a:lnTo>
                  <a:pt x="553035" y="1039929"/>
                </a:lnTo>
                <a:lnTo>
                  <a:pt x="586766" y="1072196"/>
                </a:lnTo>
                <a:lnTo>
                  <a:pt x="621253" y="1103647"/>
                </a:lnTo>
                <a:lnTo>
                  <a:pt x="656480" y="1134270"/>
                </a:lnTo>
                <a:lnTo>
                  <a:pt x="692432" y="1164048"/>
                </a:lnTo>
                <a:lnTo>
                  <a:pt x="729091" y="1192968"/>
                </a:lnTo>
                <a:lnTo>
                  <a:pt x="766444" y="1221015"/>
                </a:lnTo>
                <a:lnTo>
                  <a:pt x="804473" y="1248175"/>
                </a:lnTo>
                <a:lnTo>
                  <a:pt x="843163" y="1274433"/>
                </a:lnTo>
                <a:lnTo>
                  <a:pt x="882499" y="1299776"/>
                </a:lnTo>
                <a:lnTo>
                  <a:pt x="922465" y="1324188"/>
                </a:lnTo>
                <a:lnTo>
                  <a:pt x="963044" y="1347656"/>
                </a:lnTo>
                <a:lnTo>
                  <a:pt x="1004221" y="1370165"/>
                </a:lnTo>
                <a:lnTo>
                  <a:pt x="1045981" y="1391700"/>
                </a:lnTo>
                <a:lnTo>
                  <a:pt x="1088307" y="1412248"/>
                </a:lnTo>
                <a:lnTo>
                  <a:pt x="1131183" y="1431793"/>
                </a:lnTo>
                <a:lnTo>
                  <a:pt x="1174595" y="1450322"/>
                </a:lnTo>
                <a:lnTo>
                  <a:pt x="1218526" y="1467819"/>
                </a:lnTo>
                <a:lnTo>
                  <a:pt x="1262960" y="1484272"/>
                </a:lnTo>
                <a:lnTo>
                  <a:pt x="1307882" y="1499664"/>
                </a:lnTo>
                <a:lnTo>
                  <a:pt x="1353275" y="1513983"/>
                </a:lnTo>
                <a:lnTo>
                  <a:pt x="1399125" y="1527212"/>
                </a:lnTo>
                <a:lnTo>
                  <a:pt x="1445415" y="1539339"/>
                </a:lnTo>
                <a:lnTo>
                  <a:pt x="1492129" y="1550349"/>
                </a:lnTo>
                <a:lnTo>
                  <a:pt x="1539253" y="1560227"/>
                </a:lnTo>
                <a:lnTo>
                  <a:pt x="1586769" y="1568959"/>
                </a:lnTo>
                <a:lnTo>
                  <a:pt x="1634662" y="1576531"/>
                </a:lnTo>
                <a:lnTo>
                  <a:pt x="1682917" y="1582927"/>
                </a:lnTo>
                <a:lnTo>
                  <a:pt x="1731518" y="1588135"/>
                </a:lnTo>
                <a:lnTo>
                  <a:pt x="1899793" y="1596009"/>
                </a:lnTo>
                <a:lnTo>
                  <a:pt x="1899793" y="1290701"/>
                </a:lnTo>
                <a:lnTo>
                  <a:pt x="1760474" y="1284224"/>
                </a:lnTo>
                <a:lnTo>
                  <a:pt x="1711296" y="1278830"/>
                </a:lnTo>
                <a:lnTo>
                  <a:pt x="1662543" y="1271995"/>
                </a:lnTo>
                <a:lnTo>
                  <a:pt x="1614236" y="1263739"/>
                </a:lnTo>
                <a:lnTo>
                  <a:pt x="1566400" y="1254082"/>
                </a:lnTo>
                <a:lnTo>
                  <a:pt x="1519055" y="1243046"/>
                </a:lnTo>
                <a:lnTo>
                  <a:pt x="1472227" y="1230652"/>
                </a:lnTo>
                <a:lnTo>
                  <a:pt x="1425938" y="1216920"/>
                </a:lnTo>
                <a:lnTo>
                  <a:pt x="1380210" y="1201872"/>
                </a:lnTo>
                <a:lnTo>
                  <a:pt x="1335068" y="1185530"/>
                </a:lnTo>
                <a:lnTo>
                  <a:pt x="1290533" y="1167912"/>
                </a:lnTo>
                <a:lnTo>
                  <a:pt x="1246629" y="1149042"/>
                </a:lnTo>
                <a:lnTo>
                  <a:pt x="1203379" y="1128940"/>
                </a:lnTo>
                <a:lnTo>
                  <a:pt x="1160806" y="1107626"/>
                </a:lnTo>
                <a:lnTo>
                  <a:pt x="1118933" y="1085122"/>
                </a:lnTo>
                <a:lnTo>
                  <a:pt x="1077783" y="1061449"/>
                </a:lnTo>
                <a:lnTo>
                  <a:pt x="1037379" y="1036628"/>
                </a:lnTo>
                <a:lnTo>
                  <a:pt x="997744" y="1010680"/>
                </a:lnTo>
                <a:lnTo>
                  <a:pt x="958901" y="983626"/>
                </a:lnTo>
                <a:lnTo>
                  <a:pt x="920873" y="955486"/>
                </a:lnTo>
                <a:lnTo>
                  <a:pt x="883683" y="926282"/>
                </a:lnTo>
                <a:lnTo>
                  <a:pt x="847354" y="896036"/>
                </a:lnTo>
                <a:lnTo>
                  <a:pt x="811909" y="864767"/>
                </a:lnTo>
                <a:lnTo>
                  <a:pt x="777372" y="832497"/>
                </a:lnTo>
                <a:lnTo>
                  <a:pt x="743764" y="799246"/>
                </a:lnTo>
                <a:lnTo>
                  <a:pt x="711110" y="765037"/>
                </a:lnTo>
                <a:lnTo>
                  <a:pt x="679432" y="729890"/>
                </a:lnTo>
                <a:lnTo>
                  <a:pt x="648753" y="693825"/>
                </a:lnTo>
                <a:lnTo>
                  <a:pt x="619097" y="656865"/>
                </a:lnTo>
                <a:lnTo>
                  <a:pt x="590485" y="619029"/>
                </a:lnTo>
                <a:lnTo>
                  <a:pt x="562942" y="580340"/>
                </a:lnTo>
                <a:lnTo>
                  <a:pt x="536491" y="540817"/>
                </a:lnTo>
                <a:lnTo>
                  <a:pt x="511153" y="500482"/>
                </a:lnTo>
                <a:lnTo>
                  <a:pt x="486953" y="459357"/>
                </a:lnTo>
                <a:lnTo>
                  <a:pt x="463913" y="417461"/>
                </a:lnTo>
                <a:lnTo>
                  <a:pt x="442057" y="374816"/>
                </a:lnTo>
                <a:lnTo>
                  <a:pt x="421407" y="331443"/>
                </a:lnTo>
                <a:lnTo>
                  <a:pt x="401986" y="287363"/>
                </a:lnTo>
                <a:lnTo>
                  <a:pt x="383818" y="242597"/>
                </a:lnTo>
                <a:lnTo>
                  <a:pt x="366925" y="197166"/>
                </a:lnTo>
                <a:lnTo>
                  <a:pt x="351330" y="151091"/>
                </a:lnTo>
                <a:lnTo>
                  <a:pt x="337058" y="104394"/>
                </a:lnTo>
                <a:lnTo>
                  <a:pt x="312166" y="0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039100"/>
            <a:ext cx="1916430" cy="2247265"/>
          </a:xfrm>
          <a:custGeom>
            <a:avLst/>
            <a:gdLst/>
            <a:ahLst/>
            <a:cxnLst/>
            <a:rect l="l" t="t" r="r" b="b"/>
            <a:pathLst>
              <a:path w="1916430" h="2247265">
                <a:moveTo>
                  <a:pt x="0" y="0"/>
                </a:moveTo>
                <a:lnTo>
                  <a:pt x="0" y="448818"/>
                </a:lnTo>
                <a:lnTo>
                  <a:pt x="31775" y="455803"/>
                </a:lnTo>
                <a:lnTo>
                  <a:pt x="79172" y="468948"/>
                </a:lnTo>
                <a:lnTo>
                  <a:pt x="126042" y="483229"/>
                </a:lnTo>
                <a:lnTo>
                  <a:pt x="172368" y="498627"/>
                </a:lnTo>
                <a:lnTo>
                  <a:pt x="218138" y="515126"/>
                </a:lnTo>
                <a:lnTo>
                  <a:pt x="263336" y="532710"/>
                </a:lnTo>
                <a:lnTo>
                  <a:pt x="307949" y="551362"/>
                </a:lnTo>
                <a:lnTo>
                  <a:pt x="351962" y="571065"/>
                </a:lnTo>
                <a:lnTo>
                  <a:pt x="395360" y="591802"/>
                </a:lnTo>
                <a:lnTo>
                  <a:pt x="438130" y="613557"/>
                </a:lnTo>
                <a:lnTo>
                  <a:pt x="480257" y="636314"/>
                </a:lnTo>
                <a:lnTo>
                  <a:pt x="521727" y="660054"/>
                </a:lnTo>
                <a:lnTo>
                  <a:pt x="562525" y="684763"/>
                </a:lnTo>
                <a:lnTo>
                  <a:pt x="602637" y="710422"/>
                </a:lnTo>
                <a:lnTo>
                  <a:pt x="642049" y="737016"/>
                </a:lnTo>
                <a:lnTo>
                  <a:pt x="680746" y="764527"/>
                </a:lnTo>
                <a:lnTo>
                  <a:pt x="718714" y="792940"/>
                </a:lnTo>
                <a:lnTo>
                  <a:pt x="755939" y="822237"/>
                </a:lnTo>
                <a:lnTo>
                  <a:pt x="792406" y="852401"/>
                </a:lnTo>
                <a:lnTo>
                  <a:pt x="828101" y="883417"/>
                </a:lnTo>
                <a:lnTo>
                  <a:pt x="863010" y="915267"/>
                </a:lnTo>
                <a:lnTo>
                  <a:pt x="897118" y="947934"/>
                </a:lnTo>
                <a:lnTo>
                  <a:pt x="930411" y="981402"/>
                </a:lnTo>
                <a:lnTo>
                  <a:pt x="962875" y="1015655"/>
                </a:lnTo>
                <a:lnTo>
                  <a:pt x="994495" y="1050675"/>
                </a:lnTo>
                <a:lnTo>
                  <a:pt x="1025257" y="1086446"/>
                </a:lnTo>
                <a:lnTo>
                  <a:pt x="1055147" y="1122952"/>
                </a:lnTo>
                <a:lnTo>
                  <a:pt x="1084151" y="1160175"/>
                </a:lnTo>
                <a:lnTo>
                  <a:pt x="1112253" y="1198098"/>
                </a:lnTo>
                <a:lnTo>
                  <a:pt x="1139440" y="1236706"/>
                </a:lnTo>
                <a:lnTo>
                  <a:pt x="1165697" y="1275982"/>
                </a:lnTo>
                <a:lnTo>
                  <a:pt x="1191010" y="1315908"/>
                </a:lnTo>
                <a:lnTo>
                  <a:pt x="1215365" y="1356468"/>
                </a:lnTo>
                <a:lnTo>
                  <a:pt x="1238747" y="1397646"/>
                </a:lnTo>
                <a:lnTo>
                  <a:pt x="1261143" y="1439425"/>
                </a:lnTo>
                <a:lnTo>
                  <a:pt x="1282536" y="1481788"/>
                </a:lnTo>
                <a:lnTo>
                  <a:pt x="1302915" y="1524718"/>
                </a:lnTo>
                <a:lnTo>
                  <a:pt x="1322263" y="1568199"/>
                </a:lnTo>
                <a:lnTo>
                  <a:pt x="1340567" y="1612214"/>
                </a:lnTo>
                <a:lnTo>
                  <a:pt x="1357812" y="1656746"/>
                </a:lnTo>
                <a:lnTo>
                  <a:pt x="1373984" y="1701779"/>
                </a:lnTo>
                <a:lnTo>
                  <a:pt x="1389069" y="1747296"/>
                </a:lnTo>
                <a:lnTo>
                  <a:pt x="1403052" y="1793280"/>
                </a:lnTo>
                <a:lnTo>
                  <a:pt x="1415919" y="1839716"/>
                </a:lnTo>
                <a:lnTo>
                  <a:pt x="1427655" y="1886585"/>
                </a:lnTo>
                <a:lnTo>
                  <a:pt x="1438247" y="1933871"/>
                </a:lnTo>
                <a:lnTo>
                  <a:pt x="1447680" y="1981558"/>
                </a:lnTo>
                <a:lnTo>
                  <a:pt x="1455940" y="2029629"/>
                </a:lnTo>
                <a:lnTo>
                  <a:pt x="1463012" y="2078067"/>
                </a:lnTo>
                <a:lnTo>
                  <a:pt x="1468882" y="2126856"/>
                </a:lnTo>
                <a:lnTo>
                  <a:pt x="1476502" y="2247265"/>
                </a:lnTo>
                <a:lnTo>
                  <a:pt x="1916430" y="2247265"/>
                </a:lnTo>
                <a:lnTo>
                  <a:pt x="1905889" y="2079688"/>
                </a:lnTo>
                <a:lnTo>
                  <a:pt x="1900129" y="2030817"/>
                </a:lnTo>
                <a:lnTo>
                  <a:pt x="1893383" y="1982230"/>
                </a:lnTo>
                <a:lnTo>
                  <a:pt x="1885663" y="1933938"/>
                </a:lnTo>
                <a:lnTo>
                  <a:pt x="1876976" y="1885953"/>
                </a:lnTo>
                <a:lnTo>
                  <a:pt x="1867332" y="1838285"/>
                </a:lnTo>
                <a:lnTo>
                  <a:pt x="1856742" y="1790946"/>
                </a:lnTo>
                <a:lnTo>
                  <a:pt x="1845214" y="1743947"/>
                </a:lnTo>
                <a:lnTo>
                  <a:pt x="1832759" y="1697298"/>
                </a:lnTo>
                <a:lnTo>
                  <a:pt x="1819385" y="1651012"/>
                </a:lnTo>
                <a:lnTo>
                  <a:pt x="1805103" y="1605098"/>
                </a:lnTo>
                <a:lnTo>
                  <a:pt x="1789922" y="1559569"/>
                </a:lnTo>
                <a:lnTo>
                  <a:pt x="1773852" y="1514436"/>
                </a:lnTo>
                <a:lnTo>
                  <a:pt x="1756901" y="1469709"/>
                </a:lnTo>
                <a:lnTo>
                  <a:pt x="1739081" y="1425400"/>
                </a:lnTo>
                <a:lnTo>
                  <a:pt x="1720399" y="1381519"/>
                </a:lnTo>
                <a:lnTo>
                  <a:pt x="1700867" y="1338079"/>
                </a:lnTo>
                <a:lnTo>
                  <a:pt x="1680493" y="1295090"/>
                </a:lnTo>
                <a:lnTo>
                  <a:pt x="1659287" y="1252563"/>
                </a:lnTo>
                <a:lnTo>
                  <a:pt x="1637259" y="1210509"/>
                </a:lnTo>
                <a:lnTo>
                  <a:pt x="1614418" y="1168940"/>
                </a:lnTo>
                <a:lnTo>
                  <a:pt x="1590774" y="1127867"/>
                </a:lnTo>
                <a:lnTo>
                  <a:pt x="1566337" y="1087301"/>
                </a:lnTo>
                <a:lnTo>
                  <a:pt x="1541115" y="1047252"/>
                </a:lnTo>
                <a:lnTo>
                  <a:pt x="1515119" y="1007733"/>
                </a:lnTo>
                <a:lnTo>
                  <a:pt x="1488358" y="968754"/>
                </a:lnTo>
                <a:lnTo>
                  <a:pt x="1460841" y="930326"/>
                </a:lnTo>
                <a:lnTo>
                  <a:pt x="1432579" y="892461"/>
                </a:lnTo>
                <a:lnTo>
                  <a:pt x="1403581" y="855169"/>
                </a:lnTo>
                <a:lnTo>
                  <a:pt x="1373857" y="818462"/>
                </a:lnTo>
                <a:lnTo>
                  <a:pt x="1343415" y="782351"/>
                </a:lnTo>
                <a:lnTo>
                  <a:pt x="1312266" y="746847"/>
                </a:lnTo>
                <a:lnTo>
                  <a:pt x="1280419" y="711962"/>
                </a:lnTo>
                <a:lnTo>
                  <a:pt x="1247884" y="677705"/>
                </a:lnTo>
                <a:lnTo>
                  <a:pt x="1214671" y="644090"/>
                </a:lnTo>
                <a:lnTo>
                  <a:pt x="1180788" y="611125"/>
                </a:lnTo>
                <a:lnTo>
                  <a:pt x="1146246" y="578824"/>
                </a:lnTo>
                <a:lnTo>
                  <a:pt x="1111054" y="547196"/>
                </a:lnTo>
                <a:lnTo>
                  <a:pt x="1075222" y="516254"/>
                </a:lnTo>
                <a:lnTo>
                  <a:pt x="1038759" y="486007"/>
                </a:lnTo>
                <a:lnTo>
                  <a:pt x="1001675" y="456468"/>
                </a:lnTo>
                <a:lnTo>
                  <a:pt x="963979" y="427647"/>
                </a:lnTo>
                <a:lnTo>
                  <a:pt x="925682" y="399556"/>
                </a:lnTo>
                <a:lnTo>
                  <a:pt x="886792" y="372206"/>
                </a:lnTo>
                <a:lnTo>
                  <a:pt x="847319" y="345607"/>
                </a:lnTo>
                <a:lnTo>
                  <a:pt x="807273" y="319772"/>
                </a:lnTo>
                <a:lnTo>
                  <a:pt x="766663" y="294710"/>
                </a:lnTo>
                <a:lnTo>
                  <a:pt x="725499" y="270434"/>
                </a:lnTo>
                <a:lnTo>
                  <a:pt x="683791" y="246954"/>
                </a:lnTo>
                <a:lnTo>
                  <a:pt x="641548" y="224282"/>
                </a:lnTo>
                <a:lnTo>
                  <a:pt x="598779" y="202428"/>
                </a:lnTo>
                <a:lnTo>
                  <a:pt x="555495" y="181404"/>
                </a:lnTo>
                <a:lnTo>
                  <a:pt x="511705" y="161221"/>
                </a:lnTo>
                <a:lnTo>
                  <a:pt x="467418" y="141891"/>
                </a:lnTo>
                <a:lnTo>
                  <a:pt x="422644" y="123423"/>
                </a:lnTo>
                <a:lnTo>
                  <a:pt x="377392" y="105830"/>
                </a:lnTo>
                <a:lnTo>
                  <a:pt x="331673" y="89122"/>
                </a:lnTo>
                <a:lnTo>
                  <a:pt x="285496" y="73311"/>
                </a:lnTo>
                <a:lnTo>
                  <a:pt x="238870" y="58407"/>
                </a:lnTo>
                <a:lnTo>
                  <a:pt x="191804" y="44423"/>
                </a:lnTo>
                <a:lnTo>
                  <a:pt x="144310" y="31368"/>
                </a:lnTo>
                <a:lnTo>
                  <a:pt x="0" y="0"/>
                </a:lnTo>
                <a:close/>
              </a:path>
            </a:pathLst>
          </a:custGeom>
          <a:solidFill>
            <a:srgbClr val="FAB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bootup-1">
            <a:hlinkClick r:id="" action="ppaction://media"/>
            <a:extLst>
              <a:ext uri="{FF2B5EF4-FFF2-40B4-BE49-F238E27FC236}">
                <a16:creationId xmlns:a16="http://schemas.microsoft.com/office/drawing/2014/main" id="{B07A0A9E-5D23-4013-A8F0-8A3FBFCFA78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67949" y="2705100"/>
            <a:ext cx="8737600" cy="4914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59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950" y="2231263"/>
            <a:ext cx="8100059" cy="4829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27306E"/>
                </a:solidFill>
                <a:latin typeface="Calibri"/>
                <a:cs typeface="Calibri"/>
              </a:rPr>
              <a:t>WHAT</a:t>
            </a:r>
            <a:r>
              <a:rPr sz="2800" b="1" spc="-5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7306E"/>
                </a:solidFill>
                <a:latin typeface="Calibri"/>
                <a:cs typeface="Calibri"/>
              </a:rPr>
              <a:t>IS</a:t>
            </a:r>
            <a:r>
              <a:rPr sz="2800" b="1" spc="-6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7306E"/>
                </a:solidFill>
                <a:latin typeface="Calibri"/>
                <a:cs typeface="Calibri"/>
              </a:rPr>
              <a:t>ASYNCHRONOUS</a:t>
            </a:r>
            <a:r>
              <a:rPr sz="2800" b="1" spc="-5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7306E"/>
                </a:solidFill>
                <a:latin typeface="Calibri"/>
                <a:cs typeface="Calibri"/>
              </a:rPr>
              <a:t>PROGRAMMING?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100">
              <a:latin typeface="Calibri"/>
              <a:cs typeface="Calibri"/>
            </a:endParaRPr>
          </a:p>
          <a:p>
            <a:pPr marL="12700" marR="5080">
              <a:lnSpc>
                <a:spcPct val="125000"/>
              </a:lnSpc>
            </a:pP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In</a:t>
            </a:r>
            <a:r>
              <a:rPr sz="2800" spc="-5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programming,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tasks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can</a:t>
            </a:r>
            <a:r>
              <a:rPr sz="2800" spc="-5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be</a:t>
            </a:r>
            <a:r>
              <a:rPr sz="2800" spc="-2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either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synchronous</a:t>
            </a:r>
            <a:r>
              <a:rPr sz="2800" spc="-25" dirty="0">
                <a:solidFill>
                  <a:srgbClr val="27306E"/>
                </a:solidFill>
                <a:latin typeface="Calibri"/>
                <a:cs typeface="Calibri"/>
              </a:rPr>
              <a:t> or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asynchronous.</a:t>
            </a:r>
            <a:r>
              <a:rPr sz="2800" spc="-8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Synchronous</a:t>
            </a:r>
            <a:r>
              <a:rPr sz="2800" spc="-5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tasks</a:t>
            </a:r>
            <a:r>
              <a:rPr sz="2800" spc="-6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happen</a:t>
            </a:r>
            <a:r>
              <a:rPr sz="2800" spc="-6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06E"/>
                </a:solidFill>
                <a:latin typeface="Calibri"/>
                <a:cs typeface="Calibri"/>
              </a:rPr>
              <a:t>sequentially,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one</a:t>
            </a:r>
            <a:r>
              <a:rPr sz="2800" spc="-4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after</a:t>
            </a:r>
            <a:r>
              <a:rPr sz="2800" spc="-3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the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other.</a:t>
            </a:r>
            <a:r>
              <a:rPr sz="2800" spc="-2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Asynchronous</a:t>
            </a:r>
            <a:r>
              <a:rPr sz="2800" spc="-2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tasks,</a:t>
            </a:r>
            <a:r>
              <a:rPr sz="2800" spc="-3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on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the</a:t>
            </a:r>
            <a:r>
              <a:rPr sz="2800" spc="-3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06E"/>
                </a:solidFill>
                <a:latin typeface="Calibri"/>
                <a:cs typeface="Calibri"/>
              </a:rPr>
              <a:t>other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hand,</a:t>
            </a:r>
            <a:r>
              <a:rPr sz="2800" spc="-4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don't</a:t>
            </a:r>
            <a:r>
              <a:rPr sz="2800" spc="-2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block</a:t>
            </a:r>
            <a:r>
              <a:rPr sz="2800" spc="-4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the</a:t>
            </a:r>
            <a:r>
              <a:rPr sz="2800" spc="-2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program's</a:t>
            </a:r>
            <a:r>
              <a:rPr sz="2800" spc="-3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execution</a:t>
            </a:r>
            <a:r>
              <a:rPr sz="2800" spc="-7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while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06E"/>
                </a:solidFill>
                <a:latin typeface="Calibri"/>
                <a:cs typeface="Calibri"/>
              </a:rPr>
              <a:t>they're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being</a:t>
            </a:r>
            <a:r>
              <a:rPr sz="2800" spc="-6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processed.</a:t>
            </a:r>
            <a:r>
              <a:rPr sz="2800" spc="-4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Instead,</a:t>
            </a:r>
            <a:r>
              <a:rPr sz="2800" spc="-5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the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program</a:t>
            </a:r>
            <a:r>
              <a:rPr sz="2800" spc="-6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can</a:t>
            </a:r>
            <a:r>
              <a:rPr sz="2800" spc="-6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06E"/>
                </a:solidFill>
                <a:latin typeface="Calibri"/>
                <a:cs typeface="Calibri"/>
              </a:rPr>
              <a:t>continue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with</a:t>
            </a:r>
            <a:r>
              <a:rPr sz="2800" spc="-4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other</a:t>
            </a:r>
            <a:r>
              <a:rPr sz="2800" spc="-2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tasks</a:t>
            </a:r>
            <a:r>
              <a:rPr sz="2800" spc="-2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and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be</a:t>
            </a:r>
            <a:r>
              <a:rPr sz="2800" spc="-3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notified</a:t>
            </a:r>
            <a:r>
              <a:rPr sz="2800" spc="-4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when</a:t>
            </a:r>
            <a:r>
              <a:rPr sz="2800" spc="-5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7306E"/>
                </a:solidFill>
                <a:latin typeface="Calibri"/>
                <a:cs typeface="Calibri"/>
              </a:rPr>
              <a:t>the</a:t>
            </a:r>
            <a:r>
              <a:rPr sz="2800" spc="70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asynchronous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task</a:t>
            </a:r>
            <a:r>
              <a:rPr sz="2800" spc="-3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is</a:t>
            </a:r>
            <a:r>
              <a:rPr sz="2800" spc="-5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06E"/>
                </a:solidFill>
                <a:latin typeface="Calibri"/>
                <a:cs typeface="Calibri"/>
              </a:rPr>
              <a:t>complete.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387571" y="0"/>
            <a:ext cx="1899920" cy="1596390"/>
          </a:xfrm>
          <a:custGeom>
            <a:avLst/>
            <a:gdLst/>
            <a:ahLst/>
            <a:cxnLst/>
            <a:rect l="l" t="t" r="r" b="b"/>
            <a:pathLst>
              <a:path w="1899919" h="1596390">
                <a:moveTo>
                  <a:pt x="312166" y="0"/>
                </a:moveTo>
                <a:lnTo>
                  <a:pt x="0" y="0"/>
                </a:lnTo>
                <a:lnTo>
                  <a:pt x="1524" y="10414"/>
                </a:lnTo>
                <a:lnTo>
                  <a:pt x="11233" y="58383"/>
                </a:lnTo>
                <a:lnTo>
                  <a:pt x="22094" y="105898"/>
                </a:lnTo>
                <a:lnTo>
                  <a:pt x="34088" y="152943"/>
                </a:lnTo>
                <a:lnTo>
                  <a:pt x="47201" y="199503"/>
                </a:lnTo>
                <a:lnTo>
                  <a:pt x="61417" y="245565"/>
                </a:lnTo>
                <a:lnTo>
                  <a:pt x="76720" y="291113"/>
                </a:lnTo>
                <a:lnTo>
                  <a:pt x="93094" y="336135"/>
                </a:lnTo>
                <a:lnTo>
                  <a:pt x="110524" y="380614"/>
                </a:lnTo>
                <a:lnTo>
                  <a:pt x="128993" y="424538"/>
                </a:lnTo>
                <a:lnTo>
                  <a:pt x="148487" y="467890"/>
                </a:lnTo>
                <a:lnTo>
                  <a:pt x="168988" y="510658"/>
                </a:lnTo>
                <a:lnTo>
                  <a:pt x="190482" y="552827"/>
                </a:lnTo>
                <a:lnTo>
                  <a:pt x="212953" y="594381"/>
                </a:lnTo>
                <a:lnTo>
                  <a:pt x="236384" y="635308"/>
                </a:lnTo>
                <a:lnTo>
                  <a:pt x="260761" y="675592"/>
                </a:lnTo>
                <a:lnTo>
                  <a:pt x="286067" y="715219"/>
                </a:lnTo>
                <a:lnTo>
                  <a:pt x="312286" y="754175"/>
                </a:lnTo>
                <a:lnTo>
                  <a:pt x="339403" y="792445"/>
                </a:lnTo>
                <a:lnTo>
                  <a:pt x="367402" y="830015"/>
                </a:lnTo>
                <a:lnTo>
                  <a:pt x="396268" y="866871"/>
                </a:lnTo>
                <a:lnTo>
                  <a:pt x="425983" y="902998"/>
                </a:lnTo>
                <a:lnTo>
                  <a:pt x="456534" y="938381"/>
                </a:lnTo>
                <a:lnTo>
                  <a:pt x="487903" y="973007"/>
                </a:lnTo>
                <a:lnTo>
                  <a:pt x="520075" y="1006861"/>
                </a:lnTo>
                <a:lnTo>
                  <a:pt x="553035" y="1039929"/>
                </a:lnTo>
                <a:lnTo>
                  <a:pt x="586766" y="1072196"/>
                </a:lnTo>
                <a:lnTo>
                  <a:pt x="621253" y="1103647"/>
                </a:lnTo>
                <a:lnTo>
                  <a:pt x="656480" y="1134270"/>
                </a:lnTo>
                <a:lnTo>
                  <a:pt x="692432" y="1164048"/>
                </a:lnTo>
                <a:lnTo>
                  <a:pt x="729091" y="1192968"/>
                </a:lnTo>
                <a:lnTo>
                  <a:pt x="766444" y="1221015"/>
                </a:lnTo>
                <a:lnTo>
                  <a:pt x="804473" y="1248175"/>
                </a:lnTo>
                <a:lnTo>
                  <a:pt x="843163" y="1274433"/>
                </a:lnTo>
                <a:lnTo>
                  <a:pt x="882499" y="1299776"/>
                </a:lnTo>
                <a:lnTo>
                  <a:pt x="922465" y="1324188"/>
                </a:lnTo>
                <a:lnTo>
                  <a:pt x="963044" y="1347656"/>
                </a:lnTo>
                <a:lnTo>
                  <a:pt x="1004221" y="1370165"/>
                </a:lnTo>
                <a:lnTo>
                  <a:pt x="1045981" y="1391700"/>
                </a:lnTo>
                <a:lnTo>
                  <a:pt x="1088307" y="1412248"/>
                </a:lnTo>
                <a:lnTo>
                  <a:pt x="1131183" y="1431793"/>
                </a:lnTo>
                <a:lnTo>
                  <a:pt x="1174595" y="1450322"/>
                </a:lnTo>
                <a:lnTo>
                  <a:pt x="1218526" y="1467819"/>
                </a:lnTo>
                <a:lnTo>
                  <a:pt x="1262960" y="1484272"/>
                </a:lnTo>
                <a:lnTo>
                  <a:pt x="1307882" y="1499664"/>
                </a:lnTo>
                <a:lnTo>
                  <a:pt x="1353275" y="1513983"/>
                </a:lnTo>
                <a:lnTo>
                  <a:pt x="1399125" y="1527212"/>
                </a:lnTo>
                <a:lnTo>
                  <a:pt x="1445415" y="1539339"/>
                </a:lnTo>
                <a:lnTo>
                  <a:pt x="1492129" y="1550349"/>
                </a:lnTo>
                <a:lnTo>
                  <a:pt x="1539253" y="1560227"/>
                </a:lnTo>
                <a:lnTo>
                  <a:pt x="1586769" y="1568959"/>
                </a:lnTo>
                <a:lnTo>
                  <a:pt x="1634662" y="1576531"/>
                </a:lnTo>
                <a:lnTo>
                  <a:pt x="1682917" y="1582927"/>
                </a:lnTo>
                <a:lnTo>
                  <a:pt x="1731518" y="1588135"/>
                </a:lnTo>
                <a:lnTo>
                  <a:pt x="1899793" y="1596009"/>
                </a:lnTo>
                <a:lnTo>
                  <a:pt x="1899793" y="1290701"/>
                </a:lnTo>
                <a:lnTo>
                  <a:pt x="1760474" y="1284224"/>
                </a:lnTo>
                <a:lnTo>
                  <a:pt x="1711296" y="1278830"/>
                </a:lnTo>
                <a:lnTo>
                  <a:pt x="1662543" y="1271995"/>
                </a:lnTo>
                <a:lnTo>
                  <a:pt x="1614236" y="1263739"/>
                </a:lnTo>
                <a:lnTo>
                  <a:pt x="1566400" y="1254082"/>
                </a:lnTo>
                <a:lnTo>
                  <a:pt x="1519055" y="1243046"/>
                </a:lnTo>
                <a:lnTo>
                  <a:pt x="1472227" y="1230652"/>
                </a:lnTo>
                <a:lnTo>
                  <a:pt x="1425938" y="1216920"/>
                </a:lnTo>
                <a:lnTo>
                  <a:pt x="1380210" y="1201872"/>
                </a:lnTo>
                <a:lnTo>
                  <a:pt x="1335068" y="1185530"/>
                </a:lnTo>
                <a:lnTo>
                  <a:pt x="1290533" y="1167912"/>
                </a:lnTo>
                <a:lnTo>
                  <a:pt x="1246629" y="1149042"/>
                </a:lnTo>
                <a:lnTo>
                  <a:pt x="1203379" y="1128940"/>
                </a:lnTo>
                <a:lnTo>
                  <a:pt x="1160806" y="1107626"/>
                </a:lnTo>
                <a:lnTo>
                  <a:pt x="1118933" y="1085122"/>
                </a:lnTo>
                <a:lnTo>
                  <a:pt x="1077783" y="1061449"/>
                </a:lnTo>
                <a:lnTo>
                  <a:pt x="1037379" y="1036628"/>
                </a:lnTo>
                <a:lnTo>
                  <a:pt x="997744" y="1010680"/>
                </a:lnTo>
                <a:lnTo>
                  <a:pt x="958901" y="983626"/>
                </a:lnTo>
                <a:lnTo>
                  <a:pt x="920873" y="955486"/>
                </a:lnTo>
                <a:lnTo>
                  <a:pt x="883683" y="926282"/>
                </a:lnTo>
                <a:lnTo>
                  <a:pt x="847354" y="896036"/>
                </a:lnTo>
                <a:lnTo>
                  <a:pt x="811909" y="864767"/>
                </a:lnTo>
                <a:lnTo>
                  <a:pt x="777372" y="832497"/>
                </a:lnTo>
                <a:lnTo>
                  <a:pt x="743764" y="799246"/>
                </a:lnTo>
                <a:lnTo>
                  <a:pt x="711110" y="765037"/>
                </a:lnTo>
                <a:lnTo>
                  <a:pt x="679432" y="729890"/>
                </a:lnTo>
                <a:lnTo>
                  <a:pt x="648753" y="693825"/>
                </a:lnTo>
                <a:lnTo>
                  <a:pt x="619097" y="656865"/>
                </a:lnTo>
                <a:lnTo>
                  <a:pt x="590485" y="619029"/>
                </a:lnTo>
                <a:lnTo>
                  <a:pt x="562942" y="580340"/>
                </a:lnTo>
                <a:lnTo>
                  <a:pt x="536491" y="540817"/>
                </a:lnTo>
                <a:lnTo>
                  <a:pt x="511153" y="500482"/>
                </a:lnTo>
                <a:lnTo>
                  <a:pt x="486953" y="459357"/>
                </a:lnTo>
                <a:lnTo>
                  <a:pt x="463913" y="417461"/>
                </a:lnTo>
                <a:lnTo>
                  <a:pt x="442057" y="374816"/>
                </a:lnTo>
                <a:lnTo>
                  <a:pt x="421407" y="331443"/>
                </a:lnTo>
                <a:lnTo>
                  <a:pt x="401986" y="287363"/>
                </a:lnTo>
                <a:lnTo>
                  <a:pt x="383818" y="242597"/>
                </a:lnTo>
                <a:lnTo>
                  <a:pt x="366925" y="197166"/>
                </a:lnTo>
                <a:lnTo>
                  <a:pt x="351330" y="151091"/>
                </a:lnTo>
                <a:lnTo>
                  <a:pt x="337058" y="104394"/>
                </a:lnTo>
                <a:lnTo>
                  <a:pt x="312166" y="0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0492" y="2714814"/>
            <a:ext cx="8250205" cy="463848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8039100"/>
            <a:ext cx="1916430" cy="2247265"/>
          </a:xfrm>
          <a:custGeom>
            <a:avLst/>
            <a:gdLst/>
            <a:ahLst/>
            <a:cxnLst/>
            <a:rect l="l" t="t" r="r" b="b"/>
            <a:pathLst>
              <a:path w="1916430" h="2247265">
                <a:moveTo>
                  <a:pt x="0" y="0"/>
                </a:moveTo>
                <a:lnTo>
                  <a:pt x="0" y="448818"/>
                </a:lnTo>
                <a:lnTo>
                  <a:pt x="31775" y="455803"/>
                </a:lnTo>
                <a:lnTo>
                  <a:pt x="79172" y="468948"/>
                </a:lnTo>
                <a:lnTo>
                  <a:pt x="126042" y="483229"/>
                </a:lnTo>
                <a:lnTo>
                  <a:pt x="172368" y="498627"/>
                </a:lnTo>
                <a:lnTo>
                  <a:pt x="218138" y="515126"/>
                </a:lnTo>
                <a:lnTo>
                  <a:pt x="263336" y="532710"/>
                </a:lnTo>
                <a:lnTo>
                  <a:pt x="307949" y="551362"/>
                </a:lnTo>
                <a:lnTo>
                  <a:pt x="351962" y="571065"/>
                </a:lnTo>
                <a:lnTo>
                  <a:pt x="395360" y="591802"/>
                </a:lnTo>
                <a:lnTo>
                  <a:pt x="438130" y="613557"/>
                </a:lnTo>
                <a:lnTo>
                  <a:pt x="480257" y="636314"/>
                </a:lnTo>
                <a:lnTo>
                  <a:pt x="521727" y="660054"/>
                </a:lnTo>
                <a:lnTo>
                  <a:pt x="562525" y="684763"/>
                </a:lnTo>
                <a:lnTo>
                  <a:pt x="602637" y="710422"/>
                </a:lnTo>
                <a:lnTo>
                  <a:pt x="642049" y="737016"/>
                </a:lnTo>
                <a:lnTo>
                  <a:pt x="680746" y="764527"/>
                </a:lnTo>
                <a:lnTo>
                  <a:pt x="718714" y="792940"/>
                </a:lnTo>
                <a:lnTo>
                  <a:pt x="755939" y="822237"/>
                </a:lnTo>
                <a:lnTo>
                  <a:pt x="792406" y="852401"/>
                </a:lnTo>
                <a:lnTo>
                  <a:pt x="828101" y="883417"/>
                </a:lnTo>
                <a:lnTo>
                  <a:pt x="863010" y="915267"/>
                </a:lnTo>
                <a:lnTo>
                  <a:pt x="897118" y="947934"/>
                </a:lnTo>
                <a:lnTo>
                  <a:pt x="930411" y="981402"/>
                </a:lnTo>
                <a:lnTo>
                  <a:pt x="962875" y="1015655"/>
                </a:lnTo>
                <a:lnTo>
                  <a:pt x="994495" y="1050675"/>
                </a:lnTo>
                <a:lnTo>
                  <a:pt x="1025257" y="1086446"/>
                </a:lnTo>
                <a:lnTo>
                  <a:pt x="1055147" y="1122952"/>
                </a:lnTo>
                <a:lnTo>
                  <a:pt x="1084151" y="1160175"/>
                </a:lnTo>
                <a:lnTo>
                  <a:pt x="1112253" y="1198098"/>
                </a:lnTo>
                <a:lnTo>
                  <a:pt x="1139440" y="1236706"/>
                </a:lnTo>
                <a:lnTo>
                  <a:pt x="1165697" y="1275982"/>
                </a:lnTo>
                <a:lnTo>
                  <a:pt x="1191010" y="1315908"/>
                </a:lnTo>
                <a:lnTo>
                  <a:pt x="1215365" y="1356468"/>
                </a:lnTo>
                <a:lnTo>
                  <a:pt x="1238747" y="1397646"/>
                </a:lnTo>
                <a:lnTo>
                  <a:pt x="1261143" y="1439425"/>
                </a:lnTo>
                <a:lnTo>
                  <a:pt x="1282536" y="1481788"/>
                </a:lnTo>
                <a:lnTo>
                  <a:pt x="1302915" y="1524718"/>
                </a:lnTo>
                <a:lnTo>
                  <a:pt x="1322263" y="1568199"/>
                </a:lnTo>
                <a:lnTo>
                  <a:pt x="1340567" y="1612214"/>
                </a:lnTo>
                <a:lnTo>
                  <a:pt x="1357812" y="1656746"/>
                </a:lnTo>
                <a:lnTo>
                  <a:pt x="1373984" y="1701779"/>
                </a:lnTo>
                <a:lnTo>
                  <a:pt x="1389069" y="1747296"/>
                </a:lnTo>
                <a:lnTo>
                  <a:pt x="1403052" y="1793280"/>
                </a:lnTo>
                <a:lnTo>
                  <a:pt x="1415919" y="1839716"/>
                </a:lnTo>
                <a:lnTo>
                  <a:pt x="1427655" y="1886585"/>
                </a:lnTo>
                <a:lnTo>
                  <a:pt x="1438247" y="1933871"/>
                </a:lnTo>
                <a:lnTo>
                  <a:pt x="1447680" y="1981558"/>
                </a:lnTo>
                <a:lnTo>
                  <a:pt x="1455940" y="2029629"/>
                </a:lnTo>
                <a:lnTo>
                  <a:pt x="1463012" y="2078067"/>
                </a:lnTo>
                <a:lnTo>
                  <a:pt x="1468882" y="2126856"/>
                </a:lnTo>
                <a:lnTo>
                  <a:pt x="1476502" y="2247265"/>
                </a:lnTo>
                <a:lnTo>
                  <a:pt x="1916430" y="2247265"/>
                </a:lnTo>
                <a:lnTo>
                  <a:pt x="1905889" y="2079688"/>
                </a:lnTo>
                <a:lnTo>
                  <a:pt x="1900129" y="2030817"/>
                </a:lnTo>
                <a:lnTo>
                  <a:pt x="1893383" y="1982230"/>
                </a:lnTo>
                <a:lnTo>
                  <a:pt x="1885663" y="1933938"/>
                </a:lnTo>
                <a:lnTo>
                  <a:pt x="1876976" y="1885953"/>
                </a:lnTo>
                <a:lnTo>
                  <a:pt x="1867332" y="1838285"/>
                </a:lnTo>
                <a:lnTo>
                  <a:pt x="1856742" y="1790946"/>
                </a:lnTo>
                <a:lnTo>
                  <a:pt x="1845214" y="1743947"/>
                </a:lnTo>
                <a:lnTo>
                  <a:pt x="1832759" y="1697298"/>
                </a:lnTo>
                <a:lnTo>
                  <a:pt x="1819385" y="1651012"/>
                </a:lnTo>
                <a:lnTo>
                  <a:pt x="1805103" y="1605098"/>
                </a:lnTo>
                <a:lnTo>
                  <a:pt x="1789922" y="1559569"/>
                </a:lnTo>
                <a:lnTo>
                  <a:pt x="1773852" y="1514436"/>
                </a:lnTo>
                <a:lnTo>
                  <a:pt x="1756901" y="1469709"/>
                </a:lnTo>
                <a:lnTo>
                  <a:pt x="1739081" y="1425400"/>
                </a:lnTo>
                <a:lnTo>
                  <a:pt x="1720399" y="1381519"/>
                </a:lnTo>
                <a:lnTo>
                  <a:pt x="1700867" y="1338079"/>
                </a:lnTo>
                <a:lnTo>
                  <a:pt x="1680493" y="1295090"/>
                </a:lnTo>
                <a:lnTo>
                  <a:pt x="1659287" y="1252563"/>
                </a:lnTo>
                <a:lnTo>
                  <a:pt x="1637259" y="1210509"/>
                </a:lnTo>
                <a:lnTo>
                  <a:pt x="1614418" y="1168940"/>
                </a:lnTo>
                <a:lnTo>
                  <a:pt x="1590774" y="1127867"/>
                </a:lnTo>
                <a:lnTo>
                  <a:pt x="1566337" y="1087301"/>
                </a:lnTo>
                <a:lnTo>
                  <a:pt x="1541115" y="1047252"/>
                </a:lnTo>
                <a:lnTo>
                  <a:pt x="1515119" y="1007733"/>
                </a:lnTo>
                <a:lnTo>
                  <a:pt x="1488358" y="968754"/>
                </a:lnTo>
                <a:lnTo>
                  <a:pt x="1460841" y="930326"/>
                </a:lnTo>
                <a:lnTo>
                  <a:pt x="1432579" y="892461"/>
                </a:lnTo>
                <a:lnTo>
                  <a:pt x="1403581" y="855169"/>
                </a:lnTo>
                <a:lnTo>
                  <a:pt x="1373857" y="818462"/>
                </a:lnTo>
                <a:lnTo>
                  <a:pt x="1343415" y="782351"/>
                </a:lnTo>
                <a:lnTo>
                  <a:pt x="1312266" y="746847"/>
                </a:lnTo>
                <a:lnTo>
                  <a:pt x="1280419" y="711962"/>
                </a:lnTo>
                <a:lnTo>
                  <a:pt x="1247884" y="677705"/>
                </a:lnTo>
                <a:lnTo>
                  <a:pt x="1214671" y="644090"/>
                </a:lnTo>
                <a:lnTo>
                  <a:pt x="1180788" y="611125"/>
                </a:lnTo>
                <a:lnTo>
                  <a:pt x="1146246" y="578824"/>
                </a:lnTo>
                <a:lnTo>
                  <a:pt x="1111054" y="547196"/>
                </a:lnTo>
                <a:lnTo>
                  <a:pt x="1075222" y="516254"/>
                </a:lnTo>
                <a:lnTo>
                  <a:pt x="1038759" y="486007"/>
                </a:lnTo>
                <a:lnTo>
                  <a:pt x="1001675" y="456468"/>
                </a:lnTo>
                <a:lnTo>
                  <a:pt x="963979" y="427647"/>
                </a:lnTo>
                <a:lnTo>
                  <a:pt x="925682" y="399556"/>
                </a:lnTo>
                <a:lnTo>
                  <a:pt x="886792" y="372206"/>
                </a:lnTo>
                <a:lnTo>
                  <a:pt x="847319" y="345607"/>
                </a:lnTo>
                <a:lnTo>
                  <a:pt x="807273" y="319772"/>
                </a:lnTo>
                <a:lnTo>
                  <a:pt x="766663" y="294710"/>
                </a:lnTo>
                <a:lnTo>
                  <a:pt x="725499" y="270434"/>
                </a:lnTo>
                <a:lnTo>
                  <a:pt x="683791" y="246954"/>
                </a:lnTo>
                <a:lnTo>
                  <a:pt x="641548" y="224282"/>
                </a:lnTo>
                <a:lnTo>
                  <a:pt x="598779" y="202428"/>
                </a:lnTo>
                <a:lnTo>
                  <a:pt x="555495" y="181404"/>
                </a:lnTo>
                <a:lnTo>
                  <a:pt x="511705" y="161221"/>
                </a:lnTo>
                <a:lnTo>
                  <a:pt x="467418" y="141891"/>
                </a:lnTo>
                <a:lnTo>
                  <a:pt x="422644" y="123423"/>
                </a:lnTo>
                <a:lnTo>
                  <a:pt x="377392" y="105830"/>
                </a:lnTo>
                <a:lnTo>
                  <a:pt x="331673" y="89122"/>
                </a:lnTo>
                <a:lnTo>
                  <a:pt x="285496" y="73311"/>
                </a:lnTo>
                <a:lnTo>
                  <a:pt x="238870" y="58407"/>
                </a:lnTo>
                <a:lnTo>
                  <a:pt x="191804" y="44423"/>
                </a:lnTo>
                <a:lnTo>
                  <a:pt x="144310" y="31368"/>
                </a:lnTo>
                <a:lnTo>
                  <a:pt x="0" y="0"/>
                </a:lnTo>
                <a:close/>
              </a:path>
            </a:pathLst>
          </a:custGeom>
          <a:solidFill>
            <a:srgbClr val="FABB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091" y="645922"/>
            <a:ext cx="219583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>
                <a:latin typeface="Calibri"/>
                <a:cs typeface="Calibri"/>
              </a:rPr>
              <a:t>ASYNC/AWAIT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259" y="1588135"/>
            <a:ext cx="8456295" cy="79044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In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JavaScript,</a:t>
            </a:r>
            <a:r>
              <a:rPr sz="2800" spc="-5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handling</a:t>
            </a:r>
            <a:r>
              <a:rPr sz="2800" spc="-5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asynchronous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operations</a:t>
            </a:r>
            <a:r>
              <a:rPr sz="2800" spc="-5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used</a:t>
            </a:r>
            <a:r>
              <a:rPr sz="2800" spc="-6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7306E"/>
                </a:solidFill>
                <a:latin typeface="Calibri"/>
                <a:cs typeface="Calibri"/>
              </a:rPr>
              <a:t>to</a:t>
            </a:r>
            <a:endParaRPr sz="2800" dirty="0">
              <a:latin typeface="Calibri"/>
              <a:cs typeface="Calibri"/>
            </a:endParaRPr>
          </a:p>
          <a:p>
            <a:pPr marL="165100">
              <a:lnSpc>
                <a:spcPct val="100000"/>
              </a:lnSpc>
              <a:spcBef>
                <a:spcPts val="2380"/>
              </a:spcBef>
            </a:pP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involve</a:t>
            </a:r>
            <a:r>
              <a:rPr sz="2800" spc="-3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using</a:t>
            </a:r>
            <a:r>
              <a:rPr sz="2800" spc="-3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callbacks,</a:t>
            </a:r>
            <a:r>
              <a:rPr sz="2800" spc="-3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which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could</a:t>
            </a:r>
            <a:r>
              <a:rPr sz="2800" spc="-3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lead</a:t>
            </a:r>
            <a:r>
              <a:rPr sz="2800" spc="-4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to</a:t>
            </a:r>
            <a:r>
              <a:rPr sz="2800" spc="-2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nested</a:t>
            </a:r>
            <a:r>
              <a:rPr sz="2800" spc="-3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7306E"/>
                </a:solidFill>
                <a:latin typeface="Calibri"/>
                <a:cs typeface="Calibri"/>
              </a:rPr>
              <a:t>and</a:t>
            </a:r>
            <a:endParaRPr sz="2800" dirty="0">
              <a:latin typeface="Calibri"/>
              <a:cs typeface="Calibri"/>
            </a:endParaRPr>
          </a:p>
          <a:p>
            <a:pPr marL="165100" marR="355600">
              <a:lnSpc>
                <a:spcPct val="170800"/>
              </a:lnSpc>
              <a:spcBef>
                <a:spcPts val="20"/>
              </a:spcBef>
            </a:pP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complex</a:t>
            </a:r>
            <a:r>
              <a:rPr sz="2800" spc="-3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code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structures,</a:t>
            </a:r>
            <a:r>
              <a:rPr sz="2800" spc="-3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often</a:t>
            </a:r>
            <a:r>
              <a:rPr sz="2800" spc="-5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referred</a:t>
            </a:r>
            <a:r>
              <a:rPr sz="2800" spc="-4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to</a:t>
            </a:r>
            <a:r>
              <a:rPr sz="2800" spc="-2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as</a:t>
            </a:r>
            <a:r>
              <a:rPr sz="2800" spc="-3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06E"/>
                </a:solidFill>
                <a:latin typeface="Calibri"/>
                <a:cs typeface="Calibri"/>
              </a:rPr>
              <a:t>"callback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hell."</a:t>
            </a:r>
            <a:r>
              <a:rPr sz="2800" spc="-3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To</a:t>
            </a:r>
            <a:r>
              <a:rPr sz="2800" spc="-3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simplify</a:t>
            </a:r>
            <a:r>
              <a:rPr sz="2800" spc="-2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this,</a:t>
            </a:r>
            <a:r>
              <a:rPr sz="2800" spc="-6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the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async/await</a:t>
            </a:r>
            <a:r>
              <a:rPr sz="2800" spc="-1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syntax</a:t>
            </a:r>
            <a:r>
              <a:rPr sz="2800" spc="-2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7306E"/>
                </a:solidFill>
                <a:latin typeface="Calibri"/>
                <a:cs typeface="Calibri"/>
              </a:rPr>
              <a:t>was </a:t>
            </a:r>
            <a:r>
              <a:rPr sz="2800" spc="-10" dirty="0">
                <a:solidFill>
                  <a:srgbClr val="27306E"/>
                </a:solidFill>
                <a:latin typeface="Calibri"/>
                <a:cs typeface="Calibri"/>
              </a:rPr>
              <a:t>introduced</a:t>
            </a:r>
            <a:endParaRPr sz="2800" dirty="0">
              <a:latin typeface="Calibri"/>
              <a:cs typeface="Calibri"/>
            </a:endParaRPr>
          </a:p>
          <a:p>
            <a:pPr marL="161925" marR="5080" indent="-149860">
              <a:lnSpc>
                <a:spcPct val="170900"/>
              </a:lnSpc>
              <a:spcBef>
                <a:spcPts val="1385"/>
              </a:spcBef>
            </a:pP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Async</a:t>
            </a:r>
            <a:r>
              <a:rPr sz="2800" spc="-5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functions</a:t>
            </a:r>
            <a:r>
              <a:rPr sz="2800" spc="-3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are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special</a:t>
            </a:r>
            <a:r>
              <a:rPr sz="2800" spc="-2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functions</a:t>
            </a:r>
            <a:r>
              <a:rPr sz="2800" spc="-3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that</a:t>
            </a:r>
            <a:r>
              <a:rPr sz="2800" spc="-4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allow</a:t>
            </a:r>
            <a:r>
              <a:rPr sz="2800" spc="-2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you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to</a:t>
            </a:r>
            <a:r>
              <a:rPr sz="2800" spc="-25" dirty="0">
                <a:solidFill>
                  <a:srgbClr val="27306E"/>
                </a:solidFill>
                <a:latin typeface="Calibri"/>
                <a:cs typeface="Calibri"/>
              </a:rPr>
              <a:t> use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the</a:t>
            </a:r>
            <a:r>
              <a:rPr sz="2800" spc="-4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await</a:t>
            </a:r>
            <a:r>
              <a:rPr sz="2800" spc="-3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keyword</a:t>
            </a:r>
            <a:r>
              <a:rPr sz="2800" spc="-4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within</a:t>
            </a:r>
            <a:r>
              <a:rPr sz="2800" spc="-5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them.</a:t>
            </a:r>
            <a:r>
              <a:rPr sz="2800" spc="-3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The</a:t>
            </a:r>
            <a:r>
              <a:rPr sz="2800" spc="-3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await</a:t>
            </a:r>
            <a:r>
              <a:rPr sz="2800" spc="-3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keyword</a:t>
            </a:r>
            <a:r>
              <a:rPr sz="2800" spc="-4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7306E"/>
                </a:solidFill>
                <a:latin typeface="Calibri"/>
                <a:cs typeface="Calibri"/>
              </a:rPr>
              <a:t>can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be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used</a:t>
            </a:r>
            <a:r>
              <a:rPr sz="2800" spc="-4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to</a:t>
            </a:r>
            <a:r>
              <a:rPr sz="2800" spc="-1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pause</a:t>
            </a:r>
            <a:r>
              <a:rPr sz="2800" spc="-3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the execution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of</a:t>
            </a:r>
            <a:r>
              <a:rPr sz="2800" spc="-2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an</a:t>
            </a:r>
            <a:r>
              <a:rPr sz="2800" spc="-5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async</a:t>
            </a:r>
            <a:r>
              <a:rPr sz="2800" spc="-5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function</a:t>
            </a:r>
            <a:r>
              <a:rPr sz="2800" spc="-3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06E"/>
                </a:solidFill>
                <a:latin typeface="Calibri"/>
                <a:cs typeface="Calibri"/>
              </a:rPr>
              <a:t>until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a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promise</a:t>
            </a:r>
            <a:r>
              <a:rPr sz="2800" spc="-3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is</a:t>
            </a:r>
            <a:r>
              <a:rPr sz="2800" spc="-2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resolved.</a:t>
            </a:r>
            <a:r>
              <a:rPr sz="2800" spc="-2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Promises</a:t>
            </a:r>
            <a:r>
              <a:rPr sz="2800" spc="-2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are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a</a:t>
            </a:r>
            <a:r>
              <a:rPr sz="2800" spc="-3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way</a:t>
            </a:r>
            <a:r>
              <a:rPr sz="2800" spc="-5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to</a:t>
            </a:r>
            <a:r>
              <a:rPr sz="2800" spc="-1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06E"/>
                </a:solidFill>
                <a:latin typeface="Calibri"/>
                <a:cs typeface="Calibri"/>
              </a:rPr>
              <a:t>handle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asynchronous</a:t>
            </a:r>
            <a:r>
              <a:rPr sz="2800" spc="-4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operations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and</a:t>
            </a:r>
            <a:r>
              <a:rPr sz="2800" spc="-7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represent</a:t>
            </a:r>
            <a:r>
              <a:rPr sz="2800" spc="-5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a</a:t>
            </a:r>
            <a:r>
              <a:rPr sz="2800" spc="-3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06E"/>
                </a:solidFill>
                <a:latin typeface="Calibri"/>
                <a:cs typeface="Calibri"/>
              </a:rPr>
              <a:t>value</a:t>
            </a:r>
            <a:r>
              <a:rPr lang="fr-FR" sz="2800" spc="-1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that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might</a:t>
            </a:r>
            <a:r>
              <a:rPr sz="2800" spc="-1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be</a:t>
            </a:r>
            <a:r>
              <a:rPr sz="2800" spc="-3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available</a:t>
            </a:r>
            <a:r>
              <a:rPr sz="2800" spc="-3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now,</a:t>
            </a:r>
            <a:r>
              <a:rPr sz="2800" spc="-3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in</a:t>
            </a:r>
            <a:r>
              <a:rPr sz="2800" spc="-3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the</a:t>
            </a:r>
            <a:r>
              <a:rPr sz="2800" spc="-3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future,</a:t>
            </a:r>
            <a:r>
              <a:rPr sz="2800" spc="-1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or</a:t>
            </a:r>
            <a:r>
              <a:rPr sz="2800" spc="-1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06E"/>
                </a:solidFill>
                <a:latin typeface="Calibri"/>
                <a:cs typeface="Calibri"/>
              </a:rPr>
              <a:t>never.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454" y="1805558"/>
            <a:ext cx="152400" cy="152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820" y="5627878"/>
            <a:ext cx="152400" cy="1524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9135109" y="-152400"/>
            <a:ext cx="9152255" cy="10287000"/>
            <a:chOff x="9135109" y="0"/>
            <a:chExt cx="9152255" cy="10287000"/>
          </a:xfrm>
        </p:grpSpPr>
        <p:sp>
          <p:nvSpPr>
            <p:cNvPr id="7" name="object 7"/>
            <p:cNvSpPr/>
            <p:nvPr/>
          </p:nvSpPr>
          <p:spPr>
            <a:xfrm>
              <a:off x="9135109" y="0"/>
              <a:ext cx="9152255" cy="10287000"/>
            </a:xfrm>
            <a:custGeom>
              <a:avLst/>
              <a:gdLst/>
              <a:ahLst/>
              <a:cxnLst/>
              <a:rect l="l" t="t" r="r" b="b"/>
              <a:pathLst>
                <a:path w="9152255" h="10287000">
                  <a:moveTo>
                    <a:pt x="9152255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52255" y="10287000"/>
                  </a:lnTo>
                  <a:lnTo>
                    <a:pt x="9152255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06000" y="11430"/>
              <a:ext cx="7570641" cy="5285559"/>
            </a:xfrm>
            <a:prstGeom prst="rect">
              <a:avLst/>
            </a:prstGeom>
          </p:spPr>
        </p:pic>
      </p:grpSp>
      <p:pic>
        <p:nvPicPr>
          <p:cNvPr id="9" name="object 5">
            <a:extLst>
              <a:ext uri="{FF2B5EF4-FFF2-40B4-BE49-F238E27FC236}">
                <a16:creationId xmlns:a16="http://schemas.microsoft.com/office/drawing/2014/main" id="{4C2B1E3A-7402-4EFE-98F4-F842326AD6BC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29801" y="4715690"/>
            <a:ext cx="7805034" cy="58929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6" y="7923021"/>
            <a:ext cx="1916430" cy="2247265"/>
          </a:xfrm>
          <a:custGeom>
            <a:avLst/>
            <a:gdLst/>
            <a:ahLst/>
            <a:cxnLst/>
            <a:rect l="l" t="t" r="r" b="b"/>
            <a:pathLst>
              <a:path w="1916430" h="2247265">
                <a:moveTo>
                  <a:pt x="0" y="0"/>
                </a:moveTo>
                <a:lnTo>
                  <a:pt x="0" y="448818"/>
                </a:lnTo>
                <a:lnTo>
                  <a:pt x="31775" y="455676"/>
                </a:lnTo>
                <a:lnTo>
                  <a:pt x="79172" y="468829"/>
                </a:lnTo>
                <a:lnTo>
                  <a:pt x="126042" y="483116"/>
                </a:lnTo>
                <a:lnTo>
                  <a:pt x="172368" y="498521"/>
                </a:lnTo>
                <a:lnTo>
                  <a:pt x="218138" y="515027"/>
                </a:lnTo>
                <a:lnTo>
                  <a:pt x="263336" y="532617"/>
                </a:lnTo>
                <a:lnTo>
                  <a:pt x="307949" y="551274"/>
                </a:lnTo>
                <a:lnTo>
                  <a:pt x="351962" y="570982"/>
                </a:lnTo>
                <a:lnTo>
                  <a:pt x="395360" y="591724"/>
                </a:lnTo>
                <a:lnTo>
                  <a:pt x="438130" y="613484"/>
                </a:lnTo>
                <a:lnTo>
                  <a:pt x="480257" y="636244"/>
                </a:lnTo>
                <a:lnTo>
                  <a:pt x="521727" y="659989"/>
                </a:lnTo>
                <a:lnTo>
                  <a:pt x="562525" y="684700"/>
                </a:lnTo>
                <a:lnTo>
                  <a:pt x="602637" y="710363"/>
                </a:lnTo>
                <a:lnTo>
                  <a:pt x="642049" y="736960"/>
                </a:lnTo>
                <a:lnTo>
                  <a:pt x="680746" y="764474"/>
                </a:lnTo>
                <a:lnTo>
                  <a:pt x="718714" y="792889"/>
                </a:lnTo>
                <a:lnTo>
                  <a:pt x="755939" y="822188"/>
                </a:lnTo>
                <a:lnTo>
                  <a:pt x="792406" y="852354"/>
                </a:lnTo>
                <a:lnTo>
                  <a:pt x="828101" y="883371"/>
                </a:lnTo>
                <a:lnTo>
                  <a:pt x="863010" y="915223"/>
                </a:lnTo>
                <a:lnTo>
                  <a:pt x="897118" y="947891"/>
                </a:lnTo>
                <a:lnTo>
                  <a:pt x="930411" y="981361"/>
                </a:lnTo>
                <a:lnTo>
                  <a:pt x="962875" y="1015614"/>
                </a:lnTo>
                <a:lnTo>
                  <a:pt x="994495" y="1050635"/>
                </a:lnTo>
                <a:lnTo>
                  <a:pt x="1025257" y="1086407"/>
                </a:lnTo>
                <a:lnTo>
                  <a:pt x="1055147" y="1122913"/>
                </a:lnTo>
                <a:lnTo>
                  <a:pt x="1084151" y="1160136"/>
                </a:lnTo>
                <a:lnTo>
                  <a:pt x="1112253" y="1198060"/>
                </a:lnTo>
                <a:lnTo>
                  <a:pt x="1139440" y="1236668"/>
                </a:lnTo>
                <a:lnTo>
                  <a:pt x="1165697" y="1275943"/>
                </a:lnTo>
                <a:lnTo>
                  <a:pt x="1191010" y="1315870"/>
                </a:lnTo>
                <a:lnTo>
                  <a:pt x="1215365" y="1356430"/>
                </a:lnTo>
                <a:lnTo>
                  <a:pt x="1238747" y="1397608"/>
                </a:lnTo>
                <a:lnTo>
                  <a:pt x="1261143" y="1439386"/>
                </a:lnTo>
                <a:lnTo>
                  <a:pt x="1282536" y="1481748"/>
                </a:lnTo>
                <a:lnTo>
                  <a:pt x="1302915" y="1524678"/>
                </a:lnTo>
                <a:lnTo>
                  <a:pt x="1322263" y="1568159"/>
                </a:lnTo>
                <a:lnTo>
                  <a:pt x="1340567" y="1612174"/>
                </a:lnTo>
                <a:lnTo>
                  <a:pt x="1357812" y="1656706"/>
                </a:lnTo>
                <a:lnTo>
                  <a:pt x="1373984" y="1701739"/>
                </a:lnTo>
                <a:lnTo>
                  <a:pt x="1389069" y="1747256"/>
                </a:lnTo>
                <a:lnTo>
                  <a:pt x="1403052" y="1793240"/>
                </a:lnTo>
                <a:lnTo>
                  <a:pt x="1415919" y="1839675"/>
                </a:lnTo>
                <a:lnTo>
                  <a:pt x="1427655" y="1886544"/>
                </a:lnTo>
                <a:lnTo>
                  <a:pt x="1438247" y="1933831"/>
                </a:lnTo>
                <a:lnTo>
                  <a:pt x="1447680" y="1981518"/>
                </a:lnTo>
                <a:lnTo>
                  <a:pt x="1455940" y="2029589"/>
                </a:lnTo>
                <a:lnTo>
                  <a:pt x="1463012" y="2078028"/>
                </a:lnTo>
                <a:lnTo>
                  <a:pt x="1468882" y="2126818"/>
                </a:lnTo>
                <a:lnTo>
                  <a:pt x="1476502" y="2247214"/>
                </a:lnTo>
                <a:lnTo>
                  <a:pt x="1916430" y="2247214"/>
                </a:lnTo>
                <a:lnTo>
                  <a:pt x="1905889" y="2079650"/>
                </a:lnTo>
                <a:lnTo>
                  <a:pt x="1900129" y="2030778"/>
                </a:lnTo>
                <a:lnTo>
                  <a:pt x="1893383" y="1982191"/>
                </a:lnTo>
                <a:lnTo>
                  <a:pt x="1885663" y="1933899"/>
                </a:lnTo>
                <a:lnTo>
                  <a:pt x="1876976" y="1885913"/>
                </a:lnTo>
                <a:lnTo>
                  <a:pt x="1867332" y="1838245"/>
                </a:lnTo>
                <a:lnTo>
                  <a:pt x="1856742" y="1790906"/>
                </a:lnTo>
                <a:lnTo>
                  <a:pt x="1845214" y="1743906"/>
                </a:lnTo>
                <a:lnTo>
                  <a:pt x="1832759" y="1697258"/>
                </a:lnTo>
                <a:lnTo>
                  <a:pt x="1819385" y="1650971"/>
                </a:lnTo>
                <a:lnTo>
                  <a:pt x="1805103" y="1605058"/>
                </a:lnTo>
                <a:lnTo>
                  <a:pt x="1789922" y="1559529"/>
                </a:lnTo>
                <a:lnTo>
                  <a:pt x="1773852" y="1514396"/>
                </a:lnTo>
                <a:lnTo>
                  <a:pt x="1756901" y="1469669"/>
                </a:lnTo>
                <a:lnTo>
                  <a:pt x="1739081" y="1425360"/>
                </a:lnTo>
                <a:lnTo>
                  <a:pt x="1720399" y="1381480"/>
                </a:lnTo>
                <a:lnTo>
                  <a:pt x="1700867" y="1338040"/>
                </a:lnTo>
                <a:lnTo>
                  <a:pt x="1680493" y="1295051"/>
                </a:lnTo>
                <a:lnTo>
                  <a:pt x="1659287" y="1252524"/>
                </a:lnTo>
                <a:lnTo>
                  <a:pt x="1637259" y="1210471"/>
                </a:lnTo>
                <a:lnTo>
                  <a:pt x="1614418" y="1168902"/>
                </a:lnTo>
                <a:lnTo>
                  <a:pt x="1590774" y="1127829"/>
                </a:lnTo>
                <a:lnTo>
                  <a:pt x="1566337" y="1087262"/>
                </a:lnTo>
                <a:lnTo>
                  <a:pt x="1541115" y="1047214"/>
                </a:lnTo>
                <a:lnTo>
                  <a:pt x="1515119" y="1007695"/>
                </a:lnTo>
                <a:lnTo>
                  <a:pt x="1488358" y="968715"/>
                </a:lnTo>
                <a:lnTo>
                  <a:pt x="1460841" y="930287"/>
                </a:lnTo>
                <a:lnTo>
                  <a:pt x="1432579" y="892422"/>
                </a:lnTo>
                <a:lnTo>
                  <a:pt x="1403581" y="855130"/>
                </a:lnTo>
                <a:lnTo>
                  <a:pt x="1373857" y="818423"/>
                </a:lnTo>
                <a:lnTo>
                  <a:pt x="1343415" y="782312"/>
                </a:lnTo>
                <a:lnTo>
                  <a:pt x="1312266" y="746807"/>
                </a:lnTo>
                <a:lnTo>
                  <a:pt x="1280419" y="711921"/>
                </a:lnTo>
                <a:lnTo>
                  <a:pt x="1247884" y="677664"/>
                </a:lnTo>
                <a:lnTo>
                  <a:pt x="1214671" y="644047"/>
                </a:lnTo>
                <a:lnTo>
                  <a:pt x="1180788" y="611082"/>
                </a:lnTo>
                <a:lnTo>
                  <a:pt x="1146246" y="578779"/>
                </a:lnTo>
                <a:lnTo>
                  <a:pt x="1111054" y="547150"/>
                </a:lnTo>
                <a:lnTo>
                  <a:pt x="1075222" y="516207"/>
                </a:lnTo>
                <a:lnTo>
                  <a:pt x="1038759" y="485959"/>
                </a:lnTo>
                <a:lnTo>
                  <a:pt x="1001675" y="456418"/>
                </a:lnTo>
                <a:lnTo>
                  <a:pt x="963979" y="427595"/>
                </a:lnTo>
                <a:lnTo>
                  <a:pt x="925682" y="399502"/>
                </a:lnTo>
                <a:lnTo>
                  <a:pt x="886792" y="372149"/>
                </a:lnTo>
                <a:lnTo>
                  <a:pt x="847319" y="345548"/>
                </a:lnTo>
                <a:lnTo>
                  <a:pt x="807273" y="319710"/>
                </a:lnTo>
                <a:lnTo>
                  <a:pt x="766663" y="294646"/>
                </a:lnTo>
                <a:lnTo>
                  <a:pt x="725499" y="270367"/>
                </a:lnTo>
                <a:lnTo>
                  <a:pt x="683791" y="246884"/>
                </a:lnTo>
                <a:lnTo>
                  <a:pt x="641548" y="224208"/>
                </a:lnTo>
                <a:lnTo>
                  <a:pt x="598779" y="202351"/>
                </a:lnTo>
                <a:lnTo>
                  <a:pt x="555495" y="181323"/>
                </a:lnTo>
                <a:lnTo>
                  <a:pt x="511705" y="161136"/>
                </a:lnTo>
                <a:lnTo>
                  <a:pt x="467418" y="141801"/>
                </a:lnTo>
                <a:lnTo>
                  <a:pt x="422644" y="123329"/>
                </a:lnTo>
                <a:lnTo>
                  <a:pt x="377392" y="105731"/>
                </a:lnTo>
                <a:lnTo>
                  <a:pt x="331673" y="89018"/>
                </a:lnTo>
                <a:lnTo>
                  <a:pt x="285496" y="73202"/>
                </a:lnTo>
                <a:lnTo>
                  <a:pt x="238870" y="58293"/>
                </a:lnTo>
                <a:lnTo>
                  <a:pt x="191804" y="44302"/>
                </a:lnTo>
                <a:lnTo>
                  <a:pt x="144310" y="31242"/>
                </a:lnTo>
                <a:lnTo>
                  <a:pt x="0" y="0"/>
                </a:lnTo>
                <a:close/>
              </a:path>
            </a:pathLst>
          </a:custGeom>
          <a:solidFill>
            <a:srgbClr val="FAB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USING</a:t>
            </a:r>
            <a:r>
              <a:rPr sz="2800" spc="-3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06E"/>
                </a:solidFill>
                <a:latin typeface="Calibri"/>
                <a:cs typeface="Calibri"/>
              </a:rPr>
              <a:t>ASYNC/AWAIT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619" y="2528392"/>
            <a:ext cx="8108315" cy="3775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5499"/>
              </a:lnSpc>
              <a:spcBef>
                <a:spcPts val="105"/>
              </a:spcBef>
            </a:pP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We</a:t>
            </a:r>
            <a:r>
              <a:rPr sz="2800" spc="-5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will</a:t>
            </a:r>
            <a:r>
              <a:rPr sz="2800" spc="-2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use</a:t>
            </a:r>
            <a:r>
              <a:rPr sz="2800" spc="-3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the</a:t>
            </a:r>
            <a:r>
              <a:rPr sz="2800" spc="-3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Windows</a:t>
            </a:r>
            <a:r>
              <a:rPr sz="2800" spc="-2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boot</a:t>
            </a:r>
            <a:r>
              <a:rPr sz="2800" spc="-2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logo</a:t>
            </a:r>
            <a:r>
              <a:rPr sz="2800" spc="-2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as</a:t>
            </a:r>
            <a:r>
              <a:rPr sz="2800" spc="-2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example,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7306E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animation</a:t>
            </a:r>
            <a:r>
              <a:rPr sz="2800" spc="-5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of</a:t>
            </a:r>
            <a:r>
              <a:rPr sz="2800" spc="-2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the</a:t>
            </a:r>
            <a:r>
              <a:rPr sz="2800" spc="-3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boot</a:t>
            </a:r>
            <a:r>
              <a:rPr sz="2800" spc="-3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logo</a:t>
            </a:r>
            <a:r>
              <a:rPr sz="2800" spc="-2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is</a:t>
            </a:r>
            <a:r>
              <a:rPr sz="2800" spc="-2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similar</a:t>
            </a:r>
            <a:r>
              <a:rPr sz="2800" spc="-2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to</a:t>
            </a:r>
            <a:r>
              <a:rPr sz="2800" spc="-2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the</a:t>
            </a:r>
            <a:r>
              <a:rPr sz="2800" spc="-3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06E"/>
                </a:solidFill>
                <a:latin typeface="Calibri"/>
                <a:cs typeface="Calibri"/>
              </a:rPr>
              <a:t>synchronous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part</a:t>
            </a:r>
            <a:r>
              <a:rPr sz="2800" spc="-4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of</a:t>
            </a:r>
            <a:r>
              <a:rPr sz="2800" spc="-3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your</a:t>
            </a:r>
            <a:r>
              <a:rPr sz="2800" spc="-3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code.</a:t>
            </a:r>
            <a:r>
              <a:rPr sz="2800" spc="-2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Meanwhile,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the</a:t>
            </a:r>
            <a:r>
              <a:rPr sz="2800" spc="-3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asynchronous</a:t>
            </a:r>
            <a:r>
              <a:rPr sz="2800" spc="-2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06E"/>
                </a:solidFill>
                <a:latin typeface="Calibri"/>
                <a:cs typeface="Calibri"/>
              </a:rPr>
              <a:t>tasks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are</a:t>
            </a:r>
            <a:r>
              <a:rPr sz="2800" spc="-3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like</a:t>
            </a:r>
            <a:r>
              <a:rPr sz="2800" spc="-3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the</a:t>
            </a:r>
            <a:r>
              <a:rPr sz="2800" spc="-2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OS</a:t>
            </a:r>
            <a:r>
              <a:rPr sz="2800" spc="-1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tasks</a:t>
            </a:r>
            <a:r>
              <a:rPr sz="2800" spc="-1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that</a:t>
            </a:r>
            <a:r>
              <a:rPr sz="2800" spc="-3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happen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in</a:t>
            </a:r>
            <a:r>
              <a:rPr sz="2800" spc="-1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rgbClr val="27306E"/>
                </a:solidFill>
                <a:latin typeface="Calibri"/>
                <a:cs typeface="Calibri"/>
              </a:rPr>
              <a:t> background.</a:t>
            </a:r>
            <a:endParaRPr sz="2800">
              <a:latin typeface="Calibri"/>
              <a:cs typeface="Calibri"/>
            </a:endParaRPr>
          </a:p>
          <a:p>
            <a:pPr marL="12700" marR="149860">
              <a:lnSpc>
                <a:spcPct val="125400"/>
              </a:lnSpc>
              <a:spcBef>
                <a:spcPts val="10"/>
              </a:spcBef>
            </a:pP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With</a:t>
            </a:r>
            <a:r>
              <a:rPr sz="2800" spc="-5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async/await,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you</a:t>
            </a:r>
            <a:r>
              <a:rPr sz="2800" spc="-4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can</a:t>
            </a:r>
            <a:r>
              <a:rPr sz="2800" spc="-2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pause</a:t>
            </a:r>
            <a:r>
              <a:rPr sz="2800" spc="-3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the</a:t>
            </a:r>
            <a:r>
              <a:rPr sz="2800" spc="-2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execution</a:t>
            </a:r>
            <a:r>
              <a:rPr sz="2800" spc="-4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of</a:t>
            </a:r>
            <a:r>
              <a:rPr sz="2800" spc="-20" dirty="0">
                <a:solidFill>
                  <a:srgbClr val="27306E"/>
                </a:solidFill>
                <a:latin typeface="Calibri"/>
                <a:cs typeface="Calibri"/>
              </a:rPr>
              <a:t> your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code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(like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waiting</a:t>
            </a:r>
            <a:r>
              <a:rPr sz="2800" spc="-3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for</a:t>
            </a:r>
            <a:r>
              <a:rPr sz="2800" spc="-5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the</a:t>
            </a:r>
            <a:r>
              <a:rPr sz="2800" spc="-3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tasks</a:t>
            </a:r>
            <a:r>
              <a:rPr sz="2800" spc="-2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to</a:t>
            </a:r>
            <a:r>
              <a:rPr sz="2800" spc="-2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complete)</a:t>
            </a:r>
            <a:r>
              <a:rPr sz="2800" spc="-4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06E"/>
                </a:solidFill>
                <a:latin typeface="Calibri"/>
                <a:cs typeface="Calibri"/>
              </a:rPr>
              <a:t>without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blocking</a:t>
            </a:r>
            <a:r>
              <a:rPr sz="2800" spc="-5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main</a:t>
            </a:r>
            <a:r>
              <a:rPr sz="2800" spc="-3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06E"/>
                </a:solidFill>
                <a:latin typeface="Calibri"/>
                <a:cs typeface="Calibri"/>
              </a:rPr>
              <a:t>thread.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387571" y="0"/>
            <a:ext cx="1899920" cy="1596390"/>
          </a:xfrm>
          <a:custGeom>
            <a:avLst/>
            <a:gdLst/>
            <a:ahLst/>
            <a:cxnLst/>
            <a:rect l="l" t="t" r="r" b="b"/>
            <a:pathLst>
              <a:path w="1899919" h="1596390">
                <a:moveTo>
                  <a:pt x="312166" y="0"/>
                </a:moveTo>
                <a:lnTo>
                  <a:pt x="0" y="0"/>
                </a:lnTo>
                <a:lnTo>
                  <a:pt x="1397" y="10414"/>
                </a:lnTo>
                <a:lnTo>
                  <a:pt x="11114" y="58390"/>
                </a:lnTo>
                <a:lnTo>
                  <a:pt x="21980" y="105911"/>
                </a:lnTo>
                <a:lnTo>
                  <a:pt x="33981" y="152962"/>
                </a:lnTo>
                <a:lnTo>
                  <a:pt x="47101" y="199528"/>
                </a:lnTo>
                <a:lnTo>
                  <a:pt x="61323" y="245594"/>
                </a:lnTo>
                <a:lnTo>
                  <a:pt x="76631" y="291148"/>
                </a:lnTo>
                <a:lnTo>
                  <a:pt x="93011" y="336173"/>
                </a:lnTo>
                <a:lnTo>
                  <a:pt x="110446" y="380656"/>
                </a:lnTo>
                <a:lnTo>
                  <a:pt x="128921" y="424583"/>
                </a:lnTo>
                <a:lnTo>
                  <a:pt x="148419" y="467938"/>
                </a:lnTo>
                <a:lnTo>
                  <a:pt x="168925" y="510709"/>
                </a:lnTo>
                <a:lnTo>
                  <a:pt x="190423" y="552880"/>
                </a:lnTo>
                <a:lnTo>
                  <a:pt x="212898" y="594436"/>
                </a:lnTo>
                <a:lnTo>
                  <a:pt x="236334" y="635365"/>
                </a:lnTo>
                <a:lnTo>
                  <a:pt x="260714" y="675650"/>
                </a:lnTo>
                <a:lnTo>
                  <a:pt x="286023" y="715279"/>
                </a:lnTo>
                <a:lnTo>
                  <a:pt x="312246" y="754235"/>
                </a:lnTo>
                <a:lnTo>
                  <a:pt x="339367" y="792506"/>
                </a:lnTo>
                <a:lnTo>
                  <a:pt x="367369" y="830077"/>
                </a:lnTo>
                <a:lnTo>
                  <a:pt x="396237" y="866933"/>
                </a:lnTo>
                <a:lnTo>
                  <a:pt x="425955" y="903061"/>
                </a:lnTo>
                <a:lnTo>
                  <a:pt x="456508" y="938444"/>
                </a:lnTo>
                <a:lnTo>
                  <a:pt x="487880" y="973071"/>
                </a:lnTo>
                <a:lnTo>
                  <a:pt x="520054" y="1006925"/>
                </a:lnTo>
                <a:lnTo>
                  <a:pt x="553016" y="1039992"/>
                </a:lnTo>
                <a:lnTo>
                  <a:pt x="586749" y="1072259"/>
                </a:lnTo>
                <a:lnTo>
                  <a:pt x="621238" y="1103711"/>
                </a:lnTo>
                <a:lnTo>
                  <a:pt x="656467" y="1134333"/>
                </a:lnTo>
                <a:lnTo>
                  <a:pt x="692420" y="1164111"/>
                </a:lnTo>
                <a:lnTo>
                  <a:pt x="729081" y="1193031"/>
                </a:lnTo>
                <a:lnTo>
                  <a:pt x="766435" y="1221079"/>
                </a:lnTo>
                <a:lnTo>
                  <a:pt x="804465" y="1248239"/>
                </a:lnTo>
                <a:lnTo>
                  <a:pt x="843157" y="1274498"/>
                </a:lnTo>
                <a:lnTo>
                  <a:pt x="882493" y="1299841"/>
                </a:lnTo>
                <a:lnTo>
                  <a:pt x="922460" y="1324254"/>
                </a:lnTo>
                <a:lnTo>
                  <a:pt x="963040" y="1347723"/>
                </a:lnTo>
                <a:lnTo>
                  <a:pt x="1004218" y="1370232"/>
                </a:lnTo>
                <a:lnTo>
                  <a:pt x="1045978" y="1391769"/>
                </a:lnTo>
                <a:lnTo>
                  <a:pt x="1088304" y="1412318"/>
                </a:lnTo>
                <a:lnTo>
                  <a:pt x="1131181" y="1431865"/>
                </a:lnTo>
                <a:lnTo>
                  <a:pt x="1174593" y="1450395"/>
                </a:lnTo>
                <a:lnTo>
                  <a:pt x="1218525" y="1467895"/>
                </a:lnTo>
                <a:lnTo>
                  <a:pt x="1262959" y="1484350"/>
                </a:lnTo>
                <a:lnTo>
                  <a:pt x="1307881" y="1499746"/>
                </a:lnTo>
                <a:lnTo>
                  <a:pt x="1353275" y="1514068"/>
                </a:lnTo>
                <a:lnTo>
                  <a:pt x="1399125" y="1527301"/>
                </a:lnTo>
                <a:lnTo>
                  <a:pt x="1445415" y="1539432"/>
                </a:lnTo>
                <a:lnTo>
                  <a:pt x="1492129" y="1550447"/>
                </a:lnTo>
                <a:lnTo>
                  <a:pt x="1539253" y="1560330"/>
                </a:lnTo>
                <a:lnTo>
                  <a:pt x="1586769" y="1569067"/>
                </a:lnTo>
                <a:lnTo>
                  <a:pt x="1634662" y="1576644"/>
                </a:lnTo>
                <a:lnTo>
                  <a:pt x="1682917" y="1583047"/>
                </a:lnTo>
                <a:lnTo>
                  <a:pt x="1731518" y="1588262"/>
                </a:lnTo>
                <a:lnTo>
                  <a:pt x="1899793" y="1596009"/>
                </a:lnTo>
                <a:lnTo>
                  <a:pt x="1899793" y="1290701"/>
                </a:lnTo>
                <a:lnTo>
                  <a:pt x="1760474" y="1284224"/>
                </a:lnTo>
                <a:lnTo>
                  <a:pt x="1711288" y="1278831"/>
                </a:lnTo>
                <a:lnTo>
                  <a:pt x="1662526" y="1271996"/>
                </a:lnTo>
                <a:lnTo>
                  <a:pt x="1614212" y="1263740"/>
                </a:lnTo>
                <a:lnTo>
                  <a:pt x="1566369" y="1254085"/>
                </a:lnTo>
                <a:lnTo>
                  <a:pt x="1519020" y="1243051"/>
                </a:lnTo>
                <a:lnTo>
                  <a:pt x="1472187" y="1230659"/>
                </a:lnTo>
                <a:lnTo>
                  <a:pt x="1425893" y="1216929"/>
                </a:lnTo>
                <a:lnTo>
                  <a:pt x="1380162" y="1201884"/>
                </a:lnTo>
                <a:lnTo>
                  <a:pt x="1335017" y="1185544"/>
                </a:lnTo>
                <a:lnTo>
                  <a:pt x="1290480" y="1167930"/>
                </a:lnTo>
                <a:lnTo>
                  <a:pt x="1246574" y="1149062"/>
                </a:lnTo>
                <a:lnTo>
                  <a:pt x="1203323" y="1128963"/>
                </a:lnTo>
                <a:lnTo>
                  <a:pt x="1160750" y="1107652"/>
                </a:lnTo>
                <a:lnTo>
                  <a:pt x="1118876" y="1085152"/>
                </a:lnTo>
                <a:lnTo>
                  <a:pt x="1077727" y="1061482"/>
                </a:lnTo>
                <a:lnTo>
                  <a:pt x="1037323" y="1036664"/>
                </a:lnTo>
                <a:lnTo>
                  <a:pt x="997689" y="1010718"/>
                </a:lnTo>
                <a:lnTo>
                  <a:pt x="958848" y="983667"/>
                </a:lnTo>
                <a:lnTo>
                  <a:pt x="920822" y="955530"/>
                </a:lnTo>
                <a:lnTo>
                  <a:pt x="883634" y="926329"/>
                </a:lnTo>
                <a:lnTo>
                  <a:pt x="847307" y="896084"/>
                </a:lnTo>
                <a:lnTo>
                  <a:pt x="811865" y="864817"/>
                </a:lnTo>
                <a:lnTo>
                  <a:pt x="777331" y="832549"/>
                </a:lnTo>
                <a:lnTo>
                  <a:pt x="743726" y="799301"/>
                </a:lnTo>
                <a:lnTo>
                  <a:pt x="711075" y="765092"/>
                </a:lnTo>
                <a:lnTo>
                  <a:pt x="679400" y="729946"/>
                </a:lnTo>
                <a:lnTo>
                  <a:pt x="648724" y="693882"/>
                </a:lnTo>
                <a:lnTo>
                  <a:pt x="619071" y="656921"/>
                </a:lnTo>
                <a:lnTo>
                  <a:pt x="590462" y="619085"/>
                </a:lnTo>
                <a:lnTo>
                  <a:pt x="562922" y="580394"/>
                </a:lnTo>
                <a:lnTo>
                  <a:pt x="536473" y="540870"/>
                </a:lnTo>
                <a:lnTo>
                  <a:pt x="511139" y="500533"/>
                </a:lnTo>
                <a:lnTo>
                  <a:pt x="486941" y="459405"/>
                </a:lnTo>
                <a:lnTo>
                  <a:pt x="463904" y="417505"/>
                </a:lnTo>
                <a:lnTo>
                  <a:pt x="442050" y="374857"/>
                </a:lnTo>
                <a:lnTo>
                  <a:pt x="421402" y="331479"/>
                </a:lnTo>
                <a:lnTo>
                  <a:pt x="401983" y="287393"/>
                </a:lnTo>
                <a:lnTo>
                  <a:pt x="383816" y="242621"/>
                </a:lnTo>
                <a:lnTo>
                  <a:pt x="366924" y="197183"/>
                </a:lnTo>
                <a:lnTo>
                  <a:pt x="351330" y="151100"/>
                </a:lnTo>
                <a:lnTo>
                  <a:pt x="337058" y="104394"/>
                </a:lnTo>
                <a:lnTo>
                  <a:pt x="312166" y="0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5D5A58-F1D7-4F45-95B8-E3C4B29BC1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-342900"/>
            <a:ext cx="9017634" cy="108211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36456" y="569722"/>
            <a:ext cx="8678545" cy="79864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FABB00"/>
                </a:solidFill>
                <a:latin typeface="Calibri"/>
                <a:cs typeface="Calibri"/>
              </a:rPr>
              <a:t>PROS</a:t>
            </a:r>
            <a:r>
              <a:rPr sz="2800" b="1" spc="-60" dirty="0">
                <a:solidFill>
                  <a:srgbClr val="FABB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ABB00"/>
                </a:solidFill>
                <a:latin typeface="Calibri"/>
                <a:cs typeface="Calibri"/>
              </a:rPr>
              <a:t>OF</a:t>
            </a:r>
            <a:r>
              <a:rPr sz="2800" b="1" spc="-20" dirty="0">
                <a:solidFill>
                  <a:srgbClr val="FABB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ABB00"/>
                </a:solidFill>
                <a:latin typeface="Calibri"/>
                <a:cs typeface="Calibri"/>
              </a:rPr>
              <a:t>ASYNC/AWAIT</a:t>
            </a:r>
            <a:r>
              <a:rPr sz="2800" b="1" spc="-30" dirty="0">
                <a:solidFill>
                  <a:srgbClr val="FABB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ABB00"/>
                </a:solidFill>
                <a:latin typeface="Calibri"/>
                <a:cs typeface="Calibri"/>
              </a:rPr>
              <a:t>IN</a:t>
            </a:r>
            <a:r>
              <a:rPr sz="2800" b="1" spc="-40" dirty="0">
                <a:solidFill>
                  <a:srgbClr val="FABB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ABB00"/>
                </a:solidFill>
                <a:latin typeface="Calibri"/>
                <a:cs typeface="Calibri"/>
              </a:rPr>
              <a:t>JAVASCRIPT</a:t>
            </a:r>
            <a:endParaRPr sz="2800" dirty="0">
              <a:latin typeface="Calibri"/>
              <a:cs typeface="Calibri"/>
            </a:endParaRPr>
          </a:p>
          <a:p>
            <a:pPr marL="12700" marR="58419" indent="349885">
              <a:lnSpc>
                <a:spcPct val="170900"/>
              </a:lnSpc>
              <a:spcBef>
                <a:spcPts val="1320"/>
              </a:spcBef>
              <a:buSzPct val="80357"/>
              <a:buFont typeface="Montserrat"/>
              <a:buChar char="-"/>
              <a:tabLst>
                <a:tab pos="362585" algn="l"/>
              </a:tabLst>
            </a:pPr>
            <a:endParaRPr lang="fr-FR" sz="2800" dirty="0">
              <a:solidFill>
                <a:srgbClr val="27306E"/>
              </a:solidFill>
              <a:latin typeface="Calibri"/>
              <a:cs typeface="Calibri"/>
            </a:endParaRPr>
          </a:p>
          <a:p>
            <a:pPr marL="12700" marR="58419">
              <a:lnSpc>
                <a:spcPct val="170900"/>
              </a:lnSpc>
              <a:spcBef>
                <a:spcPts val="1320"/>
              </a:spcBef>
              <a:buSzPct val="80357"/>
              <a:tabLst>
                <a:tab pos="362585" algn="l"/>
              </a:tabLst>
            </a:pPr>
            <a:r>
              <a:rPr lang="fr-FR" sz="2800" dirty="0">
                <a:solidFill>
                  <a:srgbClr val="27306E"/>
                </a:solidFill>
                <a:latin typeface="Calibri"/>
                <a:cs typeface="Calibri"/>
              </a:rPr>
              <a:t> 1-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Readability</a:t>
            </a:r>
            <a:r>
              <a:rPr sz="2800" spc="-5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and</a:t>
            </a:r>
            <a:r>
              <a:rPr sz="2800" spc="-5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Simplicity:</a:t>
            </a:r>
            <a:r>
              <a:rPr sz="2800" spc="-5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async/await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06E"/>
                </a:solidFill>
                <a:latin typeface="Calibri"/>
                <a:cs typeface="Calibri"/>
              </a:rPr>
              <a:t>makes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asynchronous</a:t>
            </a:r>
            <a:r>
              <a:rPr sz="2800" spc="-3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code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look</a:t>
            </a:r>
            <a:r>
              <a:rPr sz="2800" spc="-2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and</a:t>
            </a:r>
            <a:r>
              <a:rPr sz="2800" spc="-4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behave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more</a:t>
            </a:r>
            <a:r>
              <a:rPr sz="2800" spc="-3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like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06E"/>
                </a:solidFill>
                <a:latin typeface="Calibri"/>
                <a:cs typeface="Calibri"/>
              </a:rPr>
              <a:t>synchronous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code,</a:t>
            </a:r>
            <a:r>
              <a:rPr sz="2800" spc="-6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making</a:t>
            </a:r>
            <a:r>
              <a:rPr sz="2800" spc="-3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it</a:t>
            </a:r>
            <a:r>
              <a:rPr sz="2800" spc="-3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easier</a:t>
            </a:r>
            <a:r>
              <a:rPr sz="2800" spc="-2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to</a:t>
            </a:r>
            <a:r>
              <a:rPr sz="2800" spc="-2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read</a:t>
            </a:r>
            <a:r>
              <a:rPr sz="2800" spc="-5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and</a:t>
            </a:r>
            <a:r>
              <a:rPr sz="2800" spc="-4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understand.</a:t>
            </a:r>
            <a:r>
              <a:rPr sz="2800" spc="1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endParaRPr lang="fr-FR" sz="2800" spc="15" dirty="0">
              <a:solidFill>
                <a:srgbClr val="27306E"/>
              </a:solidFill>
              <a:latin typeface="Calibri"/>
              <a:cs typeface="Calibri"/>
            </a:endParaRPr>
          </a:p>
          <a:p>
            <a:pPr marL="12700" marR="58419" indent="349885">
              <a:lnSpc>
                <a:spcPct val="170900"/>
              </a:lnSpc>
              <a:spcBef>
                <a:spcPts val="1320"/>
              </a:spcBef>
              <a:buSzPct val="80357"/>
              <a:buFont typeface="Montserrat"/>
              <a:buChar char="-"/>
              <a:tabLst>
                <a:tab pos="362585" algn="l"/>
              </a:tabLst>
            </a:pPr>
            <a:endParaRPr lang="fr-FR" sz="2800" dirty="0">
              <a:solidFill>
                <a:srgbClr val="27306E"/>
              </a:solidFill>
              <a:latin typeface="Calibri"/>
              <a:cs typeface="Calibri"/>
            </a:endParaRPr>
          </a:p>
          <a:p>
            <a:pPr marL="12700" marR="58419" indent="349885">
              <a:lnSpc>
                <a:spcPct val="170900"/>
              </a:lnSpc>
              <a:spcBef>
                <a:spcPts val="1320"/>
              </a:spcBef>
              <a:buSzPct val="80357"/>
              <a:buFont typeface="Montserrat"/>
              <a:buChar char="-"/>
              <a:tabLst>
                <a:tab pos="362585" algn="l"/>
              </a:tabLst>
            </a:pPr>
            <a:endParaRPr lang="en-US" sz="2800" dirty="0">
              <a:solidFill>
                <a:srgbClr val="27306E"/>
              </a:solidFill>
              <a:latin typeface="Calibri"/>
              <a:cs typeface="Calibri"/>
            </a:endParaRPr>
          </a:p>
          <a:p>
            <a:pPr marL="12700" marR="58419" indent="349885">
              <a:lnSpc>
                <a:spcPct val="170900"/>
              </a:lnSpc>
              <a:spcBef>
                <a:spcPts val="1320"/>
              </a:spcBef>
              <a:buSzPct val="80357"/>
              <a:buFont typeface="Montserrat"/>
              <a:buChar char="-"/>
              <a:tabLst>
                <a:tab pos="362585" algn="l"/>
              </a:tabLst>
            </a:pPr>
            <a:endParaRPr lang="en-US" sz="2800" dirty="0">
              <a:solidFill>
                <a:srgbClr val="27306E"/>
              </a:solidFill>
              <a:latin typeface="Calibri"/>
              <a:cs typeface="Calibri"/>
            </a:endParaRPr>
          </a:p>
          <a:p>
            <a:pPr marL="12700" marR="58419">
              <a:lnSpc>
                <a:spcPct val="170900"/>
              </a:lnSpc>
              <a:spcBef>
                <a:spcPts val="1320"/>
              </a:spcBef>
              <a:buSzPct val="80357"/>
              <a:tabLst>
                <a:tab pos="362585" algn="l"/>
              </a:tabLst>
            </a:pPr>
            <a:r>
              <a:rPr lang="fr-FR" sz="2800" dirty="0">
                <a:solidFill>
                  <a:srgbClr val="27306E"/>
                </a:solidFill>
                <a:latin typeface="Calibri"/>
                <a:cs typeface="Calibri"/>
              </a:rPr>
              <a:t>2-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Handling:</a:t>
            </a:r>
            <a:r>
              <a:rPr sz="2800" spc="-4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try...catch</a:t>
            </a:r>
            <a:r>
              <a:rPr sz="2800" spc="-2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can</a:t>
            </a:r>
            <a:r>
              <a:rPr sz="2800" spc="-4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be</a:t>
            </a:r>
            <a:r>
              <a:rPr sz="2800" spc="-2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used</a:t>
            </a:r>
            <a:r>
              <a:rPr sz="2800" spc="-4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with</a:t>
            </a:r>
            <a:r>
              <a:rPr sz="2800" spc="-5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await,</a:t>
            </a:r>
            <a:r>
              <a:rPr sz="2800" spc="-3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06E"/>
                </a:solidFill>
                <a:latin typeface="Calibri"/>
                <a:cs typeface="Calibri"/>
              </a:rPr>
              <a:t>making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error</a:t>
            </a:r>
            <a:r>
              <a:rPr sz="2800" spc="-4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handling</a:t>
            </a:r>
            <a:r>
              <a:rPr sz="2800" spc="-5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more</a:t>
            </a:r>
            <a:r>
              <a:rPr sz="2800" spc="-4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intuitive</a:t>
            </a:r>
            <a:r>
              <a:rPr sz="2800" spc="-5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and</a:t>
            </a:r>
            <a:r>
              <a:rPr sz="2800" spc="-5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06E"/>
                </a:solidFill>
                <a:latin typeface="Calibri"/>
                <a:cs typeface="Calibri"/>
              </a:rPr>
              <a:t>centralized.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33205" cy="10287000"/>
            <a:chOff x="0" y="0"/>
            <a:chExt cx="9133205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33205" cy="10287000"/>
            </a:xfrm>
            <a:custGeom>
              <a:avLst/>
              <a:gdLst/>
              <a:ahLst/>
              <a:cxnLst/>
              <a:rect l="l" t="t" r="r" b="b"/>
              <a:pathLst>
                <a:path w="9133205" h="10287000">
                  <a:moveTo>
                    <a:pt x="9133205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133205" y="10287000"/>
                  </a:lnTo>
                  <a:lnTo>
                    <a:pt x="9133205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979" y="0"/>
              <a:ext cx="7743037" cy="58461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1" y="4456313"/>
              <a:ext cx="7467600" cy="58306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00" y="114300"/>
            <a:ext cx="8763000" cy="87963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fr-FR" sz="2800" b="1" dirty="0">
              <a:solidFill>
                <a:srgbClr val="FABB0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FABB00"/>
                </a:solidFill>
                <a:latin typeface="Calibri"/>
                <a:cs typeface="Calibri"/>
              </a:rPr>
              <a:t>CONS</a:t>
            </a:r>
            <a:r>
              <a:rPr sz="2800" b="1" spc="-55" dirty="0">
                <a:solidFill>
                  <a:srgbClr val="FABB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ABB00"/>
                </a:solidFill>
                <a:latin typeface="Calibri"/>
                <a:cs typeface="Calibri"/>
              </a:rPr>
              <a:t>OF</a:t>
            </a:r>
            <a:r>
              <a:rPr sz="2800" b="1" spc="-20" dirty="0">
                <a:solidFill>
                  <a:srgbClr val="FABB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ABB00"/>
                </a:solidFill>
                <a:latin typeface="Calibri"/>
                <a:cs typeface="Calibri"/>
              </a:rPr>
              <a:t>ASYNC/AWAIT</a:t>
            </a:r>
            <a:r>
              <a:rPr sz="2800" b="1" spc="-30" dirty="0">
                <a:solidFill>
                  <a:srgbClr val="FABB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ABB00"/>
                </a:solidFill>
                <a:latin typeface="Calibri"/>
                <a:cs typeface="Calibri"/>
              </a:rPr>
              <a:t>IN</a:t>
            </a:r>
            <a:r>
              <a:rPr sz="2800" b="1" spc="-40" dirty="0">
                <a:solidFill>
                  <a:srgbClr val="FABB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ABB00"/>
                </a:solidFill>
                <a:latin typeface="Calibri"/>
                <a:cs typeface="Calibri"/>
              </a:rPr>
              <a:t>JAVASCRIPT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00" dirty="0">
              <a:latin typeface="Calibri"/>
              <a:cs typeface="Calibri"/>
            </a:endParaRPr>
          </a:p>
          <a:p>
            <a:pPr marL="104139" marR="1050290" indent="-9525">
              <a:lnSpc>
                <a:spcPct val="101800"/>
              </a:lnSpc>
              <a:spcBef>
                <a:spcPts val="5"/>
              </a:spcBef>
            </a:pPr>
            <a:endParaRPr lang="fr-FR" sz="2800" dirty="0">
              <a:solidFill>
                <a:srgbClr val="27306E"/>
              </a:solidFill>
              <a:latin typeface="Calibri"/>
              <a:cs typeface="Calibri"/>
            </a:endParaRPr>
          </a:p>
          <a:p>
            <a:pPr marL="104139" marR="1050290" indent="-9525">
              <a:lnSpc>
                <a:spcPct val="101800"/>
              </a:lnSpc>
              <a:spcBef>
                <a:spcPts val="5"/>
              </a:spcBef>
            </a:pPr>
            <a:endParaRPr lang="fr-FR" sz="2800" dirty="0">
              <a:solidFill>
                <a:srgbClr val="27306E"/>
              </a:solidFill>
              <a:latin typeface="Calibri"/>
              <a:cs typeface="Calibri"/>
            </a:endParaRPr>
          </a:p>
          <a:p>
            <a:pPr marL="104139" marR="1050290" indent="-9525">
              <a:lnSpc>
                <a:spcPct val="101800"/>
              </a:lnSpc>
              <a:spcBef>
                <a:spcPts val="5"/>
              </a:spcBef>
            </a:pPr>
            <a:r>
              <a:rPr lang="fr-FR" sz="2800" dirty="0">
                <a:solidFill>
                  <a:srgbClr val="27306E"/>
                </a:solidFill>
                <a:latin typeface="Calibri"/>
                <a:cs typeface="Calibri"/>
              </a:rPr>
              <a:t>1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-</a:t>
            </a:r>
            <a:r>
              <a:rPr sz="2800" spc="-3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Blocking</a:t>
            </a:r>
            <a:r>
              <a:rPr sz="2800" spc="-3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Behavior:</a:t>
            </a:r>
            <a:r>
              <a:rPr sz="2800" spc="-5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While</a:t>
            </a:r>
            <a:r>
              <a:rPr sz="2800" spc="-3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awaiting</a:t>
            </a:r>
            <a:r>
              <a:rPr sz="2800" spc="-3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an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06E"/>
                </a:solidFill>
                <a:latin typeface="Calibri"/>
                <a:cs typeface="Calibri"/>
              </a:rPr>
              <a:t>asynchronous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operation,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the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execution</a:t>
            </a:r>
            <a:r>
              <a:rPr sz="2800" spc="-5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of</a:t>
            </a:r>
            <a:r>
              <a:rPr sz="2800" spc="-2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the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function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is</a:t>
            </a:r>
            <a:r>
              <a:rPr sz="2800" spc="-2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06E"/>
                </a:solidFill>
                <a:latin typeface="Calibri"/>
                <a:cs typeface="Calibri"/>
              </a:rPr>
              <a:t>paused,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potentially</a:t>
            </a:r>
            <a:r>
              <a:rPr sz="2800" spc="-6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blocking</a:t>
            </a:r>
            <a:r>
              <a:rPr sz="2800" spc="-7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other</a:t>
            </a:r>
            <a:r>
              <a:rPr sz="2800" spc="-7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asynchronous</a:t>
            </a:r>
            <a:r>
              <a:rPr sz="2800" spc="-5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06E"/>
                </a:solidFill>
                <a:latin typeface="Calibri"/>
                <a:cs typeface="Calibri"/>
              </a:rPr>
              <a:t>operations.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fr-FR"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en-US"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en-US"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50" dirty="0">
              <a:latin typeface="Calibri"/>
              <a:cs typeface="Calibri"/>
            </a:endParaRPr>
          </a:p>
          <a:p>
            <a:pPr marL="104139" marR="5080" indent="69850">
              <a:lnSpc>
                <a:spcPct val="101499"/>
              </a:lnSpc>
            </a:pPr>
            <a:endParaRPr lang="fr-FR" sz="2800" dirty="0">
              <a:solidFill>
                <a:srgbClr val="27306E"/>
              </a:solidFill>
              <a:latin typeface="Calibri"/>
              <a:cs typeface="Calibri"/>
            </a:endParaRPr>
          </a:p>
          <a:p>
            <a:pPr marL="104139" marR="5080" indent="69850">
              <a:lnSpc>
                <a:spcPct val="101499"/>
              </a:lnSpc>
            </a:pPr>
            <a:endParaRPr lang="en-US" sz="2800" dirty="0">
              <a:solidFill>
                <a:srgbClr val="27306E"/>
              </a:solidFill>
              <a:latin typeface="Calibri"/>
              <a:cs typeface="Calibri"/>
            </a:endParaRPr>
          </a:p>
          <a:p>
            <a:pPr marL="104139" marR="5080" indent="69850">
              <a:lnSpc>
                <a:spcPct val="101499"/>
              </a:lnSpc>
            </a:pPr>
            <a:endParaRPr lang="en-US" sz="2800" dirty="0">
              <a:solidFill>
                <a:srgbClr val="27306E"/>
              </a:solidFill>
              <a:latin typeface="Calibri"/>
              <a:cs typeface="Calibri"/>
            </a:endParaRPr>
          </a:p>
          <a:p>
            <a:pPr marL="104139" marR="5080" indent="69850">
              <a:lnSpc>
                <a:spcPct val="101499"/>
              </a:lnSpc>
            </a:pPr>
            <a:endParaRPr lang="en-US" sz="2800" dirty="0">
              <a:solidFill>
                <a:srgbClr val="27306E"/>
              </a:solidFill>
              <a:latin typeface="Calibri"/>
              <a:cs typeface="Calibri"/>
            </a:endParaRPr>
          </a:p>
          <a:p>
            <a:pPr marL="104139" marR="5080" indent="69850">
              <a:lnSpc>
                <a:spcPct val="101499"/>
              </a:lnSpc>
            </a:pPr>
            <a:r>
              <a:rPr lang="fr-FR" sz="2800" dirty="0">
                <a:solidFill>
                  <a:srgbClr val="27306E"/>
                </a:solidFill>
                <a:latin typeface="Calibri"/>
                <a:cs typeface="Calibri"/>
              </a:rPr>
              <a:t>2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-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Limited</a:t>
            </a:r>
            <a:r>
              <a:rPr sz="2800" spc="-6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Parallelism:</a:t>
            </a:r>
            <a:r>
              <a:rPr sz="2800" spc="-5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await</a:t>
            </a:r>
            <a:r>
              <a:rPr sz="2800" spc="-3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makes</a:t>
            </a:r>
            <a:r>
              <a:rPr sz="2800" spc="-3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asynchronous</a:t>
            </a:r>
            <a:r>
              <a:rPr sz="2800" spc="-3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tasks</a:t>
            </a:r>
            <a:r>
              <a:rPr sz="2800" spc="-3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7306E"/>
                </a:solidFill>
                <a:latin typeface="Calibri"/>
                <a:cs typeface="Calibri"/>
              </a:rPr>
              <a:t>run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sequentially</a:t>
            </a:r>
            <a:r>
              <a:rPr sz="2800" spc="-4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by</a:t>
            </a:r>
            <a:r>
              <a:rPr sz="2800" spc="-3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default,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which</a:t>
            </a:r>
            <a:r>
              <a:rPr sz="2800" spc="-4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might</a:t>
            </a:r>
            <a:r>
              <a:rPr sz="2800" spc="-2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not</a:t>
            </a:r>
            <a:r>
              <a:rPr sz="2800" spc="-2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take</a:t>
            </a:r>
            <a:r>
              <a:rPr sz="2800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full</a:t>
            </a:r>
            <a:r>
              <a:rPr sz="2800" spc="-3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06E"/>
                </a:solidFill>
                <a:latin typeface="Calibri"/>
                <a:cs typeface="Calibri"/>
              </a:rPr>
              <a:t>advantage 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of</a:t>
            </a:r>
            <a:r>
              <a:rPr sz="2800" spc="-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06E"/>
                </a:solidFill>
                <a:latin typeface="Calibri"/>
                <a:cs typeface="Calibri"/>
              </a:rPr>
              <a:t>multi-</a:t>
            </a:r>
            <a:r>
              <a:rPr sz="2800" dirty="0">
                <a:solidFill>
                  <a:srgbClr val="27306E"/>
                </a:solidFill>
                <a:latin typeface="Calibri"/>
                <a:cs typeface="Calibri"/>
              </a:rPr>
              <a:t>core</a:t>
            </a:r>
            <a:r>
              <a:rPr sz="2800" spc="-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7306E"/>
                </a:solidFill>
                <a:latin typeface="Calibri"/>
                <a:cs typeface="Calibri"/>
              </a:rPr>
              <a:t>processors.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082405" y="0"/>
            <a:ext cx="9204960" cy="10287000"/>
            <a:chOff x="9082405" y="0"/>
            <a:chExt cx="9204960" cy="10287000"/>
          </a:xfrm>
        </p:grpSpPr>
        <p:sp>
          <p:nvSpPr>
            <p:cNvPr id="4" name="object 4"/>
            <p:cNvSpPr/>
            <p:nvPr/>
          </p:nvSpPr>
          <p:spPr>
            <a:xfrm>
              <a:off x="9082405" y="0"/>
              <a:ext cx="9204960" cy="10287000"/>
            </a:xfrm>
            <a:custGeom>
              <a:avLst/>
              <a:gdLst/>
              <a:ahLst/>
              <a:cxnLst/>
              <a:rect l="l" t="t" r="r" b="b"/>
              <a:pathLst>
                <a:path w="9204960" h="10287000">
                  <a:moveTo>
                    <a:pt x="9204960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204960" y="10287000"/>
                  </a:lnTo>
                  <a:lnTo>
                    <a:pt x="9204960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39553" y="4161145"/>
              <a:ext cx="8211807" cy="612585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87419" y="0"/>
              <a:ext cx="8316271" cy="56032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6"/>
                </a:lnTo>
                <a:lnTo>
                  <a:pt x="18288000" y="10286996"/>
                </a:lnTo>
                <a:lnTo>
                  <a:pt x="18288000" y="0"/>
                </a:lnTo>
                <a:close/>
              </a:path>
            </a:pathLst>
          </a:custGeom>
          <a:solidFill>
            <a:srgbClr val="75C4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07572" y="6466078"/>
            <a:ext cx="3281045" cy="3821429"/>
          </a:xfrm>
          <a:custGeom>
            <a:avLst/>
            <a:gdLst/>
            <a:ahLst/>
            <a:cxnLst/>
            <a:rect l="l" t="t" r="r" b="b"/>
            <a:pathLst>
              <a:path w="3281044" h="3821429">
                <a:moveTo>
                  <a:pt x="3280428" y="0"/>
                </a:moveTo>
                <a:lnTo>
                  <a:pt x="3186321" y="13081"/>
                </a:lnTo>
                <a:lnTo>
                  <a:pt x="3136764" y="21455"/>
                </a:lnTo>
                <a:lnTo>
                  <a:pt x="3087364" y="30438"/>
                </a:lnTo>
                <a:lnTo>
                  <a:pt x="3038125" y="40028"/>
                </a:lnTo>
                <a:lnTo>
                  <a:pt x="2989055" y="50219"/>
                </a:lnTo>
                <a:lnTo>
                  <a:pt x="2940158" y="61010"/>
                </a:lnTo>
                <a:lnTo>
                  <a:pt x="2891441" y="72397"/>
                </a:lnTo>
                <a:lnTo>
                  <a:pt x="2842911" y="84377"/>
                </a:lnTo>
                <a:lnTo>
                  <a:pt x="2794572" y="96947"/>
                </a:lnTo>
                <a:lnTo>
                  <a:pt x="2746432" y="110103"/>
                </a:lnTo>
                <a:lnTo>
                  <a:pt x="2698496" y="123843"/>
                </a:lnTo>
                <a:lnTo>
                  <a:pt x="2650771" y="138162"/>
                </a:lnTo>
                <a:lnTo>
                  <a:pt x="2603262" y="153059"/>
                </a:lnTo>
                <a:lnTo>
                  <a:pt x="2555976" y="168529"/>
                </a:lnTo>
                <a:lnTo>
                  <a:pt x="2508918" y="184570"/>
                </a:lnTo>
                <a:lnTo>
                  <a:pt x="2462096" y="201179"/>
                </a:lnTo>
                <a:lnTo>
                  <a:pt x="2415514" y="218351"/>
                </a:lnTo>
                <a:lnTo>
                  <a:pt x="2369178" y="236084"/>
                </a:lnTo>
                <a:lnTo>
                  <a:pt x="2323096" y="254376"/>
                </a:lnTo>
                <a:lnTo>
                  <a:pt x="2277273" y="273222"/>
                </a:lnTo>
                <a:lnTo>
                  <a:pt x="2231715" y="292619"/>
                </a:lnTo>
                <a:lnTo>
                  <a:pt x="2186428" y="312564"/>
                </a:lnTo>
                <a:lnTo>
                  <a:pt x="2141418" y="333055"/>
                </a:lnTo>
                <a:lnTo>
                  <a:pt x="2096692" y="354087"/>
                </a:lnTo>
                <a:lnTo>
                  <a:pt x="2052255" y="375658"/>
                </a:lnTo>
                <a:lnTo>
                  <a:pt x="2008113" y="397764"/>
                </a:lnTo>
                <a:lnTo>
                  <a:pt x="1964273" y="420403"/>
                </a:lnTo>
                <a:lnTo>
                  <a:pt x="1920741" y="443571"/>
                </a:lnTo>
                <a:lnTo>
                  <a:pt x="1877522" y="467264"/>
                </a:lnTo>
                <a:lnTo>
                  <a:pt x="1834623" y="491480"/>
                </a:lnTo>
                <a:lnTo>
                  <a:pt x="1792050" y="516216"/>
                </a:lnTo>
                <a:lnTo>
                  <a:pt x="1749809" y="541468"/>
                </a:lnTo>
                <a:lnTo>
                  <a:pt x="1707906" y="567233"/>
                </a:lnTo>
                <a:lnTo>
                  <a:pt x="1666347" y="593508"/>
                </a:lnTo>
                <a:lnTo>
                  <a:pt x="1625138" y="620289"/>
                </a:lnTo>
                <a:lnTo>
                  <a:pt x="1584285" y="647574"/>
                </a:lnTo>
                <a:lnTo>
                  <a:pt x="1543795" y="675360"/>
                </a:lnTo>
                <a:lnTo>
                  <a:pt x="1503673" y="703642"/>
                </a:lnTo>
                <a:lnTo>
                  <a:pt x="1463925" y="732419"/>
                </a:lnTo>
                <a:lnTo>
                  <a:pt x="1424558" y="761686"/>
                </a:lnTo>
                <a:lnTo>
                  <a:pt x="1385577" y="791441"/>
                </a:lnTo>
                <a:lnTo>
                  <a:pt x="1346989" y="821680"/>
                </a:lnTo>
                <a:lnTo>
                  <a:pt x="1308800" y="852400"/>
                </a:lnTo>
                <a:lnTo>
                  <a:pt x="1271016" y="883598"/>
                </a:lnTo>
                <a:lnTo>
                  <a:pt x="1233642" y="915271"/>
                </a:lnTo>
                <a:lnTo>
                  <a:pt x="1196686" y="947415"/>
                </a:lnTo>
                <a:lnTo>
                  <a:pt x="1160153" y="980028"/>
                </a:lnTo>
                <a:lnTo>
                  <a:pt x="1124048" y="1013106"/>
                </a:lnTo>
                <a:lnTo>
                  <a:pt x="1088379" y="1046646"/>
                </a:lnTo>
                <a:lnTo>
                  <a:pt x="1053151" y="1080644"/>
                </a:lnTo>
                <a:lnTo>
                  <a:pt x="1018371" y="1115099"/>
                </a:lnTo>
                <a:lnTo>
                  <a:pt x="984044" y="1150006"/>
                </a:lnTo>
                <a:lnTo>
                  <a:pt x="950176" y="1185361"/>
                </a:lnTo>
                <a:lnTo>
                  <a:pt x="916774" y="1221163"/>
                </a:lnTo>
                <a:lnTo>
                  <a:pt x="883843" y="1257408"/>
                </a:lnTo>
                <a:lnTo>
                  <a:pt x="851391" y="1294093"/>
                </a:lnTo>
                <a:lnTo>
                  <a:pt x="819422" y="1331214"/>
                </a:lnTo>
                <a:lnTo>
                  <a:pt x="786219" y="1370845"/>
                </a:lnTo>
                <a:lnTo>
                  <a:pt x="753669" y="1410830"/>
                </a:lnTo>
                <a:lnTo>
                  <a:pt x="721774" y="1451163"/>
                </a:lnTo>
                <a:lnTo>
                  <a:pt x="690535" y="1491836"/>
                </a:lnTo>
                <a:lnTo>
                  <a:pt x="659956" y="1532842"/>
                </a:lnTo>
                <a:lnTo>
                  <a:pt x="630038" y="1574173"/>
                </a:lnTo>
                <a:lnTo>
                  <a:pt x="600783" y="1615822"/>
                </a:lnTo>
                <a:lnTo>
                  <a:pt x="572194" y="1657782"/>
                </a:lnTo>
                <a:lnTo>
                  <a:pt x="544273" y="1700046"/>
                </a:lnTo>
                <a:lnTo>
                  <a:pt x="517023" y="1742607"/>
                </a:lnTo>
                <a:lnTo>
                  <a:pt x="490445" y="1785457"/>
                </a:lnTo>
                <a:lnTo>
                  <a:pt x="464541" y="1828588"/>
                </a:lnTo>
                <a:lnTo>
                  <a:pt x="439314" y="1871994"/>
                </a:lnTo>
                <a:lnTo>
                  <a:pt x="414766" y="1915668"/>
                </a:lnTo>
                <a:lnTo>
                  <a:pt x="390900" y="1959602"/>
                </a:lnTo>
                <a:lnTo>
                  <a:pt x="367717" y="2003788"/>
                </a:lnTo>
                <a:lnTo>
                  <a:pt x="345219" y="2048221"/>
                </a:lnTo>
                <a:lnTo>
                  <a:pt x="323410" y="2092892"/>
                </a:lnTo>
                <a:lnTo>
                  <a:pt x="302291" y="2137793"/>
                </a:lnTo>
                <a:lnTo>
                  <a:pt x="281864" y="2182919"/>
                </a:lnTo>
                <a:lnTo>
                  <a:pt x="262131" y="2228261"/>
                </a:lnTo>
                <a:lnTo>
                  <a:pt x="243096" y="2273813"/>
                </a:lnTo>
                <a:lnTo>
                  <a:pt x="224759" y="2319567"/>
                </a:lnTo>
                <a:lnTo>
                  <a:pt x="207124" y="2365515"/>
                </a:lnTo>
                <a:lnTo>
                  <a:pt x="190192" y="2411652"/>
                </a:lnTo>
                <a:lnTo>
                  <a:pt x="173966" y="2457968"/>
                </a:lnTo>
                <a:lnTo>
                  <a:pt x="158447" y="2504458"/>
                </a:lnTo>
                <a:lnTo>
                  <a:pt x="143639" y="2551113"/>
                </a:lnTo>
                <a:lnTo>
                  <a:pt x="129543" y="2597927"/>
                </a:lnTo>
                <a:lnTo>
                  <a:pt x="116161" y="2644892"/>
                </a:lnTo>
                <a:lnTo>
                  <a:pt x="103496" y="2692001"/>
                </a:lnTo>
                <a:lnTo>
                  <a:pt x="91550" y="2739247"/>
                </a:lnTo>
                <a:lnTo>
                  <a:pt x="80325" y="2786623"/>
                </a:lnTo>
                <a:lnTo>
                  <a:pt x="69824" y="2834121"/>
                </a:lnTo>
                <a:lnTo>
                  <a:pt x="60048" y="2881733"/>
                </a:lnTo>
                <a:lnTo>
                  <a:pt x="51000" y="2929454"/>
                </a:lnTo>
                <a:lnTo>
                  <a:pt x="42682" y="2977275"/>
                </a:lnTo>
                <a:lnTo>
                  <a:pt x="35096" y="3025189"/>
                </a:lnTo>
                <a:lnTo>
                  <a:pt x="28245" y="3073189"/>
                </a:lnTo>
                <a:lnTo>
                  <a:pt x="22131" y="3121268"/>
                </a:lnTo>
                <a:lnTo>
                  <a:pt x="16755" y="3169418"/>
                </a:lnTo>
                <a:lnTo>
                  <a:pt x="12120" y="3217633"/>
                </a:lnTo>
                <a:lnTo>
                  <a:pt x="8229" y="3265904"/>
                </a:lnTo>
                <a:lnTo>
                  <a:pt x="5083" y="3314225"/>
                </a:lnTo>
                <a:lnTo>
                  <a:pt x="2685" y="3362589"/>
                </a:lnTo>
                <a:lnTo>
                  <a:pt x="1037" y="3410988"/>
                </a:lnTo>
                <a:lnTo>
                  <a:pt x="141" y="3459414"/>
                </a:lnTo>
                <a:lnTo>
                  <a:pt x="0" y="3507861"/>
                </a:lnTo>
                <a:lnTo>
                  <a:pt x="615" y="3556322"/>
                </a:lnTo>
                <a:lnTo>
                  <a:pt x="1989" y="3604789"/>
                </a:lnTo>
                <a:lnTo>
                  <a:pt x="4124" y="3653254"/>
                </a:lnTo>
                <a:lnTo>
                  <a:pt x="7022" y="3701712"/>
                </a:lnTo>
                <a:lnTo>
                  <a:pt x="10686" y="3750153"/>
                </a:lnTo>
                <a:lnTo>
                  <a:pt x="18560" y="3820921"/>
                </a:lnTo>
                <a:lnTo>
                  <a:pt x="573804" y="3820921"/>
                </a:lnTo>
                <a:lnTo>
                  <a:pt x="559834" y="3690708"/>
                </a:lnTo>
                <a:lnTo>
                  <a:pt x="556485" y="3642058"/>
                </a:lnTo>
                <a:lnTo>
                  <a:pt x="554072" y="3593387"/>
                </a:lnTo>
                <a:lnTo>
                  <a:pt x="552594" y="3544708"/>
                </a:lnTo>
                <a:lnTo>
                  <a:pt x="552046" y="3496029"/>
                </a:lnTo>
                <a:lnTo>
                  <a:pt x="552425" y="3447363"/>
                </a:lnTo>
                <a:lnTo>
                  <a:pt x="553727" y="3398719"/>
                </a:lnTo>
                <a:lnTo>
                  <a:pt x="555950" y="3350107"/>
                </a:lnTo>
                <a:lnTo>
                  <a:pt x="559090" y="3301539"/>
                </a:lnTo>
                <a:lnTo>
                  <a:pt x="563143" y="3253025"/>
                </a:lnTo>
                <a:lnTo>
                  <a:pt x="568107" y="3204575"/>
                </a:lnTo>
                <a:lnTo>
                  <a:pt x="573978" y="3156201"/>
                </a:lnTo>
                <a:lnTo>
                  <a:pt x="580753" y="3107911"/>
                </a:lnTo>
                <a:lnTo>
                  <a:pt x="588428" y="3059718"/>
                </a:lnTo>
                <a:lnTo>
                  <a:pt x="597000" y="3011631"/>
                </a:lnTo>
                <a:lnTo>
                  <a:pt x="606465" y="2963660"/>
                </a:lnTo>
                <a:lnTo>
                  <a:pt x="616822" y="2915818"/>
                </a:lnTo>
                <a:lnTo>
                  <a:pt x="628065" y="2868113"/>
                </a:lnTo>
                <a:lnTo>
                  <a:pt x="640192" y="2820557"/>
                </a:lnTo>
                <a:lnTo>
                  <a:pt x="653199" y="2773160"/>
                </a:lnTo>
                <a:lnTo>
                  <a:pt x="667083" y="2725933"/>
                </a:lnTo>
                <a:lnTo>
                  <a:pt x="681841" y="2678885"/>
                </a:lnTo>
                <a:lnTo>
                  <a:pt x="697470" y="2632028"/>
                </a:lnTo>
                <a:lnTo>
                  <a:pt x="713965" y="2585373"/>
                </a:lnTo>
                <a:lnTo>
                  <a:pt x="731325" y="2538929"/>
                </a:lnTo>
                <a:lnTo>
                  <a:pt x="749545" y="2492707"/>
                </a:lnTo>
                <a:lnTo>
                  <a:pt x="768622" y="2446717"/>
                </a:lnTo>
                <a:lnTo>
                  <a:pt x="788552" y="2400971"/>
                </a:lnTo>
                <a:lnTo>
                  <a:pt x="809333" y="2355479"/>
                </a:lnTo>
                <a:lnTo>
                  <a:pt x="830962" y="2310251"/>
                </a:lnTo>
                <a:lnTo>
                  <a:pt x="853434" y="2265297"/>
                </a:lnTo>
                <a:lnTo>
                  <a:pt x="876746" y="2220629"/>
                </a:lnTo>
                <a:lnTo>
                  <a:pt x="900896" y="2176257"/>
                </a:lnTo>
                <a:lnTo>
                  <a:pt x="925879" y="2132190"/>
                </a:lnTo>
                <a:lnTo>
                  <a:pt x="951693" y="2088441"/>
                </a:lnTo>
                <a:lnTo>
                  <a:pt x="978334" y="2045019"/>
                </a:lnTo>
                <a:lnTo>
                  <a:pt x="1005799" y="2001935"/>
                </a:lnTo>
                <a:lnTo>
                  <a:pt x="1034085" y="1959199"/>
                </a:lnTo>
                <a:lnTo>
                  <a:pt x="1063187" y="1916822"/>
                </a:lnTo>
                <a:lnTo>
                  <a:pt x="1093104" y="1874814"/>
                </a:lnTo>
                <a:lnTo>
                  <a:pt x="1123831" y="1833186"/>
                </a:lnTo>
                <a:lnTo>
                  <a:pt x="1155365" y="1791949"/>
                </a:lnTo>
                <a:lnTo>
                  <a:pt x="1187703" y="1751112"/>
                </a:lnTo>
                <a:lnTo>
                  <a:pt x="1220842" y="1710688"/>
                </a:lnTo>
                <a:lnTo>
                  <a:pt x="1254778" y="1670685"/>
                </a:lnTo>
                <a:lnTo>
                  <a:pt x="1287210" y="1633699"/>
                </a:lnTo>
                <a:lnTo>
                  <a:pt x="1320220" y="1597226"/>
                </a:lnTo>
                <a:lnTo>
                  <a:pt x="1353797" y="1561271"/>
                </a:lnTo>
                <a:lnTo>
                  <a:pt x="1387933" y="1525838"/>
                </a:lnTo>
                <a:lnTo>
                  <a:pt x="1422619" y="1490931"/>
                </a:lnTo>
                <a:lnTo>
                  <a:pt x="1457847" y="1456555"/>
                </a:lnTo>
                <a:lnTo>
                  <a:pt x="1493609" y="1422715"/>
                </a:lnTo>
                <a:lnTo>
                  <a:pt x="1529894" y="1389415"/>
                </a:lnTo>
                <a:lnTo>
                  <a:pt x="1566696" y="1356660"/>
                </a:lnTo>
                <a:lnTo>
                  <a:pt x="1604004" y="1324454"/>
                </a:lnTo>
                <a:lnTo>
                  <a:pt x="1641811" y="1292801"/>
                </a:lnTo>
                <a:lnTo>
                  <a:pt x="1680108" y="1261707"/>
                </a:lnTo>
                <a:lnTo>
                  <a:pt x="1718886" y="1231175"/>
                </a:lnTo>
                <a:lnTo>
                  <a:pt x="1758136" y="1201211"/>
                </a:lnTo>
                <a:lnTo>
                  <a:pt x="1797850" y="1171818"/>
                </a:lnTo>
                <a:lnTo>
                  <a:pt x="1838019" y="1143002"/>
                </a:lnTo>
                <a:lnTo>
                  <a:pt x="1878635" y="1114767"/>
                </a:lnTo>
                <a:lnTo>
                  <a:pt x="1919689" y="1087116"/>
                </a:lnTo>
                <a:lnTo>
                  <a:pt x="1961171" y="1060056"/>
                </a:lnTo>
                <a:lnTo>
                  <a:pt x="2003074" y="1033590"/>
                </a:lnTo>
                <a:lnTo>
                  <a:pt x="2045389" y="1007723"/>
                </a:lnTo>
                <a:lnTo>
                  <a:pt x="2088107" y="982459"/>
                </a:lnTo>
                <a:lnTo>
                  <a:pt x="2131220" y="957804"/>
                </a:lnTo>
                <a:lnTo>
                  <a:pt x="2174719" y="933760"/>
                </a:lnTo>
                <a:lnTo>
                  <a:pt x="2218594" y="910334"/>
                </a:lnTo>
                <a:lnTo>
                  <a:pt x="2262838" y="887529"/>
                </a:lnTo>
                <a:lnTo>
                  <a:pt x="2307442" y="865350"/>
                </a:lnTo>
                <a:lnTo>
                  <a:pt x="2352398" y="843802"/>
                </a:lnTo>
                <a:lnTo>
                  <a:pt x="2397696" y="822888"/>
                </a:lnTo>
                <a:lnTo>
                  <a:pt x="2443327" y="802615"/>
                </a:lnTo>
                <a:lnTo>
                  <a:pt x="2489284" y="782985"/>
                </a:lnTo>
                <a:lnTo>
                  <a:pt x="2535558" y="764004"/>
                </a:lnTo>
                <a:lnTo>
                  <a:pt x="2582139" y="745676"/>
                </a:lnTo>
                <a:lnTo>
                  <a:pt x="2629020" y="728006"/>
                </a:lnTo>
                <a:lnTo>
                  <a:pt x="2676191" y="710998"/>
                </a:lnTo>
                <a:lnTo>
                  <a:pt x="2723644" y="694656"/>
                </a:lnTo>
                <a:lnTo>
                  <a:pt x="2771371" y="678986"/>
                </a:lnTo>
                <a:lnTo>
                  <a:pt x="2819362" y="663992"/>
                </a:lnTo>
                <a:lnTo>
                  <a:pt x="2867608" y="649678"/>
                </a:lnTo>
                <a:lnTo>
                  <a:pt x="2916103" y="636048"/>
                </a:lnTo>
                <a:lnTo>
                  <a:pt x="2964836" y="623108"/>
                </a:lnTo>
                <a:lnTo>
                  <a:pt x="3013798" y="610862"/>
                </a:lnTo>
                <a:lnTo>
                  <a:pt x="3062982" y="599314"/>
                </a:lnTo>
                <a:lnTo>
                  <a:pt x="3112379" y="588469"/>
                </a:lnTo>
                <a:lnTo>
                  <a:pt x="3161980" y="578332"/>
                </a:lnTo>
                <a:lnTo>
                  <a:pt x="3211776" y="568906"/>
                </a:lnTo>
                <a:lnTo>
                  <a:pt x="3261759" y="560197"/>
                </a:lnTo>
                <a:lnTo>
                  <a:pt x="3280428" y="557530"/>
                </a:lnTo>
                <a:lnTo>
                  <a:pt x="3280428" y="0"/>
                </a:lnTo>
                <a:close/>
              </a:path>
            </a:pathLst>
          </a:custGeom>
          <a:solidFill>
            <a:srgbClr val="FAB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7248505" cy="9486900"/>
            <a:chOff x="0" y="0"/>
            <a:chExt cx="17248505" cy="94869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92935" cy="1603375"/>
            </a:xfrm>
            <a:custGeom>
              <a:avLst/>
              <a:gdLst/>
              <a:ahLst/>
              <a:cxnLst/>
              <a:rect l="l" t="t" r="r" b="b"/>
              <a:pathLst>
                <a:path w="1892935" h="1603375">
                  <a:moveTo>
                    <a:pt x="1892427" y="0"/>
                  </a:moveTo>
                  <a:lnTo>
                    <a:pt x="1155052" y="0"/>
                  </a:lnTo>
                  <a:lnTo>
                    <a:pt x="1149870" y="51434"/>
                  </a:lnTo>
                  <a:lnTo>
                    <a:pt x="1141031" y="99818"/>
                  </a:lnTo>
                  <a:lnTo>
                    <a:pt x="1129784" y="147529"/>
                  </a:lnTo>
                  <a:lnTo>
                    <a:pt x="1116171" y="194484"/>
                  </a:lnTo>
                  <a:lnTo>
                    <a:pt x="1100237" y="240601"/>
                  </a:lnTo>
                  <a:lnTo>
                    <a:pt x="1082024" y="285797"/>
                  </a:lnTo>
                  <a:lnTo>
                    <a:pt x="1061575" y="329987"/>
                  </a:lnTo>
                  <a:lnTo>
                    <a:pt x="1038934" y="373090"/>
                  </a:lnTo>
                  <a:lnTo>
                    <a:pt x="1014145" y="415022"/>
                  </a:lnTo>
                  <a:lnTo>
                    <a:pt x="987251" y="455700"/>
                  </a:lnTo>
                  <a:lnTo>
                    <a:pt x="958294" y="495041"/>
                  </a:lnTo>
                  <a:lnTo>
                    <a:pt x="927319" y="532962"/>
                  </a:lnTo>
                  <a:lnTo>
                    <a:pt x="894368" y="569379"/>
                  </a:lnTo>
                  <a:lnTo>
                    <a:pt x="859486" y="604210"/>
                  </a:lnTo>
                  <a:lnTo>
                    <a:pt x="822714" y="637372"/>
                  </a:lnTo>
                  <a:lnTo>
                    <a:pt x="784098" y="668781"/>
                  </a:lnTo>
                  <a:lnTo>
                    <a:pt x="743922" y="698186"/>
                  </a:lnTo>
                  <a:lnTo>
                    <a:pt x="702502" y="725375"/>
                  </a:lnTo>
                  <a:lnTo>
                    <a:pt x="659928" y="750327"/>
                  </a:lnTo>
                  <a:lnTo>
                    <a:pt x="616294" y="773020"/>
                  </a:lnTo>
                  <a:lnTo>
                    <a:pt x="571690" y="793434"/>
                  </a:lnTo>
                  <a:lnTo>
                    <a:pt x="526209" y="811548"/>
                  </a:lnTo>
                  <a:lnTo>
                    <a:pt x="479943" y="827339"/>
                  </a:lnTo>
                  <a:lnTo>
                    <a:pt x="432982" y="840788"/>
                  </a:lnTo>
                  <a:lnTo>
                    <a:pt x="385420" y="851872"/>
                  </a:lnTo>
                  <a:lnTo>
                    <a:pt x="337348" y="860570"/>
                  </a:lnTo>
                  <a:lnTo>
                    <a:pt x="288858" y="866862"/>
                  </a:lnTo>
                  <a:lnTo>
                    <a:pt x="240041" y="870726"/>
                  </a:lnTo>
                  <a:lnTo>
                    <a:pt x="190991" y="872140"/>
                  </a:lnTo>
                  <a:lnTo>
                    <a:pt x="141797" y="871084"/>
                  </a:lnTo>
                  <a:lnTo>
                    <a:pt x="92553" y="867536"/>
                  </a:lnTo>
                  <a:lnTo>
                    <a:pt x="0" y="853440"/>
                  </a:lnTo>
                  <a:lnTo>
                    <a:pt x="0" y="1592579"/>
                  </a:lnTo>
                  <a:lnTo>
                    <a:pt x="21169" y="1595247"/>
                  </a:lnTo>
                  <a:lnTo>
                    <a:pt x="70992" y="1599365"/>
                  </a:lnTo>
                  <a:lnTo>
                    <a:pt x="120808" y="1602024"/>
                  </a:lnTo>
                  <a:lnTo>
                    <a:pt x="170586" y="1603231"/>
                  </a:lnTo>
                  <a:lnTo>
                    <a:pt x="220295" y="1602992"/>
                  </a:lnTo>
                  <a:lnTo>
                    <a:pt x="269904" y="1601316"/>
                  </a:lnTo>
                  <a:lnTo>
                    <a:pt x="319383" y="1598209"/>
                  </a:lnTo>
                  <a:lnTo>
                    <a:pt x="368701" y="1593679"/>
                  </a:lnTo>
                  <a:lnTo>
                    <a:pt x="417825" y="1587732"/>
                  </a:lnTo>
                  <a:lnTo>
                    <a:pt x="466727" y="1580376"/>
                  </a:lnTo>
                  <a:lnTo>
                    <a:pt x="515374" y="1571617"/>
                  </a:lnTo>
                  <a:lnTo>
                    <a:pt x="563736" y="1561464"/>
                  </a:lnTo>
                  <a:lnTo>
                    <a:pt x="611782" y="1549923"/>
                  </a:lnTo>
                  <a:lnTo>
                    <a:pt x="659480" y="1537001"/>
                  </a:lnTo>
                  <a:lnTo>
                    <a:pt x="706801" y="1522706"/>
                  </a:lnTo>
                  <a:lnTo>
                    <a:pt x="753712" y="1507044"/>
                  </a:lnTo>
                  <a:lnTo>
                    <a:pt x="800184" y="1490023"/>
                  </a:lnTo>
                  <a:lnTo>
                    <a:pt x="846185" y="1471650"/>
                  </a:lnTo>
                  <a:lnTo>
                    <a:pt x="891685" y="1451932"/>
                  </a:lnTo>
                  <a:lnTo>
                    <a:pt x="936651" y="1430877"/>
                  </a:lnTo>
                  <a:lnTo>
                    <a:pt x="981054" y="1408491"/>
                  </a:lnTo>
                  <a:lnTo>
                    <a:pt x="1024863" y="1384781"/>
                  </a:lnTo>
                  <a:lnTo>
                    <a:pt x="1068046" y="1359755"/>
                  </a:lnTo>
                  <a:lnTo>
                    <a:pt x="1110573" y="1333420"/>
                  </a:lnTo>
                  <a:lnTo>
                    <a:pt x="1152412" y="1305783"/>
                  </a:lnTo>
                  <a:lnTo>
                    <a:pt x="1193534" y="1276851"/>
                  </a:lnTo>
                  <a:lnTo>
                    <a:pt x="1233906" y="1246631"/>
                  </a:lnTo>
                  <a:lnTo>
                    <a:pt x="1273160" y="1215407"/>
                  </a:lnTo>
                  <a:lnTo>
                    <a:pt x="1311359" y="1183148"/>
                  </a:lnTo>
                  <a:lnTo>
                    <a:pt x="1348490" y="1149883"/>
                  </a:lnTo>
                  <a:lnTo>
                    <a:pt x="1384537" y="1115638"/>
                  </a:lnTo>
                  <a:lnTo>
                    <a:pt x="1419486" y="1080442"/>
                  </a:lnTo>
                  <a:lnTo>
                    <a:pt x="1453323" y="1044322"/>
                  </a:lnTo>
                  <a:lnTo>
                    <a:pt x="1486034" y="1007306"/>
                  </a:lnTo>
                  <a:lnTo>
                    <a:pt x="1517603" y="969422"/>
                  </a:lnTo>
                  <a:lnTo>
                    <a:pt x="1548017" y="930698"/>
                  </a:lnTo>
                  <a:lnTo>
                    <a:pt x="1577262" y="891160"/>
                  </a:lnTo>
                  <a:lnTo>
                    <a:pt x="1605322" y="850838"/>
                  </a:lnTo>
                  <a:lnTo>
                    <a:pt x="1632184" y="809759"/>
                  </a:lnTo>
                  <a:lnTo>
                    <a:pt x="1657833" y="767950"/>
                  </a:lnTo>
                  <a:lnTo>
                    <a:pt x="1682254" y="725439"/>
                  </a:lnTo>
                  <a:lnTo>
                    <a:pt x="1705434" y="682255"/>
                  </a:lnTo>
                  <a:lnTo>
                    <a:pt x="1727357" y="638424"/>
                  </a:lnTo>
                  <a:lnTo>
                    <a:pt x="1748010" y="593974"/>
                  </a:lnTo>
                  <a:lnTo>
                    <a:pt x="1767379" y="548934"/>
                  </a:lnTo>
                  <a:lnTo>
                    <a:pt x="1785447" y="503330"/>
                  </a:lnTo>
                  <a:lnTo>
                    <a:pt x="1802202" y="457191"/>
                  </a:lnTo>
                  <a:lnTo>
                    <a:pt x="1817629" y="410545"/>
                  </a:lnTo>
                  <a:lnTo>
                    <a:pt x="1831713" y="363418"/>
                  </a:lnTo>
                  <a:lnTo>
                    <a:pt x="1844441" y="315840"/>
                  </a:lnTo>
                  <a:lnTo>
                    <a:pt x="1855797" y="267837"/>
                  </a:lnTo>
                  <a:lnTo>
                    <a:pt x="1865767" y="219437"/>
                  </a:lnTo>
                  <a:lnTo>
                    <a:pt x="1874337" y="170669"/>
                  </a:lnTo>
                  <a:lnTo>
                    <a:pt x="1881493" y="121559"/>
                  </a:lnTo>
                  <a:lnTo>
                    <a:pt x="1887220" y="72135"/>
                  </a:lnTo>
                  <a:lnTo>
                    <a:pt x="1892427" y="0"/>
                  </a:lnTo>
                  <a:close/>
                </a:path>
              </a:pathLst>
            </a:custGeom>
            <a:solidFill>
              <a:srgbClr val="828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7226" y="799465"/>
              <a:ext cx="16221075" cy="8687435"/>
            </a:xfrm>
            <a:custGeom>
              <a:avLst/>
              <a:gdLst/>
              <a:ahLst/>
              <a:cxnLst/>
              <a:rect l="l" t="t" r="r" b="b"/>
              <a:pathLst>
                <a:path w="16221075" h="8687435">
                  <a:moveTo>
                    <a:pt x="16221024" y="0"/>
                  </a:moveTo>
                  <a:lnTo>
                    <a:pt x="0" y="0"/>
                  </a:lnTo>
                  <a:lnTo>
                    <a:pt x="0" y="7239000"/>
                  </a:lnTo>
                  <a:lnTo>
                    <a:pt x="7086" y="7382129"/>
                  </a:lnTo>
                  <a:lnTo>
                    <a:pt x="12871" y="7431693"/>
                  </a:lnTo>
                  <a:lnTo>
                    <a:pt x="20343" y="7480917"/>
                  </a:lnTo>
                  <a:lnTo>
                    <a:pt x="29484" y="7529762"/>
                  </a:lnTo>
                  <a:lnTo>
                    <a:pt x="40278" y="7578186"/>
                  </a:lnTo>
                  <a:lnTo>
                    <a:pt x="52709" y="7626149"/>
                  </a:lnTo>
                  <a:lnTo>
                    <a:pt x="66758" y="7673611"/>
                  </a:lnTo>
                  <a:lnTo>
                    <a:pt x="82410" y="7720531"/>
                  </a:lnTo>
                  <a:lnTo>
                    <a:pt x="99648" y="7766869"/>
                  </a:lnTo>
                  <a:lnTo>
                    <a:pt x="118453" y="7812584"/>
                  </a:lnTo>
                  <a:lnTo>
                    <a:pt x="138811" y="7857636"/>
                  </a:lnTo>
                  <a:lnTo>
                    <a:pt x="160702" y="7901983"/>
                  </a:lnTo>
                  <a:lnTo>
                    <a:pt x="184112" y="7945587"/>
                  </a:lnTo>
                  <a:lnTo>
                    <a:pt x="209023" y="7988406"/>
                  </a:lnTo>
                  <a:lnTo>
                    <a:pt x="235417" y="8030400"/>
                  </a:lnTo>
                  <a:lnTo>
                    <a:pt x="263279" y="8071529"/>
                  </a:lnTo>
                  <a:lnTo>
                    <a:pt x="292591" y="8111751"/>
                  </a:lnTo>
                  <a:lnTo>
                    <a:pt x="323336" y="8151027"/>
                  </a:lnTo>
                  <a:lnTo>
                    <a:pt x="355497" y="8189316"/>
                  </a:lnTo>
                  <a:lnTo>
                    <a:pt x="389058" y="8226578"/>
                  </a:lnTo>
                  <a:lnTo>
                    <a:pt x="424002" y="8262772"/>
                  </a:lnTo>
                  <a:lnTo>
                    <a:pt x="459960" y="8297511"/>
                  </a:lnTo>
                  <a:lnTo>
                    <a:pt x="496976" y="8330884"/>
                  </a:lnTo>
                  <a:lnTo>
                    <a:pt x="535010" y="8362874"/>
                  </a:lnTo>
                  <a:lnTo>
                    <a:pt x="574022" y="8393465"/>
                  </a:lnTo>
                  <a:lnTo>
                    <a:pt x="613970" y="8422640"/>
                  </a:lnTo>
                  <a:lnTo>
                    <a:pt x="654817" y="8450383"/>
                  </a:lnTo>
                  <a:lnTo>
                    <a:pt x="696521" y="8476677"/>
                  </a:lnTo>
                  <a:lnTo>
                    <a:pt x="739042" y="8501505"/>
                  </a:lnTo>
                  <a:lnTo>
                    <a:pt x="782341" y="8524852"/>
                  </a:lnTo>
                  <a:lnTo>
                    <a:pt x="826377" y="8546700"/>
                  </a:lnTo>
                  <a:lnTo>
                    <a:pt x="871111" y="8567034"/>
                  </a:lnTo>
                  <a:lnTo>
                    <a:pt x="916502" y="8585835"/>
                  </a:lnTo>
                  <a:lnTo>
                    <a:pt x="962511" y="8603089"/>
                  </a:lnTo>
                  <a:lnTo>
                    <a:pt x="1009097" y="8618778"/>
                  </a:lnTo>
                  <a:lnTo>
                    <a:pt x="1056220" y="8632885"/>
                  </a:lnTo>
                  <a:lnTo>
                    <a:pt x="1103841" y="8645395"/>
                  </a:lnTo>
                  <a:lnTo>
                    <a:pt x="1151919" y="8656291"/>
                  </a:lnTo>
                  <a:lnTo>
                    <a:pt x="1200414" y="8665556"/>
                  </a:lnTo>
                  <a:lnTo>
                    <a:pt x="1249286" y="8673173"/>
                  </a:lnTo>
                  <a:lnTo>
                    <a:pt x="1298496" y="8679126"/>
                  </a:lnTo>
                  <a:lnTo>
                    <a:pt x="1348003" y="8683399"/>
                  </a:lnTo>
                  <a:lnTo>
                    <a:pt x="1397767" y="8685975"/>
                  </a:lnTo>
                  <a:lnTo>
                    <a:pt x="1447749" y="8686838"/>
                  </a:lnTo>
                  <a:lnTo>
                    <a:pt x="16221024" y="8686838"/>
                  </a:lnTo>
                  <a:lnTo>
                    <a:pt x="1622102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9700"/>
              </a:lnSpc>
              <a:spcBef>
                <a:spcPts val="105"/>
              </a:spcBef>
            </a:pPr>
            <a:r>
              <a:rPr dirty="0"/>
              <a:t>In</a:t>
            </a:r>
            <a:r>
              <a:rPr spc="-35" dirty="0"/>
              <a:t> </a:t>
            </a:r>
            <a:r>
              <a:rPr dirty="0"/>
              <a:t>conclusion,</a:t>
            </a:r>
            <a:r>
              <a:rPr spc="-25" dirty="0"/>
              <a:t> </a:t>
            </a:r>
            <a:r>
              <a:rPr dirty="0"/>
              <a:t>async/await</a:t>
            </a:r>
            <a:r>
              <a:rPr spc="-2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powerful</a:t>
            </a:r>
            <a:r>
              <a:rPr spc="-25" dirty="0"/>
              <a:t> </a:t>
            </a:r>
            <a:r>
              <a:rPr dirty="0"/>
              <a:t>feature</a:t>
            </a:r>
            <a:r>
              <a:rPr spc="-2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spc="-10" dirty="0"/>
              <a:t>JavaScript </a:t>
            </a:r>
            <a:r>
              <a:rPr dirty="0"/>
              <a:t>that</a:t>
            </a:r>
            <a:r>
              <a:rPr spc="-25" dirty="0"/>
              <a:t> </a:t>
            </a:r>
            <a:r>
              <a:rPr dirty="0"/>
              <a:t>has</a:t>
            </a:r>
            <a:r>
              <a:rPr spc="-30" dirty="0"/>
              <a:t> </a:t>
            </a:r>
            <a:r>
              <a:rPr dirty="0"/>
              <a:t>revolutionized</a:t>
            </a:r>
            <a:r>
              <a:rPr spc="-1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way</a:t>
            </a:r>
            <a:r>
              <a:rPr spc="-40" dirty="0"/>
              <a:t> </a:t>
            </a:r>
            <a:r>
              <a:rPr dirty="0"/>
              <a:t>we</a:t>
            </a:r>
            <a:r>
              <a:rPr spc="-5" dirty="0"/>
              <a:t> </a:t>
            </a:r>
            <a:r>
              <a:rPr dirty="0"/>
              <a:t>handle</a:t>
            </a:r>
            <a:r>
              <a:rPr spc="-5" dirty="0"/>
              <a:t> </a:t>
            </a:r>
            <a:r>
              <a:rPr spc="-10" dirty="0"/>
              <a:t>asynchronous </a:t>
            </a:r>
            <a:r>
              <a:rPr dirty="0"/>
              <a:t>operations.</a:t>
            </a:r>
            <a:r>
              <a:rPr spc="-30" dirty="0"/>
              <a:t> </a:t>
            </a:r>
            <a:r>
              <a:rPr dirty="0"/>
              <a:t>It</a:t>
            </a:r>
            <a:r>
              <a:rPr spc="-25" dirty="0"/>
              <a:t> </a:t>
            </a:r>
            <a:r>
              <a:rPr dirty="0"/>
              <a:t>addresses</a:t>
            </a:r>
            <a:r>
              <a:rPr spc="-2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challenges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callback</a:t>
            </a:r>
            <a:r>
              <a:rPr spc="-25" dirty="0"/>
              <a:t> </a:t>
            </a:r>
            <a:r>
              <a:rPr dirty="0"/>
              <a:t>hell</a:t>
            </a:r>
            <a:r>
              <a:rPr spc="-25" dirty="0"/>
              <a:t> and </a:t>
            </a:r>
            <a:r>
              <a:rPr dirty="0"/>
              <a:t>enhances</a:t>
            </a:r>
            <a:r>
              <a:rPr spc="-25" dirty="0"/>
              <a:t> </a:t>
            </a:r>
            <a:r>
              <a:rPr dirty="0"/>
              <a:t>code</a:t>
            </a:r>
            <a:r>
              <a:rPr spc="-30" dirty="0"/>
              <a:t> </a:t>
            </a:r>
            <a:r>
              <a:rPr dirty="0"/>
              <a:t>readability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maintainability.</a:t>
            </a:r>
            <a:r>
              <a:rPr spc="-20" dirty="0"/>
              <a:t> </a:t>
            </a:r>
            <a:r>
              <a:rPr dirty="0"/>
              <a:t>By</a:t>
            </a:r>
            <a:r>
              <a:rPr spc="-50" dirty="0"/>
              <a:t> </a:t>
            </a:r>
            <a:r>
              <a:rPr spc="-10" dirty="0"/>
              <a:t>allowing </a:t>
            </a:r>
            <a:r>
              <a:rPr dirty="0"/>
              <a:t>asynchronous</a:t>
            </a:r>
            <a:r>
              <a:rPr spc="-50" dirty="0"/>
              <a:t> </a:t>
            </a:r>
            <a:r>
              <a:rPr dirty="0"/>
              <a:t>code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resemble</a:t>
            </a:r>
            <a:r>
              <a:rPr spc="-30" dirty="0"/>
              <a:t> </a:t>
            </a:r>
            <a:r>
              <a:rPr dirty="0"/>
              <a:t>synchronous</a:t>
            </a:r>
            <a:r>
              <a:rPr spc="-35" dirty="0"/>
              <a:t> </a:t>
            </a:r>
            <a:r>
              <a:rPr spc="-10" dirty="0"/>
              <a:t>code, </a:t>
            </a:r>
            <a:r>
              <a:rPr dirty="0"/>
              <a:t>developers</a:t>
            </a:r>
            <a:r>
              <a:rPr spc="-30" dirty="0"/>
              <a:t> </a:t>
            </a:r>
            <a:r>
              <a:rPr dirty="0"/>
              <a:t>can</a:t>
            </a:r>
            <a:r>
              <a:rPr spc="-20" dirty="0"/>
              <a:t> </a:t>
            </a:r>
            <a:r>
              <a:rPr dirty="0"/>
              <a:t>focus</a:t>
            </a:r>
            <a:r>
              <a:rPr spc="-35" dirty="0"/>
              <a:t> </a:t>
            </a:r>
            <a:r>
              <a:rPr dirty="0"/>
              <a:t>more</a:t>
            </a:r>
            <a:r>
              <a:rPr spc="-10" dirty="0"/>
              <a:t> </a:t>
            </a:r>
            <a:r>
              <a:rPr dirty="0"/>
              <a:t>on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logical</a:t>
            </a:r>
            <a:r>
              <a:rPr spc="-15" dirty="0"/>
              <a:t> </a:t>
            </a:r>
            <a:r>
              <a:rPr dirty="0"/>
              <a:t>flow</a:t>
            </a:r>
            <a:r>
              <a:rPr spc="-1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10" dirty="0"/>
              <a:t>their </a:t>
            </a:r>
            <a:r>
              <a:rPr dirty="0"/>
              <a:t>programs</a:t>
            </a:r>
            <a:r>
              <a:rPr spc="-30" dirty="0"/>
              <a:t> </a:t>
            </a:r>
            <a:r>
              <a:rPr dirty="0"/>
              <a:t>rather</a:t>
            </a:r>
            <a:r>
              <a:rPr spc="-45" dirty="0"/>
              <a:t> </a:t>
            </a:r>
            <a:r>
              <a:rPr dirty="0"/>
              <a:t>than</a:t>
            </a:r>
            <a:r>
              <a:rPr spc="-40" dirty="0"/>
              <a:t> </a:t>
            </a:r>
            <a:r>
              <a:rPr dirty="0"/>
              <a:t>managing</a:t>
            </a:r>
            <a:r>
              <a:rPr spc="-40" dirty="0"/>
              <a:t> </a:t>
            </a:r>
            <a:r>
              <a:rPr dirty="0"/>
              <a:t>complex</a:t>
            </a:r>
            <a:r>
              <a:rPr spc="-30" dirty="0"/>
              <a:t> </a:t>
            </a:r>
            <a:r>
              <a:rPr dirty="0"/>
              <a:t>callbacks</a:t>
            </a:r>
            <a:r>
              <a:rPr spc="-25" dirty="0"/>
              <a:t> or </a:t>
            </a:r>
            <a:r>
              <a:rPr dirty="0"/>
              <a:t>chaining</a:t>
            </a:r>
            <a:r>
              <a:rPr spc="-55" dirty="0"/>
              <a:t> </a:t>
            </a:r>
            <a:r>
              <a:rPr spc="-10" dirty="0"/>
              <a:t>promises.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152" rIns="0" bIns="0" rtlCol="0">
            <a:spAutoFit/>
          </a:bodyPr>
          <a:lstStyle/>
          <a:p>
            <a:pPr marL="645096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CONCLUSION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950" spc="-10" dirty="0">
                <a:solidFill>
                  <a:srgbClr val="27306E"/>
                </a:solidFill>
              </a:rPr>
              <a:t>Thanks!</a:t>
            </a:r>
            <a:endParaRPr sz="11950"/>
          </a:p>
        </p:txBody>
      </p:sp>
      <p:sp>
        <p:nvSpPr>
          <p:cNvPr id="3" name="object 3"/>
          <p:cNvSpPr txBox="1"/>
          <p:nvPr/>
        </p:nvSpPr>
        <p:spPr>
          <a:xfrm>
            <a:off x="6312789" y="5408421"/>
            <a:ext cx="5568315" cy="596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750" b="1" dirty="0">
                <a:solidFill>
                  <a:srgbClr val="27306E"/>
                </a:solidFill>
                <a:latin typeface="Calibri"/>
                <a:cs typeface="Calibri"/>
              </a:rPr>
              <a:t>Do</a:t>
            </a:r>
            <a:r>
              <a:rPr sz="3750" b="1" spc="-6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3750" b="1" dirty="0">
                <a:solidFill>
                  <a:srgbClr val="27306E"/>
                </a:solidFill>
                <a:latin typeface="Calibri"/>
                <a:cs typeface="Calibri"/>
              </a:rPr>
              <a:t>you</a:t>
            </a:r>
            <a:r>
              <a:rPr sz="3750" b="1" spc="-6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3750" b="1" dirty="0">
                <a:solidFill>
                  <a:srgbClr val="27306E"/>
                </a:solidFill>
                <a:latin typeface="Calibri"/>
                <a:cs typeface="Calibri"/>
              </a:rPr>
              <a:t>have</a:t>
            </a:r>
            <a:r>
              <a:rPr sz="3750" b="1" spc="-40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3750" b="1" dirty="0">
                <a:solidFill>
                  <a:srgbClr val="27306E"/>
                </a:solidFill>
                <a:latin typeface="Calibri"/>
                <a:cs typeface="Calibri"/>
              </a:rPr>
              <a:t>any</a:t>
            </a:r>
            <a:r>
              <a:rPr sz="3750" b="1" spc="-55" dirty="0">
                <a:solidFill>
                  <a:srgbClr val="27306E"/>
                </a:solidFill>
                <a:latin typeface="Calibri"/>
                <a:cs typeface="Calibri"/>
              </a:rPr>
              <a:t> </a:t>
            </a:r>
            <a:r>
              <a:rPr sz="3750" b="1" spc="-10" dirty="0">
                <a:solidFill>
                  <a:srgbClr val="27306E"/>
                </a:solidFill>
                <a:latin typeface="Calibri"/>
                <a:cs typeface="Calibri"/>
              </a:rPr>
              <a:t>questions?</a:t>
            </a:r>
            <a:endParaRPr sz="3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486</Words>
  <Application>Microsoft Office PowerPoint</Application>
  <PresentationFormat>Custom</PresentationFormat>
  <Paragraphs>42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Montserrat</vt:lpstr>
      <vt:lpstr>Office Theme</vt:lpstr>
      <vt:lpstr>ASYNC/AWAIT IN JAVASCRIPT</vt:lpstr>
      <vt:lpstr>PowerPoint Presentation</vt:lpstr>
      <vt:lpstr>PowerPoint Presentation</vt:lpstr>
      <vt:lpstr>ASYNC/AWAIT</vt:lpstr>
      <vt:lpstr>USING ASYNC/AWAIT</vt:lpstr>
      <vt:lpstr>PowerPoint Presentation</vt:lpstr>
      <vt:lpstr>PowerPoint Presentation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ASYNC/AWAIT IN JAVASCRIPT</dc:title>
  <dc:creator>UNK</dc:creator>
  <cp:lastModifiedBy>UNK</cp:lastModifiedBy>
  <cp:revision>9</cp:revision>
  <dcterms:created xsi:type="dcterms:W3CDTF">2023-08-30T09:48:26Z</dcterms:created>
  <dcterms:modified xsi:type="dcterms:W3CDTF">2023-09-04T08:04:01Z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2023-08-30T00:00:00Z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2023-08-30T00:00:00Z</vt:filetime>
  </property>
  <property fmtid="{D5CDD505-2E9C-101B-9397-08002B2CF9AE}" pid="5" name="Producer">
    <vt:lpwstr>Microsoft® Word 2019</vt:lpwstr>
  </property>
</Properties>
</file>