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74" r:id="rId9"/>
    <p:sldId id="275" r:id="rId10"/>
    <p:sldId id="276" r:id="rId11"/>
    <p:sldId id="277" r:id="rId12"/>
    <p:sldId id="278" r:id="rId13"/>
    <p:sldId id="279" r:id="rId14"/>
    <p:sldId id="268" r:id="rId15"/>
    <p:sldId id="272" r:id="rId16"/>
  </p:sldIdLst>
  <p:sldSz cx="6972300" cy="3930650"/>
  <p:notesSz cx="6972300" cy="3930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0" d="100"/>
          <a:sy n="180" d="100"/>
        </p:scale>
        <p:origin x="570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1962150" cy="2030730"/>
          </a:xfrm>
          <a:custGeom>
            <a:avLst/>
            <a:gdLst/>
            <a:ahLst/>
            <a:cxnLst/>
            <a:rect l="l" t="t" r="r" b="b"/>
            <a:pathLst>
              <a:path w="1962150" h="2030730">
                <a:moveTo>
                  <a:pt x="0" y="2030202"/>
                </a:moveTo>
                <a:lnTo>
                  <a:pt x="0" y="0"/>
                </a:lnTo>
                <a:lnTo>
                  <a:pt x="1961846" y="0"/>
                </a:lnTo>
                <a:lnTo>
                  <a:pt x="0" y="2030202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66923" y="1284643"/>
            <a:ext cx="2901315" cy="2630170"/>
          </a:xfrm>
          <a:custGeom>
            <a:avLst/>
            <a:gdLst/>
            <a:ahLst/>
            <a:cxnLst/>
            <a:rect l="l" t="t" r="r" b="b"/>
            <a:pathLst>
              <a:path w="2901315" h="2630170">
                <a:moveTo>
                  <a:pt x="0" y="2630131"/>
                </a:moveTo>
                <a:lnTo>
                  <a:pt x="2566044" y="0"/>
                </a:lnTo>
                <a:lnTo>
                  <a:pt x="2900762" y="343077"/>
                </a:lnTo>
              </a:path>
            </a:pathLst>
          </a:custGeom>
          <a:ln w="951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0174" y="1178021"/>
            <a:ext cx="5483225" cy="333375"/>
          </a:xfrm>
          <a:custGeom>
            <a:avLst/>
            <a:gdLst/>
            <a:ahLst/>
            <a:cxnLst/>
            <a:rect l="l" t="t" r="r" b="b"/>
            <a:pathLst>
              <a:path w="5483225" h="333375">
                <a:moveTo>
                  <a:pt x="5482679" y="333077"/>
                </a:moveTo>
                <a:lnTo>
                  <a:pt x="0" y="333077"/>
                </a:lnTo>
                <a:lnTo>
                  <a:pt x="0" y="0"/>
                </a:lnTo>
                <a:lnTo>
                  <a:pt x="5482679" y="0"/>
                </a:lnTo>
                <a:lnTo>
                  <a:pt x="5482679" y="333077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42502" y="1510461"/>
            <a:ext cx="5483225" cy="257175"/>
          </a:xfrm>
          <a:custGeom>
            <a:avLst/>
            <a:gdLst/>
            <a:ahLst/>
            <a:cxnLst/>
            <a:rect l="l" t="t" r="r" b="b"/>
            <a:pathLst>
              <a:path w="5483225" h="257175">
                <a:moveTo>
                  <a:pt x="5482679" y="256877"/>
                </a:moveTo>
                <a:lnTo>
                  <a:pt x="0" y="256877"/>
                </a:lnTo>
                <a:lnTo>
                  <a:pt x="0" y="0"/>
                </a:lnTo>
                <a:lnTo>
                  <a:pt x="5482679" y="0"/>
                </a:lnTo>
                <a:lnTo>
                  <a:pt x="5482679" y="256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2365" y="1766544"/>
            <a:ext cx="5483225" cy="774065"/>
          </a:xfrm>
          <a:custGeom>
            <a:avLst/>
            <a:gdLst/>
            <a:ahLst/>
            <a:cxnLst/>
            <a:rect l="l" t="t" r="r" b="b"/>
            <a:pathLst>
              <a:path w="5483225" h="774064">
                <a:moveTo>
                  <a:pt x="5482679" y="521360"/>
                </a:moveTo>
                <a:lnTo>
                  <a:pt x="0" y="521360"/>
                </a:lnTo>
                <a:lnTo>
                  <a:pt x="0" y="773912"/>
                </a:lnTo>
                <a:lnTo>
                  <a:pt x="5482679" y="773912"/>
                </a:lnTo>
                <a:lnTo>
                  <a:pt x="5482679" y="521360"/>
                </a:lnTo>
                <a:close/>
              </a:path>
              <a:path w="5483225" h="774064">
                <a:moveTo>
                  <a:pt x="5482679" y="0"/>
                </a:moveTo>
                <a:lnTo>
                  <a:pt x="0" y="0"/>
                </a:lnTo>
                <a:lnTo>
                  <a:pt x="0" y="256882"/>
                </a:lnTo>
                <a:lnTo>
                  <a:pt x="5482679" y="256882"/>
                </a:lnTo>
                <a:lnTo>
                  <a:pt x="548267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42365" y="2031034"/>
            <a:ext cx="5485130" cy="765175"/>
          </a:xfrm>
          <a:custGeom>
            <a:avLst/>
            <a:gdLst/>
            <a:ahLst/>
            <a:cxnLst/>
            <a:rect l="l" t="t" r="r" b="b"/>
            <a:pathLst>
              <a:path w="5485130" h="765175">
                <a:moveTo>
                  <a:pt x="5482679" y="0"/>
                </a:moveTo>
                <a:lnTo>
                  <a:pt x="0" y="0"/>
                </a:lnTo>
                <a:lnTo>
                  <a:pt x="0" y="256870"/>
                </a:lnTo>
                <a:lnTo>
                  <a:pt x="5482679" y="256870"/>
                </a:lnTo>
                <a:lnTo>
                  <a:pt x="5482679" y="0"/>
                </a:lnTo>
                <a:close/>
              </a:path>
              <a:path w="5485130" h="765175">
                <a:moveTo>
                  <a:pt x="5485104" y="508279"/>
                </a:moveTo>
                <a:lnTo>
                  <a:pt x="2425" y="508279"/>
                </a:lnTo>
                <a:lnTo>
                  <a:pt x="2425" y="765162"/>
                </a:lnTo>
                <a:lnTo>
                  <a:pt x="5485104" y="765162"/>
                </a:lnTo>
                <a:lnTo>
                  <a:pt x="5485104" y="508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47074" y="2795394"/>
            <a:ext cx="5483225" cy="257175"/>
          </a:xfrm>
          <a:custGeom>
            <a:avLst/>
            <a:gdLst/>
            <a:ahLst/>
            <a:cxnLst/>
            <a:rect l="l" t="t" r="r" b="b"/>
            <a:pathLst>
              <a:path w="5483225" h="257175">
                <a:moveTo>
                  <a:pt x="5482679" y="256877"/>
                </a:moveTo>
                <a:lnTo>
                  <a:pt x="0" y="256877"/>
                </a:lnTo>
                <a:lnTo>
                  <a:pt x="0" y="0"/>
                </a:lnTo>
                <a:lnTo>
                  <a:pt x="5482679" y="0"/>
                </a:lnTo>
                <a:lnTo>
                  <a:pt x="5482679" y="25687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49198" y="1265161"/>
            <a:ext cx="5483225" cy="2050414"/>
          </a:xfrm>
          <a:custGeom>
            <a:avLst/>
            <a:gdLst/>
            <a:ahLst/>
            <a:cxnLst/>
            <a:rect l="l" t="t" r="r" b="b"/>
            <a:pathLst>
              <a:path w="5483225" h="2050414">
                <a:moveTo>
                  <a:pt x="380263" y="2806"/>
                </a:moveTo>
                <a:lnTo>
                  <a:pt x="282054" y="2806"/>
                </a:lnTo>
                <a:lnTo>
                  <a:pt x="282054" y="17106"/>
                </a:lnTo>
                <a:lnTo>
                  <a:pt x="323481" y="17106"/>
                </a:lnTo>
                <a:lnTo>
                  <a:pt x="323481" y="132384"/>
                </a:lnTo>
                <a:lnTo>
                  <a:pt x="338836" y="132384"/>
                </a:lnTo>
                <a:lnTo>
                  <a:pt x="338836" y="17106"/>
                </a:lnTo>
                <a:lnTo>
                  <a:pt x="380263" y="17106"/>
                </a:lnTo>
                <a:lnTo>
                  <a:pt x="380263" y="2806"/>
                </a:lnTo>
                <a:close/>
              </a:path>
              <a:path w="5483225" h="2050414">
                <a:moveTo>
                  <a:pt x="408305" y="14135"/>
                </a:moveTo>
                <a:lnTo>
                  <a:pt x="393331" y="14135"/>
                </a:lnTo>
                <a:lnTo>
                  <a:pt x="393331" y="132384"/>
                </a:lnTo>
                <a:lnTo>
                  <a:pt x="408305" y="132384"/>
                </a:lnTo>
                <a:lnTo>
                  <a:pt x="408305" y="14135"/>
                </a:lnTo>
                <a:close/>
              </a:path>
              <a:path w="5483225" h="2050414">
                <a:moveTo>
                  <a:pt x="564540" y="132384"/>
                </a:moveTo>
                <a:lnTo>
                  <a:pt x="549910" y="36004"/>
                </a:lnTo>
                <a:lnTo>
                  <a:pt x="546481" y="13436"/>
                </a:lnTo>
                <a:lnTo>
                  <a:pt x="536562" y="13436"/>
                </a:lnTo>
                <a:lnTo>
                  <a:pt x="497052" y="97637"/>
                </a:lnTo>
                <a:lnTo>
                  <a:pt x="495833" y="100164"/>
                </a:lnTo>
                <a:lnTo>
                  <a:pt x="494842" y="97675"/>
                </a:lnTo>
                <a:lnTo>
                  <a:pt x="467817" y="33629"/>
                </a:lnTo>
                <a:lnTo>
                  <a:pt x="459295" y="13436"/>
                </a:lnTo>
                <a:lnTo>
                  <a:pt x="457161" y="13436"/>
                </a:lnTo>
                <a:lnTo>
                  <a:pt x="457161" y="45923"/>
                </a:lnTo>
                <a:lnTo>
                  <a:pt x="455726" y="42646"/>
                </a:lnTo>
                <a:lnTo>
                  <a:pt x="457123" y="45796"/>
                </a:lnTo>
                <a:lnTo>
                  <a:pt x="457161" y="45923"/>
                </a:lnTo>
                <a:lnTo>
                  <a:pt x="457161" y="13436"/>
                </a:lnTo>
                <a:lnTo>
                  <a:pt x="449313" y="13436"/>
                </a:lnTo>
                <a:lnTo>
                  <a:pt x="429983" y="132384"/>
                </a:lnTo>
                <a:lnTo>
                  <a:pt x="444919" y="132384"/>
                </a:lnTo>
                <a:lnTo>
                  <a:pt x="457898" y="47663"/>
                </a:lnTo>
                <a:lnTo>
                  <a:pt x="490359" y="126568"/>
                </a:lnTo>
                <a:lnTo>
                  <a:pt x="499605" y="126568"/>
                </a:lnTo>
                <a:lnTo>
                  <a:pt x="507403" y="109804"/>
                </a:lnTo>
                <a:lnTo>
                  <a:pt x="536740" y="46736"/>
                </a:lnTo>
                <a:lnTo>
                  <a:pt x="549071" y="132384"/>
                </a:lnTo>
                <a:lnTo>
                  <a:pt x="564540" y="132384"/>
                </a:lnTo>
                <a:close/>
              </a:path>
              <a:path w="5483225" h="2050414">
                <a:moveTo>
                  <a:pt x="646925" y="118084"/>
                </a:moveTo>
                <a:lnTo>
                  <a:pt x="601192" y="118084"/>
                </a:lnTo>
                <a:lnTo>
                  <a:pt x="601192" y="75184"/>
                </a:lnTo>
                <a:lnTo>
                  <a:pt x="640905" y="75184"/>
                </a:lnTo>
                <a:lnTo>
                  <a:pt x="640905" y="61391"/>
                </a:lnTo>
                <a:lnTo>
                  <a:pt x="601192" y="61391"/>
                </a:lnTo>
                <a:lnTo>
                  <a:pt x="601192" y="28105"/>
                </a:lnTo>
                <a:lnTo>
                  <a:pt x="645210" y="28105"/>
                </a:lnTo>
                <a:lnTo>
                  <a:pt x="645210" y="14135"/>
                </a:lnTo>
                <a:lnTo>
                  <a:pt x="586219" y="14135"/>
                </a:lnTo>
                <a:lnTo>
                  <a:pt x="586219" y="132384"/>
                </a:lnTo>
                <a:lnTo>
                  <a:pt x="646925" y="132384"/>
                </a:lnTo>
                <a:lnTo>
                  <a:pt x="646925" y="118084"/>
                </a:lnTo>
                <a:close/>
              </a:path>
              <a:path w="5483225" h="2050414">
                <a:moveTo>
                  <a:pt x="1330032" y="131622"/>
                </a:moveTo>
                <a:lnTo>
                  <a:pt x="1313484" y="22123"/>
                </a:lnTo>
                <a:lnTo>
                  <a:pt x="1310297" y="1041"/>
                </a:lnTo>
                <a:lnTo>
                  <a:pt x="1300340" y="1041"/>
                </a:lnTo>
                <a:lnTo>
                  <a:pt x="1256753" y="93954"/>
                </a:lnTo>
                <a:lnTo>
                  <a:pt x="1254988" y="97612"/>
                </a:lnTo>
                <a:lnTo>
                  <a:pt x="1253324" y="93992"/>
                </a:lnTo>
                <a:lnTo>
                  <a:pt x="1225677" y="28346"/>
                </a:lnTo>
                <a:lnTo>
                  <a:pt x="1214170" y="1041"/>
                </a:lnTo>
                <a:lnTo>
                  <a:pt x="1204010" y="1041"/>
                </a:lnTo>
                <a:lnTo>
                  <a:pt x="1182649" y="131622"/>
                </a:lnTo>
                <a:lnTo>
                  <a:pt x="1198283" y="131622"/>
                </a:lnTo>
                <a:lnTo>
                  <a:pt x="1212672" y="36715"/>
                </a:lnTo>
                <a:lnTo>
                  <a:pt x="1212659" y="36461"/>
                </a:lnTo>
                <a:lnTo>
                  <a:pt x="1212748" y="35623"/>
                </a:lnTo>
                <a:lnTo>
                  <a:pt x="1212773" y="36715"/>
                </a:lnTo>
                <a:lnTo>
                  <a:pt x="1249375" y="125272"/>
                </a:lnTo>
                <a:lnTo>
                  <a:pt x="1258620" y="125272"/>
                </a:lnTo>
                <a:lnTo>
                  <a:pt x="1267968" y="105283"/>
                </a:lnTo>
                <a:lnTo>
                  <a:pt x="1300048" y="36715"/>
                </a:lnTo>
                <a:lnTo>
                  <a:pt x="1300391" y="35915"/>
                </a:lnTo>
                <a:lnTo>
                  <a:pt x="1300467" y="35623"/>
                </a:lnTo>
                <a:lnTo>
                  <a:pt x="1303997" y="27470"/>
                </a:lnTo>
                <a:lnTo>
                  <a:pt x="1300518" y="35623"/>
                </a:lnTo>
                <a:lnTo>
                  <a:pt x="1300619" y="36715"/>
                </a:lnTo>
                <a:lnTo>
                  <a:pt x="1314221" y="131622"/>
                </a:lnTo>
                <a:lnTo>
                  <a:pt x="1330032" y="131622"/>
                </a:lnTo>
                <a:close/>
              </a:path>
              <a:path w="5483225" h="2050414">
                <a:moveTo>
                  <a:pt x="1476108" y="66776"/>
                </a:moveTo>
                <a:lnTo>
                  <a:pt x="1474978" y="53251"/>
                </a:lnTo>
                <a:lnTo>
                  <a:pt x="1471574" y="40843"/>
                </a:lnTo>
                <a:lnTo>
                  <a:pt x="1465922" y="29565"/>
                </a:lnTo>
                <a:lnTo>
                  <a:pt x="1460093" y="22072"/>
                </a:lnTo>
                <a:lnTo>
                  <a:pt x="1460093" y="66776"/>
                </a:lnTo>
                <a:lnTo>
                  <a:pt x="1459268" y="77457"/>
                </a:lnTo>
                <a:lnTo>
                  <a:pt x="1439621" y="110617"/>
                </a:lnTo>
                <a:lnTo>
                  <a:pt x="1412354" y="119037"/>
                </a:lnTo>
                <a:lnTo>
                  <a:pt x="1402295" y="118097"/>
                </a:lnTo>
                <a:lnTo>
                  <a:pt x="1367967" y="87236"/>
                </a:lnTo>
                <a:lnTo>
                  <a:pt x="1364640" y="66776"/>
                </a:lnTo>
                <a:lnTo>
                  <a:pt x="1365465" y="56070"/>
                </a:lnTo>
                <a:lnTo>
                  <a:pt x="1384973" y="23025"/>
                </a:lnTo>
                <a:lnTo>
                  <a:pt x="1412265" y="14630"/>
                </a:lnTo>
                <a:lnTo>
                  <a:pt x="1422374" y="15570"/>
                </a:lnTo>
                <a:lnTo>
                  <a:pt x="1456766" y="46304"/>
                </a:lnTo>
                <a:lnTo>
                  <a:pt x="1460093" y="66776"/>
                </a:lnTo>
                <a:lnTo>
                  <a:pt x="1460093" y="22072"/>
                </a:lnTo>
                <a:lnTo>
                  <a:pt x="1425473" y="1206"/>
                </a:lnTo>
                <a:lnTo>
                  <a:pt x="1412265" y="0"/>
                </a:lnTo>
                <a:lnTo>
                  <a:pt x="1399082" y="1206"/>
                </a:lnTo>
                <a:lnTo>
                  <a:pt x="1358760" y="29527"/>
                </a:lnTo>
                <a:lnTo>
                  <a:pt x="1348625" y="66776"/>
                </a:lnTo>
                <a:lnTo>
                  <a:pt x="1349756" y="80276"/>
                </a:lnTo>
                <a:lnTo>
                  <a:pt x="1376273" y="122758"/>
                </a:lnTo>
                <a:lnTo>
                  <a:pt x="1412265" y="133667"/>
                </a:lnTo>
                <a:lnTo>
                  <a:pt x="1425473" y="132461"/>
                </a:lnTo>
                <a:lnTo>
                  <a:pt x="1465897" y="104063"/>
                </a:lnTo>
                <a:lnTo>
                  <a:pt x="1474978" y="80302"/>
                </a:lnTo>
                <a:lnTo>
                  <a:pt x="1476108" y="66776"/>
                </a:lnTo>
                <a:close/>
              </a:path>
              <a:path w="5483225" h="2050414">
                <a:moveTo>
                  <a:pt x="1618665" y="2044"/>
                </a:moveTo>
                <a:lnTo>
                  <a:pt x="1603362" y="2044"/>
                </a:lnTo>
                <a:lnTo>
                  <a:pt x="1603463" y="102298"/>
                </a:lnTo>
                <a:lnTo>
                  <a:pt x="1603159" y="101841"/>
                </a:lnTo>
                <a:lnTo>
                  <a:pt x="1597634" y="95288"/>
                </a:lnTo>
                <a:lnTo>
                  <a:pt x="1536674" y="25006"/>
                </a:lnTo>
                <a:lnTo>
                  <a:pt x="1515897" y="1041"/>
                </a:lnTo>
                <a:lnTo>
                  <a:pt x="1506943" y="1041"/>
                </a:lnTo>
                <a:lnTo>
                  <a:pt x="1506943" y="131622"/>
                </a:lnTo>
                <a:lnTo>
                  <a:pt x="1522247" y="131622"/>
                </a:lnTo>
                <a:lnTo>
                  <a:pt x="1522183" y="36715"/>
                </a:lnTo>
                <a:lnTo>
                  <a:pt x="1522069" y="31686"/>
                </a:lnTo>
                <a:lnTo>
                  <a:pt x="1526476" y="36715"/>
                </a:lnTo>
                <a:lnTo>
                  <a:pt x="1609712" y="132664"/>
                </a:lnTo>
                <a:lnTo>
                  <a:pt x="1618665" y="132664"/>
                </a:lnTo>
                <a:lnTo>
                  <a:pt x="1618665" y="106032"/>
                </a:lnTo>
                <a:lnTo>
                  <a:pt x="1618665" y="2044"/>
                </a:lnTo>
                <a:close/>
              </a:path>
              <a:path w="5483225" h="2050414">
                <a:moveTo>
                  <a:pt x="2188680" y="5346"/>
                </a:moveTo>
                <a:lnTo>
                  <a:pt x="2090470" y="5346"/>
                </a:lnTo>
                <a:lnTo>
                  <a:pt x="2090470" y="19646"/>
                </a:lnTo>
                <a:lnTo>
                  <a:pt x="2131898" y="19646"/>
                </a:lnTo>
                <a:lnTo>
                  <a:pt x="2131898" y="134924"/>
                </a:lnTo>
                <a:lnTo>
                  <a:pt x="2147252" y="134924"/>
                </a:lnTo>
                <a:lnTo>
                  <a:pt x="2147252" y="19646"/>
                </a:lnTo>
                <a:lnTo>
                  <a:pt x="2188680" y="19646"/>
                </a:lnTo>
                <a:lnTo>
                  <a:pt x="2188680" y="5346"/>
                </a:lnTo>
                <a:close/>
              </a:path>
              <a:path w="5483225" h="2050414">
                <a:moveTo>
                  <a:pt x="2309380" y="5346"/>
                </a:moveTo>
                <a:lnTo>
                  <a:pt x="2294039" y="5346"/>
                </a:lnTo>
                <a:lnTo>
                  <a:pt x="2294039" y="81026"/>
                </a:lnTo>
                <a:lnTo>
                  <a:pt x="2291778" y="99237"/>
                </a:lnTo>
                <a:lnTo>
                  <a:pt x="2285022" y="112255"/>
                </a:lnTo>
                <a:lnTo>
                  <a:pt x="2273744" y="120065"/>
                </a:lnTo>
                <a:lnTo>
                  <a:pt x="2257958" y="122669"/>
                </a:lnTo>
                <a:lnTo>
                  <a:pt x="2242172" y="120065"/>
                </a:lnTo>
                <a:lnTo>
                  <a:pt x="2230894" y="112255"/>
                </a:lnTo>
                <a:lnTo>
                  <a:pt x="2224125" y="99237"/>
                </a:lnTo>
                <a:lnTo>
                  <a:pt x="2221877" y="81026"/>
                </a:lnTo>
                <a:lnTo>
                  <a:pt x="2221877" y="5346"/>
                </a:lnTo>
                <a:lnTo>
                  <a:pt x="2206523" y="5346"/>
                </a:lnTo>
                <a:lnTo>
                  <a:pt x="2206523" y="81026"/>
                </a:lnTo>
                <a:lnTo>
                  <a:pt x="2207323" y="93167"/>
                </a:lnTo>
                <a:lnTo>
                  <a:pt x="2226602" y="128435"/>
                </a:lnTo>
                <a:lnTo>
                  <a:pt x="2257996" y="136969"/>
                </a:lnTo>
                <a:lnTo>
                  <a:pt x="2270087" y="136029"/>
                </a:lnTo>
                <a:lnTo>
                  <a:pt x="2280539" y="133210"/>
                </a:lnTo>
                <a:lnTo>
                  <a:pt x="2289378" y="128498"/>
                </a:lnTo>
                <a:lnTo>
                  <a:pt x="2295766" y="122669"/>
                </a:lnTo>
                <a:lnTo>
                  <a:pt x="2296591" y="121920"/>
                </a:lnTo>
                <a:lnTo>
                  <a:pt x="2302192" y="113703"/>
                </a:lnTo>
                <a:lnTo>
                  <a:pt x="2306180" y="104152"/>
                </a:lnTo>
                <a:lnTo>
                  <a:pt x="2308580" y="93256"/>
                </a:lnTo>
                <a:lnTo>
                  <a:pt x="2309380" y="81026"/>
                </a:lnTo>
                <a:lnTo>
                  <a:pt x="2309380" y="5346"/>
                </a:lnTo>
                <a:close/>
              </a:path>
              <a:path w="5483225" h="2050414">
                <a:moveTo>
                  <a:pt x="2411882" y="120624"/>
                </a:moveTo>
                <a:lnTo>
                  <a:pt x="2361323" y="120624"/>
                </a:lnTo>
                <a:lnTo>
                  <a:pt x="2361323" y="71742"/>
                </a:lnTo>
                <a:lnTo>
                  <a:pt x="2405354" y="71742"/>
                </a:lnTo>
                <a:lnTo>
                  <a:pt x="2405354" y="57607"/>
                </a:lnTo>
                <a:lnTo>
                  <a:pt x="2361323" y="57607"/>
                </a:lnTo>
                <a:lnTo>
                  <a:pt x="2361323" y="19646"/>
                </a:lnTo>
                <a:lnTo>
                  <a:pt x="2410002" y="19646"/>
                </a:lnTo>
                <a:lnTo>
                  <a:pt x="2410002" y="5346"/>
                </a:lnTo>
                <a:lnTo>
                  <a:pt x="2346020" y="5346"/>
                </a:lnTo>
                <a:lnTo>
                  <a:pt x="2346020" y="134924"/>
                </a:lnTo>
                <a:lnTo>
                  <a:pt x="2411882" y="134924"/>
                </a:lnTo>
                <a:lnTo>
                  <a:pt x="2411882" y="120624"/>
                </a:lnTo>
                <a:close/>
              </a:path>
              <a:path w="5483225" h="2050414">
                <a:moveTo>
                  <a:pt x="2502573" y="94970"/>
                </a:moveTo>
                <a:lnTo>
                  <a:pt x="2476411" y="64617"/>
                </a:lnTo>
                <a:lnTo>
                  <a:pt x="2460561" y="53886"/>
                </a:lnTo>
                <a:lnTo>
                  <a:pt x="2456256" y="50050"/>
                </a:lnTo>
                <a:lnTo>
                  <a:pt x="2449449" y="41744"/>
                </a:lnTo>
                <a:lnTo>
                  <a:pt x="2447747" y="37414"/>
                </a:lnTo>
                <a:lnTo>
                  <a:pt x="2447747" y="32905"/>
                </a:lnTo>
                <a:lnTo>
                  <a:pt x="2449093" y="26352"/>
                </a:lnTo>
                <a:lnTo>
                  <a:pt x="2453119" y="21678"/>
                </a:lnTo>
                <a:lnTo>
                  <a:pt x="2459812" y="18872"/>
                </a:lnTo>
                <a:lnTo>
                  <a:pt x="2469197" y="17932"/>
                </a:lnTo>
                <a:lnTo>
                  <a:pt x="2475230" y="18326"/>
                </a:lnTo>
                <a:lnTo>
                  <a:pt x="2481681" y="19532"/>
                </a:lnTo>
                <a:lnTo>
                  <a:pt x="2488565" y="21526"/>
                </a:lnTo>
                <a:lnTo>
                  <a:pt x="2495880" y="24333"/>
                </a:lnTo>
                <a:lnTo>
                  <a:pt x="2498687" y="17932"/>
                </a:lnTo>
                <a:lnTo>
                  <a:pt x="2468194" y="3302"/>
                </a:lnTo>
                <a:lnTo>
                  <a:pt x="2460447" y="3797"/>
                </a:lnTo>
                <a:lnTo>
                  <a:pt x="2431567" y="23977"/>
                </a:lnTo>
                <a:lnTo>
                  <a:pt x="2431567" y="40144"/>
                </a:lnTo>
                <a:lnTo>
                  <a:pt x="2457729" y="71132"/>
                </a:lnTo>
                <a:lnTo>
                  <a:pt x="2473604" y="82181"/>
                </a:lnTo>
                <a:lnTo>
                  <a:pt x="2477909" y="86080"/>
                </a:lnTo>
                <a:lnTo>
                  <a:pt x="2481288" y="90258"/>
                </a:lnTo>
                <a:lnTo>
                  <a:pt x="2484691" y="94424"/>
                </a:lnTo>
                <a:lnTo>
                  <a:pt x="2486380" y="98640"/>
                </a:lnTo>
                <a:lnTo>
                  <a:pt x="2486380" y="109181"/>
                </a:lnTo>
                <a:lnTo>
                  <a:pt x="2484158" y="113969"/>
                </a:lnTo>
                <a:lnTo>
                  <a:pt x="2475230" y="120662"/>
                </a:lnTo>
                <a:lnTo>
                  <a:pt x="2468461" y="122339"/>
                </a:lnTo>
                <a:lnTo>
                  <a:pt x="2459380" y="122339"/>
                </a:lnTo>
                <a:lnTo>
                  <a:pt x="2452535" y="121742"/>
                </a:lnTo>
                <a:lnTo>
                  <a:pt x="2445588" y="119976"/>
                </a:lnTo>
                <a:lnTo>
                  <a:pt x="2438539" y="117043"/>
                </a:lnTo>
                <a:lnTo>
                  <a:pt x="2431402" y="112928"/>
                </a:lnTo>
                <a:lnTo>
                  <a:pt x="2423414" y="124879"/>
                </a:lnTo>
                <a:lnTo>
                  <a:pt x="2431973" y="130175"/>
                </a:lnTo>
                <a:lnTo>
                  <a:pt x="2440889" y="133946"/>
                </a:lnTo>
                <a:lnTo>
                  <a:pt x="2450147" y="136207"/>
                </a:lnTo>
                <a:lnTo>
                  <a:pt x="2459748" y="136969"/>
                </a:lnTo>
                <a:lnTo>
                  <a:pt x="2469045" y="136410"/>
                </a:lnTo>
                <a:lnTo>
                  <a:pt x="2496515" y="122339"/>
                </a:lnTo>
                <a:lnTo>
                  <a:pt x="2499664" y="117119"/>
                </a:lnTo>
                <a:lnTo>
                  <a:pt x="2501836" y="110032"/>
                </a:lnTo>
                <a:lnTo>
                  <a:pt x="2502573" y="101892"/>
                </a:lnTo>
                <a:lnTo>
                  <a:pt x="2502573" y="94970"/>
                </a:lnTo>
                <a:close/>
              </a:path>
              <a:path w="5483225" h="2050414">
                <a:moveTo>
                  <a:pt x="3173095" y="9144"/>
                </a:moveTo>
                <a:lnTo>
                  <a:pt x="3157004" y="9144"/>
                </a:lnTo>
                <a:lnTo>
                  <a:pt x="3124758" y="105105"/>
                </a:lnTo>
                <a:lnTo>
                  <a:pt x="3123260" y="109359"/>
                </a:lnTo>
                <a:lnTo>
                  <a:pt x="3121876" y="105219"/>
                </a:lnTo>
                <a:lnTo>
                  <a:pt x="3096641" y="31051"/>
                </a:lnTo>
                <a:lnTo>
                  <a:pt x="3090011" y="11569"/>
                </a:lnTo>
                <a:lnTo>
                  <a:pt x="3082252" y="11569"/>
                </a:lnTo>
                <a:lnTo>
                  <a:pt x="3082252" y="36144"/>
                </a:lnTo>
                <a:lnTo>
                  <a:pt x="3081947" y="35356"/>
                </a:lnTo>
                <a:lnTo>
                  <a:pt x="3082188" y="35953"/>
                </a:lnTo>
                <a:lnTo>
                  <a:pt x="3082252" y="36144"/>
                </a:lnTo>
                <a:lnTo>
                  <a:pt x="3082252" y="11569"/>
                </a:lnTo>
                <a:lnTo>
                  <a:pt x="3080067" y="11569"/>
                </a:lnTo>
                <a:lnTo>
                  <a:pt x="3043732" y="104178"/>
                </a:lnTo>
                <a:lnTo>
                  <a:pt x="3041421" y="109816"/>
                </a:lnTo>
                <a:lnTo>
                  <a:pt x="3042005" y="111582"/>
                </a:lnTo>
                <a:lnTo>
                  <a:pt x="3041421" y="109816"/>
                </a:lnTo>
                <a:lnTo>
                  <a:pt x="3040761" y="107835"/>
                </a:lnTo>
                <a:lnTo>
                  <a:pt x="3039262" y="103682"/>
                </a:lnTo>
                <a:lnTo>
                  <a:pt x="3007144" y="9144"/>
                </a:lnTo>
                <a:lnTo>
                  <a:pt x="2990507" y="9144"/>
                </a:lnTo>
                <a:lnTo>
                  <a:pt x="3035998" y="139763"/>
                </a:lnTo>
                <a:lnTo>
                  <a:pt x="3045701" y="139763"/>
                </a:lnTo>
                <a:lnTo>
                  <a:pt x="3053118" y="120904"/>
                </a:lnTo>
                <a:lnTo>
                  <a:pt x="3082366" y="46558"/>
                </a:lnTo>
                <a:lnTo>
                  <a:pt x="3084182" y="42087"/>
                </a:lnTo>
                <a:lnTo>
                  <a:pt x="3084690" y="43522"/>
                </a:lnTo>
                <a:lnTo>
                  <a:pt x="3085185" y="45021"/>
                </a:lnTo>
                <a:lnTo>
                  <a:pt x="3085630" y="46520"/>
                </a:lnTo>
                <a:lnTo>
                  <a:pt x="3118193" y="139763"/>
                </a:lnTo>
                <a:lnTo>
                  <a:pt x="3128022" y="139763"/>
                </a:lnTo>
                <a:lnTo>
                  <a:pt x="3135985" y="116674"/>
                </a:lnTo>
                <a:lnTo>
                  <a:pt x="3173095" y="9144"/>
                </a:lnTo>
                <a:close/>
              </a:path>
              <a:path w="5483225" h="2050414">
                <a:moveTo>
                  <a:pt x="3255683" y="124421"/>
                </a:moveTo>
                <a:lnTo>
                  <a:pt x="3205137" y="124421"/>
                </a:lnTo>
                <a:lnTo>
                  <a:pt x="3205137" y="75539"/>
                </a:lnTo>
                <a:lnTo>
                  <a:pt x="3249155" y="75539"/>
                </a:lnTo>
                <a:lnTo>
                  <a:pt x="3249155" y="61404"/>
                </a:lnTo>
                <a:lnTo>
                  <a:pt x="3205137" y="61404"/>
                </a:lnTo>
                <a:lnTo>
                  <a:pt x="3205137" y="23444"/>
                </a:lnTo>
                <a:lnTo>
                  <a:pt x="3253803" y="23444"/>
                </a:lnTo>
                <a:lnTo>
                  <a:pt x="3253803" y="9144"/>
                </a:lnTo>
                <a:lnTo>
                  <a:pt x="3189833" y="9144"/>
                </a:lnTo>
                <a:lnTo>
                  <a:pt x="3189833" y="138709"/>
                </a:lnTo>
                <a:lnTo>
                  <a:pt x="3255683" y="138709"/>
                </a:lnTo>
                <a:lnTo>
                  <a:pt x="3255683" y="124421"/>
                </a:lnTo>
                <a:close/>
              </a:path>
              <a:path w="5483225" h="2050414">
                <a:moveTo>
                  <a:pt x="3390061" y="76746"/>
                </a:moveTo>
                <a:lnTo>
                  <a:pt x="3388804" y="61722"/>
                </a:lnTo>
                <a:lnTo>
                  <a:pt x="3385032" y="48348"/>
                </a:lnTo>
                <a:lnTo>
                  <a:pt x="3378746" y="36614"/>
                </a:lnTo>
                <a:lnTo>
                  <a:pt x="3374047" y="31242"/>
                </a:lnTo>
                <a:lnTo>
                  <a:pt x="3374047" y="76581"/>
                </a:lnTo>
                <a:lnTo>
                  <a:pt x="3373196" y="88188"/>
                </a:lnTo>
                <a:lnTo>
                  <a:pt x="3344646" y="122593"/>
                </a:lnTo>
                <a:lnTo>
                  <a:pt x="3324910" y="125577"/>
                </a:lnTo>
                <a:lnTo>
                  <a:pt x="3315081" y="125564"/>
                </a:lnTo>
                <a:lnTo>
                  <a:pt x="3307473" y="125387"/>
                </a:lnTo>
                <a:lnTo>
                  <a:pt x="3301339" y="125082"/>
                </a:lnTo>
                <a:lnTo>
                  <a:pt x="3296691" y="124663"/>
                </a:lnTo>
                <a:lnTo>
                  <a:pt x="3296691" y="23190"/>
                </a:lnTo>
                <a:lnTo>
                  <a:pt x="3302076" y="22796"/>
                </a:lnTo>
                <a:lnTo>
                  <a:pt x="3309912" y="22606"/>
                </a:lnTo>
                <a:lnTo>
                  <a:pt x="3320199" y="22606"/>
                </a:lnTo>
                <a:lnTo>
                  <a:pt x="3358578" y="37198"/>
                </a:lnTo>
                <a:lnTo>
                  <a:pt x="3374047" y="76581"/>
                </a:lnTo>
                <a:lnTo>
                  <a:pt x="3374047" y="31242"/>
                </a:lnTo>
                <a:lnTo>
                  <a:pt x="3334423" y="9131"/>
                </a:lnTo>
                <a:lnTo>
                  <a:pt x="3320199" y="7975"/>
                </a:lnTo>
                <a:lnTo>
                  <a:pt x="3311042" y="8064"/>
                </a:lnTo>
                <a:lnTo>
                  <a:pt x="3301530" y="8331"/>
                </a:lnTo>
                <a:lnTo>
                  <a:pt x="3291636" y="8775"/>
                </a:lnTo>
                <a:lnTo>
                  <a:pt x="3281388" y="9398"/>
                </a:lnTo>
                <a:lnTo>
                  <a:pt x="3281388" y="138087"/>
                </a:lnTo>
                <a:lnTo>
                  <a:pt x="3293554" y="139039"/>
                </a:lnTo>
                <a:lnTo>
                  <a:pt x="3304730" y="139712"/>
                </a:lnTo>
                <a:lnTo>
                  <a:pt x="3314941" y="140131"/>
                </a:lnTo>
                <a:lnTo>
                  <a:pt x="3324161" y="140258"/>
                </a:lnTo>
                <a:lnTo>
                  <a:pt x="3337407" y="139319"/>
                </a:lnTo>
                <a:lnTo>
                  <a:pt x="3376574" y="120180"/>
                </a:lnTo>
                <a:lnTo>
                  <a:pt x="3389731" y="84518"/>
                </a:lnTo>
                <a:lnTo>
                  <a:pt x="3390061" y="76746"/>
                </a:lnTo>
                <a:close/>
              </a:path>
              <a:path w="5483225" h="2050414">
                <a:moveTo>
                  <a:pt x="4002367" y="12890"/>
                </a:moveTo>
                <a:lnTo>
                  <a:pt x="3904157" y="12890"/>
                </a:lnTo>
                <a:lnTo>
                  <a:pt x="3904157" y="27190"/>
                </a:lnTo>
                <a:lnTo>
                  <a:pt x="3945585" y="27190"/>
                </a:lnTo>
                <a:lnTo>
                  <a:pt x="3945585" y="142468"/>
                </a:lnTo>
                <a:lnTo>
                  <a:pt x="3960939" y="142468"/>
                </a:lnTo>
                <a:lnTo>
                  <a:pt x="3960939" y="27190"/>
                </a:lnTo>
                <a:lnTo>
                  <a:pt x="4002367" y="27190"/>
                </a:lnTo>
                <a:lnTo>
                  <a:pt x="4002367" y="12890"/>
                </a:lnTo>
                <a:close/>
              </a:path>
              <a:path w="5483225" h="2050414">
                <a:moveTo>
                  <a:pt x="4129214" y="12890"/>
                </a:moveTo>
                <a:lnTo>
                  <a:pt x="4113873" y="12890"/>
                </a:lnTo>
                <a:lnTo>
                  <a:pt x="4113873" y="66700"/>
                </a:lnTo>
                <a:lnTo>
                  <a:pt x="4036898" y="66700"/>
                </a:lnTo>
                <a:lnTo>
                  <a:pt x="4036898" y="12890"/>
                </a:lnTo>
                <a:lnTo>
                  <a:pt x="4021594" y="12890"/>
                </a:lnTo>
                <a:lnTo>
                  <a:pt x="4021594" y="142468"/>
                </a:lnTo>
                <a:lnTo>
                  <a:pt x="4036898" y="142468"/>
                </a:lnTo>
                <a:lnTo>
                  <a:pt x="4036898" y="81178"/>
                </a:lnTo>
                <a:lnTo>
                  <a:pt x="4113873" y="81178"/>
                </a:lnTo>
                <a:lnTo>
                  <a:pt x="4113873" y="142468"/>
                </a:lnTo>
                <a:lnTo>
                  <a:pt x="4129214" y="142468"/>
                </a:lnTo>
                <a:lnTo>
                  <a:pt x="4129214" y="81178"/>
                </a:lnTo>
                <a:lnTo>
                  <a:pt x="4129214" y="66700"/>
                </a:lnTo>
                <a:lnTo>
                  <a:pt x="4129214" y="12890"/>
                </a:lnTo>
                <a:close/>
              </a:path>
              <a:path w="5483225" h="2050414">
                <a:moveTo>
                  <a:pt x="4268724" y="12890"/>
                </a:moveTo>
                <a:lnTo>
                  <a:pt x="4253369" y="12890"/>
                </a:lnTo>
                <a:lnTo>
                  <a:pt x="4253369" y="88569"/>
                </a:lnTo>
                <a:lnTo>
                  <a:pt x="4251122" y="106794"/>
                </a:lnTo>
                <a:lnTo>
                  <a:pt x="4244352" y="119811"/>
                </a:lnTo>
                <a:lnTo>
                  <a:pt x="4233075" y="127609"/>
                </a:lnTo>
                <a:lnTo>
                  <a:pt x="4217289" y="130213"/>
                </a:lnTo>
                <a:lnTo>
                  <a:pt x="4201503" y="127609"/>
                </a:lnTo>
                <a:lnTo>
                  <a:pt x="4190225" y="119811"/>
                </a:lnTo>
                <a:lnTo>
                  <a:pt x="4183469" y="106794"/>
                </a:lnTo>
                <a:lnTo>
                  <a:pt x="4181208" y="88569"/>
                </a:lnTo>
                <a:lnTo>
                  <a:pt x="4181208" y="12890"/>
                </a:lnTo>
                <a:lnTo>
                  <a:pt x="4165866" y="12890"/>
                </a:lnTo>
                <a:lnTo>
                  <a:pt x="4165866" y="88569"/>
                </a:lnTo>
                <a:lnTo>
                  <a:pt x="4166666" y="100711"/>
                </a:lnTo>
                <a:lnTo>
                  <a:pt x="4185945" y="135978"/>
                </a:lnTo>
                <a:lnTo>
                  <a:pt x="4217340" y="144513"/>
                </a:lnTo>
                <a:lnTo>
                  <a:pt x="4229417" y="143573"/>
                </a:lnTo>
                <a:lnTo>
                  <a:pt x="4239882" y="140754"/>
                </a:lnTo>
                <a:lnTo>
                  <a:pt x="4248721" y="136055"/>
                </a:lnTo>
                <a:lnTo>
                  <a:pt x="4255097" y="130213"/>
                </a:lnTo>
                <a:lnTo>
                  <a:pt x="4255922" y="129463"/>
                </a:lnTo>
                <a:lnTo>
                  <a:pt x="4261523" y="121246"/>
                </a:lnTo>
                <a:lnTo>
                  <a:pt x="4265523" y="111696"/>
                </a:lnTo>
                <a:lnTo>
                  <a:pt x="4267924" y="100799"/>
                </a:lnTo>
                <a:lnTo>
                  <a:pt x="4268724" y="88569"/>
                </a:lnTo>
                <a:lnTo>
                  <a:pt x="4268724" y="12890"/>
                </a:lnTo>
                <a:close/>
              </a:path>
              <a:path w="5483225" h="2050414">
                <a:moveTo>
                  <a:pt x="5482679" y="1793316"/>
                </a:moveTo>
                <a:lnTo>
                  <a:pt x="0" y="1793316"/>
                </a:lnTo>
                <a:lnTo>
                  <a:pt x="0" y="2050186"/>
                </a:lnTo>
                <a:lnTo>
                  <a:pt x="5482679" y="2050186"/>
                </a:lnTo>
                <a:lnTo>
                  <a:pt x="5482679" y="1793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7301" y="1269184"/>
            <a:ext cx="222567" cy="1316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58730" y="394350"/>
            <a:ext cx="1461188" cy="36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3737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3737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55684" y="3571"/>
            <a:ext cx="1451610" cy="654050"/>
          </a:xfrm>
          <a:custGeom>
            <a:avLst/>
            <a:gdLst/>
            <a:ahLst/>
            <a:cxnLst/>
            <a:rect l="l" t="t" r="r" b="b"/>
            <a:pathLst>
              <a:path w="1451610" h="654050">
                <a:moveTo>
                  <a:pt x="725807" y="653688"/>
                </a:moveTo>
                <a:lnTo>
                  <a:pt x="0" y="0"/>
                </a:lnTo>
                <a:lnTo>
                  <a:pt x="1451614" y="0"/>
                </a:lnTo>
                <a:lnTo>
                  <a:pt x="725807" y="653688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3737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3737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48817"/>
            <a:ext cx="2225040" cy="2089150"/>
          </a:xfrm>
          <a:custGeom>
            <a:avLst/>
            <a:gdLst/>
            <a:ahLst/>
            <a:cxnLst/>
            <a:rect l="l" t="t" r="r" b="b"/>
            <a:pathLst>
              <a:path w="2225040" h="2089150">
                <a:moveTo>
                  <a:pt x="2224582" y="2081784"/>
                </a:moveTo>
                <a:lnTo>
                  <a:pt x="0" y="0"/>
                </a:lnTo>
                <a:lnTo>
                  <a:pt x="0" y="13030"/>
                </a:lnTo>
                <a:lnTo>
                  <a:pt x="2218080" y="2088743"/>
                </a:lnTo>
                <a:lnTo>
                  <a:pt x="2224582" y="2081784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55696"/>
            <a:ext cx="3288029" cy="2959100"/>
          </a:xfrm>
          <a:custGeom>
            <a:avLst/>
            <a:gdLst/>
            <a:ahLst/>
            <a:cxnLst/>
            <a:rect l="l" t="t" r="r" b="b"/>
            <a:pathLst>
              <a:path w="3288029" h="2959100">
                <a:moveTo>
                  <a:pt x="3287419" y="2959078"/>
                </a:moveTo>
                <a:lnTo>
                  <a:pt x="0" y="2959078"/>
                </a:lnTo>
                <a:lnTo>
                  <a:pt x="0" y="0"/>
                </a:lnTo>
                <a:lnTo>
                  <a:pt x="3287419" y="2959078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0806" y="3571"/>
            <a:ext cx="6187440" cy="3911600"/>
          </a:xfrm>
          <a:custGeom>
            <a:avLst/>
            <a:gdLst/>
            <a:ahLst/>
            <a:cxnLst/>
            <a:rect l="l" t="t" r="r" b="b"/>
            <a:pathLst>
              <a:path w="6187440" h="3911600">
                <a:moveTo>
                  <a:pt x="6186879" y="3911203"/>
                </a:moveTo>
                <a:lnTo>
                  <a:pt x="0" y="3911203"/>
                </a:lnTo>
                <a:lnTo>
                  <a:pt x="4144447" y="0"/>
                </a:lnTo>
                <a:lnTo>
                  <a:pt x="4151994" y="0"/>
                </a:lnTo>
                <a:lnTo>
                  <a:pt x="6186879" y="1931920"/>
                </a:lnTo>
                <a:lnTo>
                  <a:pt x="6186879" y="3911203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569" y="394537"/>
            <a:ext cx="5773510" cy="36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3737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498" y="1086769"/>
            <a:ext cx="5968365" cy="241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8550" y="974725"/>
            <a:ext cx="2407920" cy="1949893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indent="37465" algn="ctr">
              <a:lnSpc>
                <a:spcPts val="3080"/>
              </a:lnSpc>
              <a:spcBef>
                <a:spcPts val="705"/>
              </a:spcBef>
            </a:pPr>
            <a:r>
              <a:rPr lang="fr-FR" sz="3050" spc="75" dirty="0">
                <a:solidFill>
                  <a:srgbClr val="FFFFFF"/>
                </a:solidFill>
                <a:latin typeface="Arial"/>
                <a:cs typeface="Arial"/>
              </a:rPr>
              <a:t>Command </a:t>
            </a:r>
          </a:p>
          <a:p>
            <a:pPr marL="12700" marR="5080" indent="37465" algn="ctr">
              <a:lnSpc>
                <a:spcPts val="3080"/>
              </a:lnSpc>
              <a:spcBef>
                <a:spcPts val="705"/>
              </a:spcBef>
            </a:pPr>
            <a:r>
              <a:rPr lang="fr-FR" sz="3050" spc="75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</a:p>
          <a:p>
            <a:pPr marL="12700" marR="5080" indent="37465" algn="ctr">
              <a:lnSpc>
                <a:spcPts val="3080"/>
              </a:lnSpc>
              <a:spcBef>
                <a:spcPts val="705"/>
              </a:spcBef>
            </a:pPr>
            <a:r>
              <a:rPr lang="fr-FR" sz="3050" spc="75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</a:p>
          <a:p>
            <a:pPr marL="12700" marR="5080" indent="37465" algn="ctr">
              <a:lnSpc>
                <a:spcPts val="3080"/>
              </a:lnSpc>
              <a:spcBef>
                <a:spcPts val="705"/>
              </a:spcBef>
            </a:pPr>
            <a:r>
              <a:rPr lang="fr-FR" sz="3050" spc="75" dirty="0">
                <a:solidFill>
                  <a:srgbClr val="FFFFFF"/>
                </a:solidFill>
                <a:latin typeface="Arial"/>
                <a:cs typeface="Arial"/>
              </a:rPr>
              <a:t>(CLI)</a:t>
            </a:r>
            <a:endParaRPr sz="3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550" y="3706265"/>
            <a:ext cx="22485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050" dirty="0">
                <a:solidFill>
                  <a:schemeClr val="bg1"/>
                </a:solidFill>
                <a:latin typeface="Trebuchet MS"/>
                <a:cs typeface="Trebuchet MS"/>
              </a:rPr>
              <a:t>By Mohammed </a:t>
            </a:r>
            <a:r>
              <a:rPr lang="fr-FR" sz="1050" dirty="0" err="1">
                <a:solidFill>
                  <a:schemeClr val="bg1"/>
                </a:solidFill>
                <a:latin typeface="Trebuchet MS"/>
                <a:cs typeface="Trebuchet MS"/>
              </a:rPr>
              <a:t>Kotbi</a:t>
            </a:r>
            <a:r>
              <a:rPr lang="fr-FR" sz="10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endParaRPr sz="10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77713" y="2968548"/>
            <a:ext cx="626745" cy="9525"/>
          </a:xfrm>
          <a:custGeom>
            <a:avLst/>
            <a:gdLst/>
            <a:ahLst/>
            <a:cxnLst/>
            <a:rect l="l" t="t" r="r" b="b"/>
            <a:pathLst>
              <a:path w="626745" h="9525">
                <a:moveTo>
                  <a:pt x="626592" y="0"/>
                </a:moveTo>
                <a:lnTo>
                  <a:pt x="0" y="0"/>
                </a:lnTo>
                <a:lnTo>
                  <a:pt x="0" y="9525"/>
                </a:lnTo>
                <a:lnTo>
                  <a:pt x="626592" y="9525"/>
                </a:lnTo>
                <a:lnTo>
                  <a:pt x="626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D0D552-6D2A-4B0E-A369-5882048BC0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89" y="85494"/>
            <a:ext cx="1778461" cy="17784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49492D-AF05-4951-87D8-DFCA981B34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3215005"/>
            <a:ext cx="2639484" cy="791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464894" y="1325100"/>
            <a:ext cx="2032635" cy="2590165"/>
            <a:chOff x="2464894" y="1325100"/>
            <a:chExt cx="2032635" cy="2590165"/>
          </a:xfrm>
        </p:grpSpPr>
        <p:sp>
          <p:nvSpPr>
            <p:cNvPr id="4" name="object 4"/>
            <p:cNvSpPr/>
            <p:nvPr/>
          </p:nvSpPr>
          <p:spPr>
            <a:xfrm>
              <a:off x="2464894" y="2866777"/>
              <a:ext cx="2018664" cy="1048385"/>
            </a:xfrm>
            <a:custGeom>
              <a:avLst/>
              <a:gdLst/>
              <a:ahLst/>
              <a:cxnLst/>
              <a:rect l="l" t="t" r="r" b="b"/>
              <a:pathLst>
                <a:path w="2018664" h="1048385">
                  <a:moveTo>
                    <a:pt x="2018616" y="1047997"/>
                  </a:moveTo>
                  <a:lnTo>
                    <a:pt x="0" y="1047997"/>
                  </a:lnTo>
                  <a:lnTo>
                    <a:pt x="1009308" y="0"/>
                  </a:lnTo>
                  <a:lnTo>
                    <a:pt x="2018616" y="104799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5214" y="1325105"/>
              <a:ext cx="1991995" cy="1717039"/>
            </a:xfrm>
            <a:custGeom>
              <a:avLst/>
              <a:gdLst/>
              <a:ahLst/>
              <a:cxnLst/>
              <a:rect l="l" t="t" r="r" b="b"/>
              <a:pathLst>
                <a:path w="1991995" h="1717039">
                  <a:moveTo>
                    <a:pt x="9525" y="3149"/>
                  </a:moveTo>
                  <a:lnTo>
                    <a:pt x="0" y="3149"/>
                  </a:lnTo>
                  <a:lnTo>
                    <a:pt x="0" y="1716735"/>
                  </a:lnTo>
                  <a:lnTo>
                    <a:pt x="9525" y="1716735"/>
                  </a:lnTo>
                  <a:lnTo>
                    <a:pt x="9525" y="3149"/>
                  </a:lnTo>
                  <a:close/>
                </a:path>
                <a:path w="1991995" h="1717039">
                  <a:moveTo>
                    <a:pt x="1991753" y="0"/>
                  </a:moveTo>
                  <a:lnTo>
                    <a:pt x="1982241" y="0"/>
                  </a:lnTo>
                  <a:lnTo>
                    <a:pt x="1982241" y="1713585"/>
                  </a:lnTo>
                  <a:lnTo>
                    <a:pt x="1991753" y="1713585"/>
                  </a:lnTo>
                  <a:lnTo>
                    <a:pt x="19917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4139" y="1955800"/>
            <a:ext cx="1536700" cy="77412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85" dirty="0">
                <a:solidFill>
                  <a:srgbClr val="FFFFFF"/>
                </a:solidFill>
                <a:latin typeface="Trebuchet MS"/>
                <a:cs typeface="Trebuchet MS"/>
              </a:rPr>
              <a:t>copy</a:t>
            </a:r>
          </a:p>
          <a:p>
            <a:pPr marL="12065" algn="ctr">
              <a:lnSpc>
                <a:spcPct val="100000"/>
              </a:lnSpc>
              <a:spcBef>
                <a:spcPts val="72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 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en-US" sz="1050" dirty="0">
                <a:solidFill>
                  <a:srgbClr val="FFFFFF"/>
                </a:solidFill>
                <a:latin typeface="Calibri"/>
                <a:cs typeface="Calibri"/>
              </a:rPr>
              <a:t>copy file.txt newfile.txt</a:t>
            </a: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6703" y="1955799"/>
            <a:ext cx="1678939" cy="75007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60" dirty="0" err="1">
                <a:solidFill>
                  <a:srgbClr val="FFFFFF"/>
                </a:solidFill>
                <a:latin typeface="Trebuchet MS"/>
                <a:cs typeface="Trebuchet MS"/>
              </a:rPr>
              <a:t>cp</a:t>
            </a:r>
            <a:endParaRPr sz="135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</a:t>
            </a:r>
          </a:p>
          <a:p>
            <a:pPr marL="12700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 err="1">
                <a:solidFill>
                  <a:srgbClr val="FFFFFF"/>
                </a:solidFill>
                <a:latin typeface="Calibri"/>
                <a:cs typeface="Calibri"/>
              </a:rPr>
              <a:t>cp</a:t>
            </a: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 file.txt newfile.txt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44708" y="1955800"/>
            <a:ext cx="1673860" cy="75007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190" dirty="0" err="1">
                <a:solidFill>
                  <a:srgbClr val="FFFFFF"/>
                </a:solidFill>
                <a:latin typeface="Trebuchet MS"/>
                <a:cs typeface="Trebuchet MS"/>
              </a:rPr>
              <a:t>cp</a:t>
            </a:r>
            <a:endParaRPr sz="1350" dirty="0">
              <a:latin typeface="Trebuchet MS"/>
              <a:cs typeface="Trebuchet MS"/>
            </a:endParaRP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 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 err="1">
                <a:solidFill>
                  <a:srgbClr val="FFFFFF"/>
                </a:solidFill>
                <a:latin typeface="Calibri"/>
                <a:cs typeface="Calibri"/>
              </a:rPr>
              <a:t>cp</a:t>
            </a: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 file.txt newfile.txt</a:t>
            </a:r>
          </a:p>
        </p:txBody>
      </p:sp>
      <p:sp>
        <p:nvSpPr>
          <p:cNvPr id="10" name="object 10"/>
          <p:cNvSpPr/>
          <p:nvPr/>
        </p:nvSpPr>
        <p:spPr>
          <a:xfrm>
            <a:off x="3187814" y="926515"/>
            <a:ext cx="588010" cy="9525"/>
          </a:xfrm>
          <a:custGeom>
            <a:avLst/>
            <a:gdLst/>
            <a:ahLst/>
            <a:cxnLst/>
            <a:rect l="l" t="t" r="r" b="b"/>
            <a:pathLst>
              <a:path w="588010" h="9525">
                <a:moveTo>
                  <a:pt x="587438" y="0"/>
                </a:moveTo>
                <a:lnTo>
                  <a:pt x="0" y="0"/>
                </a:lnTo>
                <a:lnTo>
                  <a:pt x="0" y="9525"/>
                </a:lnTo>
                <a:lnTo>
                  <a:pt x="587438" y="9525"/>
                </a:lnTo>
                <a:lnTo>
                  <a:pt x="5874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FDD1891-51B7-44B1-8504-314F8B09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69" y="590748"/>
            <a:ext cx="5773510" cy="307777"/>
          </a:xfrm>
        </p:spPr>
        <p:txBody>
          <a:bodyPr/>
          <a:lstStyle/>
          <a:p>
            <a:pPr algn="ctr"/>
            <a:r>
              <a:rPr lang="fr-FR" sz="2000" dirty="0">
                <a:solidFill>
                  <a:srgbClr val="FFFFFF"/>
                </a:solidFill>
              </a:rPr>
              <a:t>Copy Files</a:t>
            </a:r>
            <a:endParaRPr lang="fr-FR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6EBB2D-15B3-4126-B6B6-1E4829DE7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27" y="1355725"/>
            <a:ext cx="517524" cy="517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9D17A3-DE8A-46A6-B30C-BAE528525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54" y="1279525"/>
            <a:ext cx="597787" cy="5937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14E8B8-66F8-4467-9E01-3D74FE4CF8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17" y="1279525"/>
            <a:ext cx="597787" cy="597787"/>
          </a:xfrm>
          <a:prstGeom prst="rect">
            <a:avLst/>
          </a:prstGeom>
        </p:spPr>
      </p:pic>
      <p:sp>
        <p:nvSpPr>
          <p:cNvPr id="14" name="Title 11">
            <a:extLst>
              <a:ext uri="{FF2B5EF4-FFF2-40B4-BE49-F238E27FC236}">
                <a16:creationId xmlns:a16="http://schemas.microsoft.com/office/drawing/2014/main" id="{1E5AC648-3975-4B11-9016-DB9E3EEE3CE8}"/>
              </a:ext>
            </a:extLst>
          </p:cNvPr>
          <p:cNvSpPr txBox="1">
            <a:spLocks/>
          </p:cNvSpPr>
          <p:nvPr/>
        </p:nvSpPr>
        <p:spPr>
          <a:xfrm>
            <a:off x="608240" y="60325"/>
            <a:ext cx="5773510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373737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Shell </a:t>
            </a:r>
            <a:r>
              <a:rPr lang="fr-FR" dirty="0" err="1">
                <a:solidFill>
                  <a:srgbClr val="FFFFFF"/>
                </a:solidFill>
              </a:rPr>
              <a:t>Commands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18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464894" y="1325100"/>
            <a:ext cx="2032635" cy="2590165"/>
            <a:chOff x="2464894" y="1325100"/>
            <a:chExt cx="2032635" cy="2590165"/>
          </a:xfrm>
        </p:grpSpPr>
        <p:sp>
          <p:nvSpPr>
            <p:cNvPr id="4" name="object 4"/>
            <p:cNvSpPr/>
            <p:nvPr/>
          </p:nvSpPr>
          <p:spPr>
            <a:xfrm>
              <a:off x="2464894" y="2866777"/>
              <a:ext cx="2018664" cy="1048385"/>
            </a:xfrm>
            <a:custGeom>
              <a:avLst/>
              <a:gdLst/>
              <a:ahLst/>
              <a:cxnLst/>
              <a:rect l="l" t="t" r="r" b="b"/>
              <a:pathLst>
                <a:path w="2018664" h="1048385">
                  <a:moveTo>
                    <a:pt x="2018616" y="1047997"/>
                  </a:moveTo>
                  <a:lnTo>
                    <a:pt x="0" y="1047997"/>
                  </a:lnTo>
                  <a:lnTo>
                    <a:pt x="1009308" y="0"/>
                  </a:lnTo>
                  <a:lnTo>
                    <a:pt x="2018616" y="104799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5214" y="1325105"/>
              <a:ext cx="1991995" cy="1717039"/>
            </a:xfrm>
            <a:custGeom>
              <a:avLst/>
              <a:gdLst/>
              <a:ahLst/>
              <a:cxnLst/>
              <a:rect l="l" t="t" r="r" b="b"/>
              <a:pathLst>
                <a:path w="1991995" h="1717039">
                  <a:moveTo>
                    <a:pt x="9525" y="3149"/>
                  </a:moveTo>
                  <a:lnTo>
                    <a:pt x="0" y="3149"/>
                  </a:lnTo>
                  <a:lnTo>
                    <a:pt x="0" y="1716735"/>
                  </a:lnTo>
                  <a:lnTo>
                    <a:pt x="9525" y="1716735"/>
                  </a:lnTo>
                  <a:lnTo>
                    <a:pt x="9525" y="3149"/>
                  </a:lnTo>
                  <a:close/>
                </a:path>
                <a:path w="1991995" h="1717039">
                  <a:moveTo>
                    <a:pt x="1991753" y="0"/>
                  </a:moveTo>
                  <a:lnTo>
                    <a:pt x="1982241" y="0"/>
                  </a:lnTo>
                  <a:lnTo>
                    <a:pt x="1982241" y="1713585"/>
                  </a:lnTo>
                  <a:lnTo>
                    <a:pt x="1991753" y="1713585"/>
                  </a:lnTo>
                  <a:lnTo>
                    <a:pt x="19917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4139" y="1955800"/>
            <a:ext cx="1536700" cy="77412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85" dirty="0">
                <a:solidFill>
                  <a:srgbClr val="FFFFFF"/>
                </a:solidFill>
                <a:latin typeface="Trebuchet MS"/>
                <a:cs typeface="Trebuchet MS"/>
              </a:rPr>
              <a:t>move</a:t>
            </a:r>
          </a:p>
          <a:p>
            <a:pPr marL="12065" algn="ctr">
              <a:lnSpc>
                <a:spcPct val="100000"/>
              </a:lnSpc>
              <a:spcBef>
                <a:spcPts val="72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 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en-US" sz="1050" dirty="0">
                <a:solidFill>
                  <a:srgbClr val="FFFFFF"/>
                </a:solidFill>
                <a:latin typeface="Calibri"/>
                <a:cs typeface="Calibri"/>
              </a:rPr>
              <a:t>move file.txt newfile.txt</a:t>
            </a: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6703" y="1955799"/>
            <a:ext cx="1678939" cy="75007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60" dirty="0">
                <a:solidFill>
                  <a:srgbClr val="FFFFFF"/>
                </a:solidFill>
                <a:latin typeface="Trebuchet MS"/>
                <a:cs typeface="Trebuchet MS"/>
              </a:rPr>
              <a:t>mv</a:t>
            </a:r>
            <a:endParaRPr sz="135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mv file.txt newfile.txt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44708" y="1955800"/>
            <a:ext cx="1673860" cy="75007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190" dirty="0">
                <a:solidFill>
                  <a:srgbClr val="FFFFFF"/>
                </a:solidFill>
                <a:latin typeface="Trebuchet MS"/>
                <a:cs typeface="Trebuchet MS"/>
              </a:rPr>
              <a:t>mv</a:t>
            </a:r>
            <a:endParaRPr sz="1350" dirty="0">
              <a:latin typeface="Trebuchet MS"/>
              <a:cs typeface="Trebuchet MS"/>
            </a:endParaRP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 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mv file.txt newfile.txt</a:t>
            </a:r>
          </a:p>
        </p:txBody>
      </p:sp>
      <p:sp>
        <p:nvSpPr>
          <p:cNvPr id="10" name="object 10"/>
          <p:cNvSpPr/>
          <p:nvPr/>
        </p:nvSpPr>
        <p:spPr>
          <a:xfrm>
            <a:off x="3187814" y="926515"/>
            <a:ext cx="588010" cy="9525"/>
          </a:xfrm>
          <a:custGeom>
            <a:avLst/>
            <a:gdLst/>
            <a:ahLst/>
            <a:cxnLst/>
            <a:rect l="l" t="t" r="r" b="b"/>
            <a:pathLst>
              <a:path w="588010" h="9525">
                <a:moveTo>
                  <a:pt x="587438" y="0"/>
                </a:moveTo>
                <a:lnTo>
                  <a:pt x="0" y="0"/>
                </a:lnTo>
                <a:lnTo>
                  <a:pt x="0" y="9525"/>
                </a:lnTo>
                <a:lnTo>
                  <a:pt x="587438" y="9525"/>
                </a:lnTo>
                <a:lnTo>
                  <a:pt x="5874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FDD1891-51B7-44B1-8504-314F8B09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69" y="593725"/>
            <a:ext cx="5773510" cy="307777"/>
          </a:xfrm>
        </p:spPr>
        <p:txBody>
          <a:bodyPr/>
          <a:lstStyle/>
          <a:p>
            <a:pPr algn="ctr"/>
            <a:r>
              <a:rPr lang="fr-FR" sz="2000" dirty="0">
                <a:solidFill>
                  <a:srgbClr val="FFFFFF"/>
                </a:solidFill>
              </a:rPr>
              <a:t>Move/Rename Files</a:t>
            </a:r>
            <a:endParaRPr lang="fr-FR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6EBB2D-15B3-4126-B6B6-1E4829DE7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27" y="1355725"/>
            <a:ext cx="517524" cy="517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9D17A3-DE8A-46A6-B30C-BAE528525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54" y="1279525"/>
            <a:ext cx="597787" cy="5937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14E8B8-66F8-4467-9E01-3D74FE4CF8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17" y="1279525"/>
            <a:ext cx="597787" cy="597787"/>
          </a:xfrm>
          <a:prstGeom prst="rect">
            <a:avLst/>
          </a:prstGeom>
        </p:spPr>
      </p:pic>
      <p:sp>
        <p:nvSpPr>
          <p:cNvPr id="14" name="Title 11">
            <a:extLst>
              <a:ext uri="{FF2B5EF4-FFF2-40B4-BE49-F238E27FC236}">
                <a16:creationId xmlns:a16="http://schemas.microsoft.com/office/drawing/2014/main" id="{E5518A9D-6CDA-4742-98E7-243183B7396F}"/>
              </a:ext>
            </a:extLst>
          </p:cNvPr>
          <p:cNvSpPr txBox="1">
            <a:spLocks/>
          </p:cNvSpPr>
          <p:nvPr/>
        </p:nvSpPr>
        <p:spPr>
          <a:xfrm>
            <a:off x="608240" y="60325"/>
            <a:ext cx="5773510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373737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Shell </a:t>
            </a:r>
            <a:r>
              <a:rPr lang="fr-FR" dirty="0" err="1">
                <a:solidFill>
                  <a:srgbClr val="FFFFFF"/>
                </a:solidFill>
              </a:rPr>
              <a:t>Commands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60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464894" y="1325100"/>
            <a:ext cx="2032635" cy="2590165"/>
            <a:chOff x="2464894" y="1325100"/>
            <a:chExt cx="2032635" cy="2590165"/>
          </a:xfrm>
        </p:grpSpPr>
        <p:sp>
          <p:nvSpPr>
            <p:cNvPr id="4" name="object 4"/>
            <p:cNvSpPr/>
            <p:nvPr/>
          </p:nvSpPr>
          <p:spPr>
            <a:xfrm>
              <a:off x="2464894" y="2866777"/>
              <a:ext cx="2018664" cy="1048385"/>
            </a:xfrm>
            <a:custGeom>
              <a:avLst/>
              <a:gdLst/>
              <a:ahLst/>
              <a:cxnLst/>
              <a:rect l="l" t="t" r="r" b="b"/>
              <a:pathLst>
                <a:path w="2018664" h="1048385">
                  <a:moveTo>
                    <a:pt x="2018616" y="1047997"/>
                  </a:moveTo>
                  <a:lnTo>
                    <a:pt x="0" y="1047997"/>
                  </a:lnTo>
                  <a:lnTo>
                    <a:pt x="1009308" y="0"/>
                  </a:lnTo>
                  <a:lnTo>
                    <a:pt x="2018616" y="104799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5214" y="1325105"/>
              <a:ext cx="1991995" cy="1717039"/>
            </a:xfrm>
            <a:custGeom>
              <a:avLst/>
              <a:gdLst/>
              <a:ahLst/>
              <a:cxnLst/>
              <a:rect l="l" t="t" r="r" b="b"/>
              <a:pathLst>
                <a:path w="1991995" h="1717039">
                  <a:moveTo>
                    <a:pt x="9525" y="3149"/>
                  </a:moveTo>
                  <a:lnTo>
                    <a:pt x="0" y="3149"/>
                  </a:lnTo>
                  <a:lnTo>
                    <a:pt x="0" y="1716735"/>
                  </a:lnTo>
                  <a:lnTo>
                    <a:pt x="9525" y="1716735"/>
                  </a:lnTo>
                  <a:lnTo>
                    <a:pt x="9525" y="3149"/>
                  </a:lnTo>
                  <a:close/>
                </a:path>
                <a:path w="1991995" h="1717039">
                  <a:moveTo>
                    <a:pt x="1991753" y="0"/>
                  </a:moveTo>
                  <a:lnTo>
                    <a:pt x="1982241" y="0"/>
                  </a:lnTo>
                  <a:lnTo>
                    <a:pt x="1982241" y="1713585"/>
                  </a:lnTo>
                  <a:lnTo>
                    <a:pt x="1991753" y="1713585"/>
                  </a:lnTo>
                  <a:lnTo>
                    <a:pt x="19917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4139" y="1955800"/>
            <a:ext cx="1536700" cy="15066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85" dirty="0">
                <a:solidFill>
                  <a:srgbClr val="FFFFFF"/>
                </a:solidFill>
                <a:latin typeface="Trebuchet MS"/>
                <a:cs typeface="Trebuchet MS"/>
              </a:rPr>
              <a:t>del &lt;file&gt;</a:t>
            </a:r>
          </a:p>
          <a:p>
            <a:pPr marL="12065"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85" dirty="0" err="1">
                <a:solidFill>
                  <a:srgbClr val="FFFFFF"/>
                </a:solidFill>
                <a:latin typeface="Trebuchet MS"/>
                <a:cs typeface="Trebuchet MS"/>
              </a:rPr>
              <a:t>rmdir</a:t>
            </a:r>
            <a:r>
              <a:rPr lang="fr-FR" sz="1350" spc="85" dirty="0">
                <a:solidFill>
                  <a:srgbClr val="FFFFFF"/>
                </a:solidFill>
                <a:latin typeface="Trebuchet MS"/>
                <a:cs typeface="Trebuchet MS"/>
              </a:rPr>
              <a:t> &lt;directory&gt;</a:t>
            </a:r>
          </a:p>
          <a:p>
            <a:pPr marL="12065" algn="ctr">
              <a:lnSpc>
                <a:spcPct val="100000"/>
              </a:lnSpc>
              <a:spcBef>
                <a:spcPts val="72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 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en-US" sz="1050" dirty="0" err="1">
                <a:solidFill>
                  <a:srgbClr val="FFFFFF"/>
                </a:solidFill>
                <a:latin typeface="Calibri"/>
                <a:cs typeface="Calibri"/>
              </a:rPr>
              <a:t>rmdir</a:t>
            </a:r>
            <a:r>
              <a:rPr lang="en-US" sz="1050" dirty="0">
                <a:solidFill>
                  <a:srgbClr val="FFFFFF"/>
                </a:solidFill>
                <a:latin typeface="Calibri"/>
                <a:cs typeface="Calibri"/>
              </a:rPr>
              <a:t> C:\Path\To\Directory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6703" y="1955799"/>
            <a:ext cx="1678939" cy="104759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725"/>
              </a:spcBef>
            </a:pPr>
            <a:r>
              <a:rPr lang="pt-BR" sz="1350" spc="60" dirty="0">
                <a:solidFill>
                  <a:srgbClr val="FFFFFF"/>
                </a:solidFill>
                <a:latin typeface="Trebuchet MS"/>
                <a:cs typeface="Trebuchet MS"/>
              </a:rPr>
              <a:t>rm &lt;file&gt;</a:t>
            </a:r>
          </a:p>
          <a:p>
            <a:pPr marL="6350" algn="ctr">
              <a:lnSpc>
                <a:spcPct val="100000"/>
              </a:lnSpc>
              <a:spcBef>
                <a:spcPts val="725"/>
              </a:spcBef>
            </a:pPr>
            <a:r>
              <a:rPr lang="pt-BR" sz="1350" spc="60" dirty="0">
                <a:solidFill>
                  <a:srgbClr val="FFFFFF"/>
                </a:solidFill>
                <a:latin typeface="Trebuchet MS"/>
                <a:cs typeface="Trebuchet MS"/>
              </a:rPr>
              <a:t>rm -r &lt;directory&gt;</a:t>
            </a:r>
            <a:endParaRPr sz="135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en-US" sz="1050" dirty="0">
                <a:solidFill>
                  <a:srgbClr val="FFFFFF"/>
                </a:solidFill>
                <a:latin typeface="Calibri"/>
                <a:cs typeface="Calibri"/>
              </a:rPr>
              <a:t>rm -r /path/to/directory  </a:t>
            </a:r>
            <a:endParaRPr lang="en-US" sz="10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4708" y="1955800"/>
            <a:ext cx="1673860" cy="9248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725"/>
              </a:spcBef>
            </a:pPr>
            <a:r>
              <a:rPr lang="pt-BR" sz="1100" spc="60" dirty="0">
                <a:solidFill>
                  <a:srgbClr val="FFFFFF"/>
                </a:solidFill>
                <a:latin typeface="Trebuchet MS"/>
                <a:cs typeface="Trebuchet MS"/>
              </a:rPr>
              <a:t>rm &lt;file&gt;</a:t>
            </a:r>
          </a:p>
          <a:p>
            <a:pPr marL="6350" algn="ctr">
              <a:lnSpc>
                <a:spcPct val="100000"/>
              </a:lnSpc>
              <a:spcBef>
                <a:spcPts val="725"/>
              </a:spcBef>
            </a:pPr>
            <a:r>
              <a:rPr lang="pt-BR" sz="1100" spc="60" dirty="0">
                <a:solidFill>
                  <a:srgbClr val="FFFFFF"/>
                </a:solidFill>
                <a:latin typeface="Trebuchet MS"/>
                <a:cs typeface="Trebuchet MS"/>
              </a:rPr>
              <a:t>rm -r &lt;directory&gt;</a:t>
            </a:r>
            <a:endParaRPr lang="pt-BR" sz="1100" dirty="0">
              <a:latin typeface="Trebuchet MS"/>
              <a:cs typeface="Trebuchet MS"/>
            </a:endParaRP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900" dirty="0">
                <a:solidFill>
                  <a:srgbClr val="FFFFFF"/>
                </a:solidFill>
                <a:latin typeface="Calibri"/>
                <a:cs typeface="Calibri"/>
              </a:rPr>
              <a:t>Example : 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900" dirty="0" err="1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lang="fr-FR" sz="900" dirty="0">
                <a:solidFill>
                  <a:srgbClr val="FFFFFF"/>
                </a:solidFill>
                <a:latin typeface="Calibri"/>
                <a:cs typeface="Calibri"/>
              </a:rPr>
              <a:t> -r /</a:t>
            </a:r>
            <a:r>
              <a:rPr lang="fr-FR" sz="900" dirty="0" err="1">
                <a:solidFill>
                  <a:srgbClr val="FFFFFF"/>
                </a:solidFill>
                <a:latin typeface="Calibri"/>
                <a:cs typeface="Calibri"/>
              </a:rPr>
              <a:t>path</a:t>
            </a:r>
            <a:r>
              <a:rPr lang="fr-FR" sz="900" dirty="0">
                <a:solidFill>
                  <a:srgbClr val="FFFFFF"/>
                </a:solidFill>
                <a:latin typeface="Calibri"/>
                <a:cs typeface="Calibri"/>
              </a:rPr>
              <a:t>/to/directory  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87814" y="926515"/>
            <a:ext cx="588010" cy="9525"/>
          </a:xfrm>
          <a:custGeom>
            <a:avLst/>
            <a:gdLst/>
            <a:ahLst/>
            <a:cxnLst/>
            <a:rect l="l" t="t" r="r" b="b"/>
            <a:pathLst>
              <a:path w="588010" h="9525">
                <a:moveTo>
                  <a:pt x="587438" y="0"/>
                </a:moveTo>
                <a:lnTo>
                  <a:pt x="0" y="0"/>
                </a:lnTo>
                <a:lnTo>
                  <a:pt x="0" y="9525"/>
                </a:lnTo>
                <a:lnTo>
                  <a:pt x="587438" y="9525"/>
                </a:lnTo>
                <a:lnTo>
                  <a:pt x="5874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FDD1891-51B7-44B1-8504-314F8B09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69" y="593725"/>
            <a:ext cx="5773510" cy="307777"/>
          </a:xfrm>
        </p:spPr>
        <p:txBody>
          <a:bodyPr/>
          <a:lstStyle/>
          <a:p>
            <a:pPr algn="ctr"/>
            <a:r>
              <a:rPr lang="fr-FR" sz="2000" dirty="0" err="1">
                <a:solidFill>
                  <a:srgbClr val="FFFFFF"/>
                </a:solidFill>
              </a:rPr>
              <a:t>Delete</a:t>
            </a:r>
            <a:r>
              <a:rPr lang="fr-FR" sz="2000" dirty="0">
                <a:solidFill>
                  <a:srgbClr val="FFFFFF"/>
                </a:solidFill>
              </a:rPr>
              <a:t> Files and Directories:</a:t>
            </a:r>
            <a:endParaRPr lang="fr-FR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6EBB2D-15B3-4126-B6B6-1E4829DE7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27" y="1355725"/>
            <a:ext cx="517524" cy="517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9D17A3-DE8A-46A6-B30C-BAE528525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54" y="1279525"/>
            <a:ext cx="597787" cy="5937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14E8B8-66F8-4467-9E01-3D74FE4CF8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17" y="1279525"/>
            <a:ext cx="597787" cy="597787"/>
          </a:xfrm>
          <a:prstGeom prst="rect">
            <a:avLst/>
          </a:prstGeom>
        </p:spPr>
      </p:pic>
      <p:sp>
        <p:nvSpPr>
          <p:cNvPr id="14" name="Title 11">
            <a:extLst>
              <a:ext uri="{FF2B5EF4-FFF2-40B4-BE49-F238E27FC236}">
                <a16:creationId xmlns:a16="http://schemas.microsoft.com/office/drawing/2014/main" id="{1399E602-EEE7-4DB8-95C6-79FAF50226B9}"/>
              </a:ext>
            </a:extLst>
          </p:cNvPr>
          <p:cNvSpPr txBox="1">
            <a:spLocks/>
          </p:cNvSpPr>
          <p:nvPr/>
        </p:nvSpPr>
        <p:spPr>
          <a:xfrm>
            <a:off x="608240" y="60325"/>
            <a:ext cx="5773510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373737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Shell </a:t>
            </a:r>
            <a:r>
              <a:rPr lang="fr-FR" dirty="0" err="1">
                <a:solidFill>
                  <a:srgbClr val="FFFFFF"/>
                </a:solidFill>
              </a:rPr>
              <a:t>Commands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95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464894" y="1325100"/>
            <a:ext cx="2032635" cy="2590165"/>
            <a:chOff x="2464894" y="1325100"/>
            <a:chExt cx="2032635" cy="2590165"/>
          </a:xfrm>
        </p:grpSpPr>
        <p:sp>
          <p:nvSpPr>
            <p:cNvPr id="4" name="object 4"/>
            <p:cNvSpPr/>
            <p:nvPr/>
          </p:nvSpPr>
          <p:spPr>
            <a:xfrm>
              <a:off x="2464894" y="2866777"/>
              <a:ext cx="2018664" cy="1048385"/>
            </a:xfrm>
            <a:custGeom>
              <a:avLst/>
              <a:gdLst/>
              <a:ahLst/>
              <a:cxnLst/>
              <a:rect l="l" t="t" r="r" b="b"/>
              <a:pathLst>
                <a:path w="2018664" h="1048385">
                  <a:moveTo>
                    <a:pt x="2018616" y="1047997"/>
                  </a:moveTo>
                  <a:lnTo>
                    <a:pt x="0" y="1047997"/>
                  </a:lnTo>
                  <a:lnTo>
                    <a:pt x="1009308" y="0"/>
                  </a:lnTo>
                  <a:lnTo>
                    <a:pt x="2018616" y="104799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5214" y="1325105"/>
              <a:ext cx="1991995" cy="1717039"/>
            </a:xfrm>
            <a:custGeom>
              <a:avLst/>
              <a:gdLst/>
              <a:ahLst/>
              <a:cxnLst/>
              <a:rect l="l" t="t" r="r" b="b"/>
              <a:pathLst>
                <a:path w="1991995" h="1717039">
                  <a:moveTo>
                    <a:pt x="9525" y="3149"/>
                  </a:moveTo>
                  <a:lnTo>
                    <a:pt x="0" y="3149"/>
                  </a:lnTo>
                  <a:lnTo>
                    <a:pt x="0" y="1716735"/>
                  </a:lnTo>
                  <a:lnTo>
                    <a:pt x="9525" y="1716735"/>
                  </a:lnTo>
                  <a:lnTo>
                    <a:pt x="9525" y="3149"/>
                  </a:lnTo>
                  <a:close/>
                </a:path>
                <a:path w="1991995" h="1717039">
                  <a:moveTo>
                    <a:pt x="1991753" y="0"/>
                  </a:moveTo>
                  <a:lnTo>
                    <a:pt x="1982241" y="0"/>
                  </a:lnTo>
                  <a:lnTo>
                    <a:pt x="1982241" y="1713585"/>
                  </a:lnTo>
                  <a:lnTo>
                    <a:pt x="1991753" y="1713585"/>
                  </a:lnTo>
                  <a:lnTo>
                    <a:pt x="19917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4139" y="1955800"/>
            <a:ext cx="1536700" cy="100142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85" dirty="0">
                <a:solidFill>
                  <a:srgbClr val="FFFFFF"/>
                </a:solidFill>
                <a:latin typeface="Trebuchet MS"/>
                <a:cs typeface="Trebuchet MS"/>
              </a:rPr>
              <a:t>Ipconfig</a:t>
            </a:r>
          </a:p>
          <a:p>
            <a:pPr marL="12065" algn="ctr">
              <a:lnSpc>
                <a:spcPct val="100000"/>
              </a:lnSpc>
              <a:spcBef>
                <a:spcPts val="72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 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en-US" sz="1050" dirty="0">
                <a:solidFill>
                  <a:srgbClr val="FFFFFF"/>
                </a:solidFill>
                <a:latin typeface="Calibri"/>
                <a:cs typeface="Calibri"/>
              </a:rPr>
              <a:t>ipconfig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6703" y="1929181"/>
            <a:ext cx="1678939" cy="125534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725"/>
              </a:spcBef>
            </a:pPr>
            <a:r>
              <a:rPr lang="pt-BR" sz="1350" spc="60" dirty="0">
                <a:solidFill>
                  <a:srgbClr val="FFFFFF"/>
                </a:solidFill>
                <a:latin typeface="Trebuchet MS"/>
                <a:cs typeface="Trebuchet MS"/>
              </a:rPr>
              <a:t>ip</a:t>
            </a:r>
          </a:p>
          <a:p>
            <a:pPr marL="6350"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60" dirty="0" err="1">
                <a:solidFill>
                  <a:srgbClr val="FFFFFF"/>
                </a:solidFill>
                <a:latin typeface="Trebuchet MS"/>
                <a:cs typeface="Trebuchet MS"/>
              </a:rPr>
              <a:t>Ifconfig</a:t>
            </a:r>
            <a:r>
              <a:rPr lang="fr-FR" sz="1350" spc="60" dirty="0">
                <a:solidFill>
                  <a:srgbClr val="FFFFFF"/>
                </a:solidFill>
                <a:latin typeface="Trebuchet MS"/>
                <a:cs typeface="Trebuchet MS"/>
              </a:rPr>
              <a:t> is </a:t>
            </a:r>
            <a:r>
              <a:rPr lang="fr-FR" sz="1350" spc="60" dirty="0" err="1">
                <a:solidFill>
                  <a:srgbClr val="FFFFFF"/>
                </a:solidFill>
                <a:latin typeface="Trebuchet MS"/>
                <a:cs typeface="Trebuchet MS"/>
              </a:rPr>
              <a:t>deprecated</a:t>
            </a:r>
            <a:endParaRPr sz="135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</a:t>
            </a:r>
          </a:p>
          <a:p>
            <a:pPr marL="12700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 err="1">
                <a:solidFill>
                  <a:srgbClr val="FFFFFF"/>
                </a:solidFill>
                <a:latin typeface="Calibri"/>
                <a:cs typeface="Calibri"/>
              </a:rPr>
              <a:t>ip</a:t>
            </a: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1050" dirty="0" err="1">
                <a:solidFill>
                  <a:srgbClr val="FFFFFF"/>
                </a:solidFill>
                <a:latin typeface="Calibri"/>
                <a:cs typeface="Calibri"/>
              </a:rPr>
              <a:t>addr</a:t>
            </a: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 show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44708" y="1955800"/>
            <a:ext cx="1673860" cy="75007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725"/>
              </a:spcBef>
            </a:pPr>
            <a:r>
              <a:rPr lang="pt-BR" sz="1350" spc="60" dirty="0">
                <a:solidFill>
                  <a:srgbClr val="FFFFFF"/>
                </a:solidFill>
                <a:latin typeface="Trebuchet MS"/>
                <a:cs typeface="Trebuchet MS"/>
              </a:rPr>
              <a:t>ifconfig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 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 err="1">
                <a:solidFill>
                  <a:srgbClr val="FFFFFF"/>
                </a:solidFill>
                <a:latin typeface="Calibri"/>
                <a:cs typeface="Calibri"/>
              </a:rPr>
              <a:t>ifconfig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87814" y="926515"/>
            <a:ext cx="588010" cy="9525"/>
          </a:xfrm>
          <a:custGeom>
            <a:avLst/>
            <a:gdLst/>
            <a:ahLst/>
            <a:cxnLst/>
            <a:rect l="l" t="t" r="r" b="b"/>
            <a:pathLst>
              <a:path w="588010" h="9525">
                <a:moveTo>
                  <a:pt x="587438" y="0"/>
                </a:moveTo>
                <a:lnTo>
                  <a:pt x="0" y="0"/>
                </a:lnTo>
                <a:lnTo>
                  <a:pt x="0" y="9525"/>
                </a:lnTo>
                <a:lnTo>
                  <a:pt x="587438" y="9525"/>
                </a:lnTo>
                <a:lnTo>
                  <a:pt x="5874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FDD1891-51B7-44B1-8504-314F8B09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69" y="593725"/>
            <a:ext cx="5773510" cy="307777"/>
          </a:xfrm>
        </p:spPr>
        <p:txBody>
          <a:bodyPr/>
          <a:lstStyle/>
          <a:p>
            <a:pPr algn="ctr"/>
            <a:r>
              <a:rPr lang="fr-FR" sz="2000" dirty="0" err="1">
                <a:solidFill>
                  <a:srgbClr val="FFFFFF"/>
                </a:solidFill>
              </a:rPr>
              <a:t>View</a:t>
            </a:r>
            <a:r>
              <a:rPr lang="fr-FR" sz="2000" dirty="0">
                <a:solidFill>
                  <a:srgbClr val="FFFFFF"/>
                </a:solidFill>
              </a:rPr>
              <a:t> IP Configuration</a:t>
            </a:r>
            <a:endParaRPr lang="fr-FR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6EBB2D-15B3-4126-B6B6-1E4829DE7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27" y="1355725"/>
            <a:ext cx="517524" cy="517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9D17A3-DE8A-46A6-B30C-BAE528525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54" y="1279525"/>
            <a:ext cx="597787" cy="5937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14E8B8-66F8-4467-9E01-3D74FE4CF8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17" y="1279525"/>
            <a:ext cx="597787" cy="597787"/>
          </a:xfrm>
          <a:prstGeom prst="rect">
            <a:avLst/>
          </a:prstGeom>
        </p:spPr>
      </p:pic>
      <p:sp>
        <p:nvSpPr>
          <p:cNvPr id="14" name="Title 11">
            <a:extLst>
              <a:ext uri="{FF2B5EF4-FFF2-40B4-BE49-F238E27FC236}">
                <a16:creationId xmlns:a16="http://schemas.microsoft.com/office/drawing/2014/main" id="{F2D77F78-9BAF-45FF-907E-B31743BEDB97}"/>
              </a:ext>
            </a:extLst>
          </p:cNvPr>
          <p:cNvSpPr txBox="1">
            <a:spLocks/>
          </p:cNvSpPr>
          <p:nvPr/>
        </p:nvSpPr>
        <p:spPr>
          <a:xfrm>
            <a:off x="608240" y="60325"/>
            <a:ext cx="5773510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373737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Shell </a:t>
            </a:r>
            <a:r>
              <a:rPr lang="fr-FR" dirty="0" err="1">
                <a:solidFill>
                  <a:srgbClr val="FFFFFF"/>
                </a:solidFill>
              </a:rPr>
              <a:t>Commands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28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59" y="-1187"/>
            <a:ext cx="1574800" cy="1256030"/>
            <a:chOff x="-4759" y="-1187"/>
            <a:chExt cx="1574800" cy="1256030"/>
          </a:xfrm>
        </p:grpSpPr>
        <p:sp>
          <p:nvSpPr>
            <p:cNvPr id="3" name="object 3"/>
            <p:cNvSpPr/>
            <p:nvPr/>
          </p:nvSpPr>
          <p:spPr>
            <a:xfrm>
              <a:off x="0" y="3572"/>
              <a:ext cx="1290320" cy="1251585"/>
            </a:xfrm>
            <a:custGeom>
              <a:avLst/>
              <a:gdLst/>
              <a:ahLst/>
              <a:cxnLst/>
              <a:rect l="l" t="t" r="r" b="b"/>
              <a:pathLst>
                <a:path w="1290320" h="1251585">
                  <a:moveTo>
                    <a:pt x="0" y="1251030"/>
                  </a:moveTo>
                  <a:lnTo>
                    <a:pt x="0" y="0"/>
                  </a:lnTo>
                  <a:lnTo>
                    <a:pt x="1290197" y="0"/>
                  </a:lnTo>
                  <a:lnTo>
                    <a:pt x="0" y="125103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71"/>
              <a:ext cx="1565275" cy="753745"/>
            </a:xfrm>
            <a:custGeom>
              <a:avLst/>
              <a:gdLst/>
              <a:ahLst/>
              <a:cxnLst/>
              <a:rect l="l" t="t" r="r" b="b"/>
              <a:pathLst>
                <a:path w="1565275" h="753745">
                  <a:moveTo>
                    <a:pt x="0" y="38039"/>
                  </a:moveTo>
                  <a:lnTo>
                    <a:pt x="762287" y="753117"/>
                  </a:lnTo>
                  <a:lnTo>
                    <a:pt x="1565125" y="0"/>
                  </a:lnTo>
                </a:path>
              </a:pathLst>
            </a:custGeom>
            <a:ln w="9518">
              <a:solidFill>
                <a:srgbClr val="3737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45249" y="2899549"/>
            <a:ext cx="1009650" cy="264816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lang="fr-FR" sz="1350" spc="65" dirty="0" err="1">
                <a:solidFill>
                  <a:srgbClr val="373737"/>
                </a:solidFill>
                <a:latin typeface="Trebuchet MS"/>
                <a:cs typeface="Trebuchet MS"/>
              </a:rPr>
              <a:t>Efficiency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0716" y="1166422"/>
            <a:ext cx="974725" cy="26673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lang="fr-FR" sz="1350" spc="150" dirty="0">
                <a:solidFill>
                  <a:srgbClr val="373737"/>
                </a:solidFill>
                <a:latin typeface="Trebuchet MS"/>
                <a:cs typeface="Trebuchet MS"/>
              </a:rPr>
              <a:t>Speed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87827" y="937653"/>
            <a:ext cx="588010" cy="9525"/>
          </a:xfrm>
          <a:custGeom>
            <a:avLst/>
            <a:gdLst/>
            <a:ahLst/>
            <a:cxnLst/>
            <a:rect l="l" t="t" r="r" b="b"/>
            <a:pathLst>
              <a:path w="588010" h="9525">
                <a:moveTo>
                  <a:pt x="587425" y="0"/>
                </a:moveTo>
                <a:lnTo>
                  <a:pt x="0" y="0"/>
                </a:lnTo>
                <a:lnTo>
                  <a:pt x="0" y="9512"/>
                </a:lnTo>
                <a:lnTo>
                  <a:pt x="587425" y="9512"/>
                </a:lnTo>
                <a:lnTo>
                  <a:pt x="587425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944898" y="2931109"/>
            <a:ext cx="1022985" cy="984250"/>
            <a:chOff x="5944898" y="2931109"/>
            <a:chExt cx="1022985" cy="984250"/>
          </a:xfrm>
        </p:grpSpPr>
        <p:sp>
          <p:nvSpPr>
            <p:cNvPr id="10" name="object 10"/>
            <p:cNvSpPr/>
            <p:nvPr/>
          </p:nvSpPr>
          <p:spPr>
            <a:xfrm>
              <a:off x="6064791" y="3039289"/>
              <a:ext cx="902969" cy="875665"/>
            </a:xfrm>
            <a:custGeom>
              <a:avLst/>
              <a:gdLst/>
              <a:ahLst/>
              <a:cxnLst/>
              <a:rect l="l" t="t" r="r" b="b"/>
              <a:pathLst>
                <a:path w="902970" h="875664">
                  <a:moveTo>
                    <a:pt x="902894" y="875485"/>
                  </a:moveTo>
                  <a:lnTo>
                    <a:pt x="0" y="875485"/>
                  </a:lnTo>
                  <a:lnTo>
                    <a:pt x="902894" y="0"/>
                  </a:lnTo>
                  <a:lnTo>
                    <a:pt x="902894" y="875485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4895" y="2931121"/>
              <a:ext cx="1019175" cy="984250"/>
            </a:xfrm>
            <a:custGeom>
              <a:avLst/>
              <a:gdLst/>
              <a:ahLst/>
              <a:cxnLst/>
              <a:rect l="l" t="t" r="r" b="b"/>
              <a:pathLst>
                <a:path w="1019175" h="984250">
                  <a:moveTo>
                    <a:pt x="1018590" y="6819"/>
                  </a:moveTo>
                  <a:lnTo>
                    <a:pt x="1011961" y="0"/>
                  </a:lnTo>
                  <a:lnTo>
                    <a:pt x="0" y="983653"/>
                  </a:lnTo>
                  <a:lnTo>
                    <a:pt x="13652" y="983653"/>
                  </a:lnTo>
                  <a:lnTo>
                    <a:pt x="1018590" y="6819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88712" y="1583784"/>
            <a:ext cx="1164590" cy="268663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lang="fr-FR" sz="1350" spc="195" dirty="0">
                <a:solidFill>
                  <a:srgbClr val="373737"/>
                </a:solidFill>
                <a:latin typeface="Trebuchet MS"/>
                <a:cs typeface="Trebuchet MS"/>
              </a:rPr>
              <a:t>Automation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5549" y="2508206"/>
            <a:ext cx="1069979" cy="89383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fr-FR" sz="1350" spc="150" dirty="0" err="1">
                <a:solidFill>
                  <a:srgbClr val="373737"/>
                </a:solidFill>
                <a:latin typeface="Trebuchet MS"/>
                <a:cs typeface="Calibri"/>
              </a:rPr>
              <a:t>Suitable</a:t>
            </a:r>
            <a:r>
              <a:rPr lang="fr-FR" sz="1350" spc="150" dirty="0">
                <a:solidFill>
                  <a:srgbClr val="373737"/>
                </a:solidFill>
                <a:latin typeface="Trebuchet MS"/>
                <a:cs typeface="Calibri"/>
              </a:rPr>
              <a:t> for Advanced Access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46072" y="2329865"/>
            <a:ext cx="57150" cy="403225"/>
          </a:xfrm>
          <a:custGeom>
            <a:avLst/>
            <a:gdLst/>
            <a:ahLst/>
            <a:cxnLst/>
            <a:rect l="l" t="t" r="r" b="b"/>
            <a:pathLst>
              <a:path w="57150" h="403225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23685" y="57150"/>
                </a:lnTo>
                <a:lnTo>
                  <a:pt x="23685" y="402831"/>
                </a:lnTo>
                <a:lnTo>
                  <a:pt x="33197" y="402831"/>
                </a:lnTo>
                <a:lnTo>
                  <a:pt x="33197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772" y="1914550"/>
            <a:ext cx="4893945" cy="1000125"/>
          </a:xfrm>
          <a:custGeom>
            <a:avLst/>
            <a:gdLst/>
            <a:ahLst/>
            <a:cxnLst/>
            <a:rect l="l" t="t" r="r" b="b"/>
            <a:pathLst>
              <a:path w="4893945" h="1000125">
                <a:moveTo>
                  <a:pt x="3212973" y="0"/>
                </a:moveTo>
                <a:lnTo>
                  <a:pt x="3155823" y="0"/>
                </a:lnTo>
                <a:lnTo>
                  <a:pt x="3155823" y="57150"/>
                </a:lnTo>
                <a:lnTo>
                  <a:pt x="3212973" y="57150"/>
                </a:lnTo>
                <a:lnTo>
                  <a:pt x="3212973" y="0"/>
                </a:lnTo>
                <a:close/>
              </a:path>
              <a:path w="4893945" h="1000125">
                <a:moveTo>
                  <a:pt x="4893881" y="90728"/>
                </a:moveTo>
                <a:lnTo>
                  <a:pt x="4836731" y="90728"/>
                </a:lnTo>
                <a:lnTo>
                  <a:pt x="4836731" y="118745"/>
                </a:lnTo>
                <a:lnTo>
                  <a:pt x="3190163" y="384771"/>
                </a:lnTo>
                <a:lnTo>
                  <a:pt x="3190163" y="57873"/>
                </a:lnTo>
                <a:lnTo>
                  <a:pt x="3180651" y="57873"/>
                </a:lnTo>
                <a:lnTo>
                  <a:pt x="3180651" y="386308"/>
                </a:lnTo>
                <a:lnTo>
                  <a:pt x="57150" y="890943"/>
                </a:lnTo>
                <a:lnTo>
                  <a:pt x="57150" y="878547"/>
                </a:lnTo>
                <a:lnTo>
                  <a:pt x="0" y="878547"/>
                </a:lnTo>
                <a:lnTo>
                  <a:pt x="0" y="935697"/>
                </a:lnTo>
                <a:lnTo>
                  <a:pt x="57150" y="935697"/>
                </a:lnTo>
                <a:lnTo>
                  <a:pt x="57150" y="900582"/>
                </a:lnTo>
                <a:lnTo>
                  <a:pt x="1870837" y="607568"/>
                </a:lnTo>
                <a:lnTo>
                  <a:pt x="1870837" y="942695"/>
                </a:lnTo>
                <a:lnTo>
                  <a:pt x="1846173" y="942695"/>
                </a:lnTo>
                <a:lnTo>
                  <a:pt x="1846173" y="999845"/>
                </a:lnTo>
                <a:lnTo>
                  <a:pt x="1903323" y="999845"/>
                </a:lnTo>
                <a:lnTo>
                  <a:pt x="1903323" y="942695"/>
                </a:lnTo>
                <a:lnTo>
                  <a:pt x="1880349" y="942695"/>
                </a:lnTo>
                <a:lnTo>
                  <a:pt x="1880349" y="606031"/>
                </a:lnTo>
                <a:lnTo>
                  <a:pt x="3180651" y="395960"/>
                </a:lnTo>
                <a:lnTo>
                  <a:pt x="3180651" y="397332"/>
                </a:lnTo>
                <a:lnTo>
                  <a:pt x="3190163" y="397332"/>
                </a:lnTo>
                <a:lnTo>
                  <a:pt x="3190163" y="394423"/>
                </a:lnTo>
                <a:lnTo>
                  <a:pt x="4836731" y="128384"/>
                </a:lnTo>
                <a:lnTo>
                  <a:pt x="4836731" y="147878"/>
                </a:lnTo>
                <a:lnTo>
                  <a:pt x="4893881" y="147878"/>
                </a:lnTo>
                <a:lnTo>
                  <a:pt x="4893881" y="90728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58015" y="2089759"/>
            <a:ext cx="57150" cy="409575"/>
          </a:xfrm>
          <a:custGeom>
            <a:avLst/>
            <a:gdLst/>
            <a:ahLst/>
            <a:cxnLst/>
            <a:rect l="l" t="t" r="r" b="b"/>
            <a:pathLst>
              <a:path w="57150" h="409575">
                <a:moveTo>
                  <a:pt x="57150" y="351980"/>
                </a:moveTo>
                <a:lnTo>
                  <a:pt x="33934" y="351980"/>
                </a:lnTo>
                <a:lnTo>
                  <a:pt x="33934" y="0"/>
                </a:lnTo>
                <a:lnTo>
                  <a:pt x="24422" y="0"/>
                </a:lnTo>
                <a:lnTo>
                  <a:pt x="24422" y="351980"/>
                </a:lnTo>
                <a:lnTo>
                  <a:pt x="0" y="351980"/>
                </a:lnTo>
                <a:lnTo>
                  <a:pt x="0" y="409130"/>
                </a:lnTo>
                <a:lnTo>
                  <a:pt x="57150" y="409130"/>
                </a:lnTo>
                <a:lnTo>
                  <a:pt x="57150" y="35198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B8DB626-FB97-421B-9056-300AB09B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69" y="394537"/>
            <a:ext cx="5773510" cy="346249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7AA0F46B-D796-4A52-8878-FB1C6C822A59}"/>
              </a:ext>
            </a:extLst>
          </p:cNvPr>
          <p:cNvSpPr txBox="1"/>
          <p:nvPr/>
        </p:nvSpPr>
        <p:spPr>
          <a:xfrm>
            <a:off x="133350" y="2691109"/>
            <a:ext cx="1009650" cy="264816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lang="fr-FR" sz="1350" spc="65" dirty="0">
                <a:solidFill>
                  <a:srgbClr val="373737"/>
                </a:solidFill>
                <a:latin typeface="Trebuchet MS"/>
                <a:cs typeface="Trebuchet MS"/>
              </a:rPr>
              <a:t>CLI</a:t>
            </a:r>
            <a:endParaRPr sz="1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5" y="3571"/>
            <a:ext cx="6966584" cy="3911600"/>
          </a:xfrm>
          <a:custGeom>
            <a:avLst/>
            <a:gdLst/>
            <a:ahLst/>
            <a:cxnLst/>
            <a:rect l="l" t="t" r="r" b="b"/>
            <a:pathLst>
              <a:path w="6966584" h="3911600">
                <a:moveTo>
                  <a:pt x="3489316" y="3911202"/>
                </a:moveTo>
                <a:lnTo>
                  <a:pt x="3486101" y="3911202"/>
                </a:lnTo>
                <a:lnTo>
                  <a:pt x="0" y="0"/>
                </a:lnTo>
                <a:lnTo>
                  <a:pt x="6966520" y="0"/>
                </a:lnTo>
                <a:lnTo>
                  <a:pt x="6966520" y="9982"/>
                </a:lnTo>
                <a:lnTo>
                  <a:pt x="3489316" y="3911202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0591" y="737120"/>
            <a:ext cx="3241675" cy="1031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fr-FR" sz="6600" spc="905" dirty="0">
                <a:solidFill>
                  <a:srgbClr val="FFFFFF"/>
                </a:solidFill>
                <a:latin typeface="Calibri"/>
                <a:cs typeface="Calibri"/>
              </a:rPr>
              <a:t>Thanks</a:t>
            </a:r>
            <a:endParaRPr sz="65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3063" y="2055880"/>
            <a:ext cx="1716729" cy="21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6300"/>
              </a:lnSpc>
              <a:spcBef>
                <a:spcPts val="100"/>
              </a:spcBef>
            </a:pPr>
            <a:r>
              <a:rPr lang="en-US" sz="105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lang="en-US" sz="10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05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lang="en-US" sz="10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05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lang="en-US" sz="10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05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lang="en-US" sz="10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050" spc="-10" dirty="0">
                <a:solidFill>
                  <a:srgbClr val="FFFFFF"/>
                </a:solidFill>
                <a:latin typeface="Calibri"/>
                <a:cs typeface="Calibri"/>
              </a:rPr>
              <a:t>questions? </a:t>
            </a:r>
            <a:endParaRPr lang="en-US" sz="105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82012" y="1950973"/>
            <a:ext cx="2204085" cy="9525"/>
          </a:xfrm>
          <a:custGeom>
            <a:avLst/>
            <a:gdLst/>
            <a:ahLst/>
            <a:cxnLst/>
            <a:rect l="l" t="t" r="r" b="b"/>
            <a:pathLst>
              <a:path w="2204085" h="9525">
                <a:moveTo>
                  <a:pt x="2203564" y="0"/>
                </a:moveTo>
                <a:lnTo>
                  <a:pt x="0" y="0"/>
                </a:lnTo>
                <a:lnTo>
                  <a:pt x="0" y="9512"/>
                </a:lnTo>
                <a:lnTo>
                  <a:pt x="2203564" y="9512"/>
                </a:lnTo>
                <a:lnTo>
                  <a:pt x="2203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190"/>
            <a:ext cx="3256915" cy="3921125"/>
            <a:chOff x="0" y="-1190"/>
            <a:chExt cx="3256915" cy="3921125"/>
          </a:xfrm>
        </p:grpSpPr>
        <p:sp>
          <p:nvSpPr>
            <p:cNvPr id="3" name="object 3"/>
            <p:cNvSpPr/>
            <p:nvPr/>
          </p:nvSpPr>
          <p:spPr>
            <a:xfrm>
              <a:off x="0" y="3571"/>
              <a:ext cx="3251835" cy="3911600"/>
            </a:xfrm>
            <a:custGeom>
              <a:avLst/>
              <a:gdLst/>
              <a:ahLst/>
              <a:cxnLst/>
              <a:rect l="l" t="t" r="r" b="b"/>
              <a:pathLst>
                <a:path w="3251835" h="3911600">
                  <a:moveTo>
                    <a:pt x="0" y="0"/>
                  </a:moveTo>
                  <a:lnTo>
                    <a:pt x="3251708" y="0"/>
                  </a:lnTo>
                  <a:lnTo>
                    <a:pt x="3251708" y="3911203"/>
                  </a:lnTo>
                  <a:lnTo>
                    <a:pt x="0" y="3911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51708" y="3571"/>
              <a:ext cx="0" cy="3911600"/>
            </a:xfrm>
            <a:custGeom>
              <a:avLst/>
              <a:gdLst/>
              <a:ahLst/>
              <a:cxnLst/>
              <a:rect l="l" t="t" r="r" b="b"/>
              <a:pathLst>
                <a:path h="3911600">
                  <a:moveTo>
                    <a:pt x="0" y="0"/>
                  </a:moveTo>
                  <a:lnTo>
                    <a:pt x="0" y="3911203"/>
                  </a:lnTo>
                </a:path>
              </a:pathLst>
            </a:custGeom>
            <a:ln w="951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00037" y="1448350"/>
            <a:ext cx="1475740" cy="364843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545"/>
              </a:spcBef>
            </a:pPr>
            <a:r>
              <a:rPr lang="fr-FR" sz="2250" dirty="0" err="1">
                <a:solidFill>
                  <a:srgbClr val="FFFFFF"/>
                </a:solidFill>
                <a:latin typeface="Trebuchet MS"/>
                <a:cs typeface="Trebuchet MS"/>
              </a:rPr>
              <a:t>Summary</a:t>
            </a:r>
            <a:endParaRPr sz="22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49115" y="512957"/>
            <a:ext cx="1956435" cy="304571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fr-FR" sz="1350" spc="114" dirty="0"/>
              <a:t>Introduction</a:t>
            </a:r>
            <a:endParaRPr sz="1350" dirty="0"/>
          </a:p>
        </p:txBody>
      </p:sp>
      <p:sp>
        <p:nvSpPr>
          <p:cNvPr id="7" name="object 7"/>
          <p:cNvSpPr txBox="1"/>
          <p:nvPr/>
        </p:nvSpPr>
        <p:spPr>
          <a:xfrm>
            <a:off x="3879601" y="583322"/>
            <a:ext cx="19240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30" dirty="0">
                <a:solidFill>
                  <a:srgbClr val="373737"/>
                </a:solidFill>
                <a:latin typeface="Trebuchet MS"/>
                <a:cs typeface="Trebuchet MS"/>
              </a:rPr>
              <a:t>01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5988" y="1611681"/>
            <a:ext cx="1113790" cy="307777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fr-FR" sz="1350" spc="210" dirty="0">
                <a:solidFill>
                  <a:srgbClr val="373737"/>
                </a:solidFill>
                <a:latin typeface="Trebuchet MS"/>
                <a:cs typeface="Trebuchet MS"/>
              </a:rPr>
              <a:t>CLI VS GUI 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7150" y="1697623"/>
            <a:ext cx="241300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350" spc="105" dirty="0">
                <a:solidFill>
                  <a:srgbClr val="373737"/>
                </a:solidFill>
                <a:latin typeface="Trebuchet MS"/>
                <a:cs typeface="Trebuchet MS"/>
              </a:rPr>
              <a:t>03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5627" y="2193365"/>
            <a:ext cx="2021205" cy="313547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lang="fr-FR" sz="1350" spc="135" dirty="0">
                <a:solidFill>
                  <a:srgbClr val="373737"/>
                </a:solidFill>
                <a:latin typeface="Trebuchet MS"/>
                <a:cs typeface="Trebuchet MS"/>
              </a:rPr>
              <a:t>CLI </a:t>
            </a:r>
            <a:r>
              <a:rPr lang="fr-FR" sz="1350" spc="135" dirty="0" err="1">
                <a:solidFill>
                  <a:srgbClr val="373737"/>
                </a:solidFill>
                <a:latin typeface="Trebuchet MS"/>
                <a:cs typeface="Trebuchet MS"/>
              </a:rPr>
              <a:t>Shells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1757" y="2270125"/>
            <a:ext cx="23812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350" spc="90" dirty="0">
                <a:solidFill>
                  <a:srgbClr val="373737"/>
                </a:solidFill>
                <a:latin typeface="Trebuchet MS"/>
                <a:cs typeface="Trebuchet MS"/>
              </a:rPr>
              <a:t>04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5627" y="2746949"/>
            <a:ext cx="1438275" cy="291747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lang="fr-FR" sz="1350" spc="110" dirty="0">
                <a:solidFill>
                  <a:srgbClr val="373737"/>
                </a:solidFill>
                <a:latin typeface="Trebuchet MS"/>
                <a:cs typeface="Trebuchet MS"/>
              </a:rPr>
              <a:t>CLI Commands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6373" y="2803525"/>
            <a:ext cx="23177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350" spc="65" dirty="0">
                <a:solidFill>
                  <a:srgbClr val="373737"/>
                </a:solidFill>
                <a:latin typeface="Trebuchet MS"/>
                <a:cs typeface="Trebuchet MS"/>
              </a:rPr>
              <a:t>05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2268422"/>
            <a:ext cx="1696720" cy="1646555"/>
          </a:xfrm>
          <a:custGeom>
            <a:avLst/>
            <a:gdLst/>
            <a:ahLst/>
            <a:cxnLst/>
            <a:rect l="l" t="t" r="r" b="b"/>
            <a:pathLst>
              <a:path w="1696720" h="1646554">
                <a:moveTo>
                  <a:pt x="1247990" y="0"/>
                </a:moveTo>
                <a:lnTo>
                  <a:pt x="621385" y="0"/>
                </a:lnTo>
                <a:lnTo>
                  <a:pt x="621385" y="9512"/>
                </a:lnTo>
                <a:lnTo>
                  <a:pt x="1247990" y="9512"/>
                </a:lnTo>
                <a:lnTo>
                  <a:pt x="1247990" y="0"/>
                </a:lnTo>
                <a:close/>
              </a:path>
              <a:path w="1696720" h="1646554">
                <a:moveTo>
                  <a:pt x="1696466" y="1646351"/>
                </a:moveTo>
                <a:lnTo>
                  <a:pt x="0" y="131102"/>
                </a:lnTo>
                <a:lnTo>
                  <a:pt x="0" y="143865"/>
                </a:lnTo>
                <a:lnTo>
                  <a:pt x="1682178" y="1646351"/>
                </a:lnTo>
                <a:lnTo>
                  <a:pt x="1696466" y="1646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E70A4786-C7A6-4D03-B4C5-778FDBA929BB}"/>
              </a:ext>
            </a:extLst>
          </p:cNvPr>
          <p:cNvSpPr txBox="1"/>
          <p:nvPr/>
        </p:nvSpPr>
        <p:spPr>
          <a:xfrm>
            <a:off x="3867150" y="3413125"/>
            <a:ext cx="23177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65" dirty="0">
                <a:solidFill>
                  <a:srgbClr val="373737"/>
                </a:solidFill>
                <a:latin typeface="Trebuchet MS"/>
                <a:cs typeface="Trebuchet MS"/>
              </a:rPr>
              <a:t>0</a:t>
            </a:r>
            <a:r>
              <a:rPr lang="fr-FR" sz="1350" spc="65" dirty="0">
                <a:solidFill>
                  <a:srgbClr val="373737"/>
                </a:solidFill>
                <a:latin typeface="Trebuchet MS"/>
                <a:cs typeface="Trebuchet MS"/>
              </a:rPr>
              <a:t>6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4B902A69-6977-44C7-864A-A7406F488D92}"/>
              </a:ext>
            </a:extLst>
          </p:cNvPr>
          <p:cNvSpPr txBox="1"/>
          <p:nvPr/>
        </p:nvSpPr>
        <p:spPr>
          <a:xfrm>
            <a:off x="4348862" y="3347579"/>
            <a:ext cx="1438275" cy="291747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lang="fr-FR" sz="1350" spc="110" dirty="0">
                <a:solidFill>
                  <a:srgbClr val="373737"/>
                </a:solidFill>
                <a:latin typeface="Trebuchet MS"/>
                <a:cs typeface="Trebuchet MS"/>
              </a:rPr>
              <a:t>Conclusion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CD67EE6D-8251-4017-97FD-7D432CC6A191}"/>
              </a:ext>
            </a:extLst>
          </p:cNvPr>
          <p:cNvSpPr txBox="1"/>
          <p:nvPr/>
        </p:nvSpPr>
        <p:spPr>
          <a:xfrm>
            <a:off x="3881757" y="1125121"/>
            <a:ext cx="19240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350" spc="-30" dirty="0">
                <a:solidFill>
                  <a:srgbClr val="373737"/>
                </a:solidFill>
                <a:latin typeface="Trebuchet MS"/>
                <a:cs typeface="Trebuchet MS"/>
              </a:rPr>
              <a:t>02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3B9859D8-05F6-4A12-900B-EC60C94CA71E}"/>
              </a:ext>
            </a:extLst>
          </p:cNvPr>
          <p:cNvSpPr txBox="1">
            <a:spLocks/>
          </p:cNvSpPr>
          <p:nvPr/>
        </p:nvSpPr>
        <p:spPr>
          <a:xfrm>
            <a:off x="4349115" y="1050651"/>
            <a:ext cx="1956435" cy="304571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>
            <a:lvl1pPr>
              <a:defRPr sz="2250" b="0" i="0">
                <a:solidFill>
                  <a:srgbClr val="373737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755"/>
              </a:spcBef>
            </a:pPr>
            <a:r>
              <a:rPr lang="en-US" sz="1350" spc="114" dirty="0"/>
              <a:t>What is CLI ?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2B96BEA-6863-4AA2-89F0-A9E15B6F6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6"/>
            <a:ext cx="6972300" cy="3911717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026667" y="3571"/>
            <a:ext cx="5000625" cy="3383915"/>
            <a:chOff x="1026667" y="3571"/>
            <a:chExt cx="5000625" cy="3383915"/>
          </a:xfrm>
        </p:grpSpPr>
        <p:sp>
          <p:nvSpPr>
            <p:cNvPr id="3" name="object 3"/>
            <p:cNvSpPr/>
            <p:nvPr/>
          </p:nvSpPr>
          <p:spPr>
            <a:xfrm>
              <a:off x="1026667" y="529429"/>
              <a:ext cx="5000625" cy="2857500"/>
            </a:xfrm>
            <a:custGeom>
              <a:avLst/>
              <a:gdLst/>
              <a:ahLst/>
              <a:cxnLst/>
              <a:rect l="l" t="t" r="r" b="b"/>
              <a:pathLst>
                <a:path w="5000625" h="2857500">
                  <a:moveTo>
                    <a:pt x="0" y="0"/>
                  </a:moveTo>
                  <a:lnTo>
                    <a:pt x="5000624" y="0"/>
                  </a:lnTo>
                  <a:lnTo>
                    <a:pt x="5000624" y="2857499"/>
                  </a:lnTo>
                  <a:lnTo>
                    <a:pt x="0" y="2857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09479" y="3571"/>
              <a:ext cx="2144395" cy="965835"/>
            </a:xfrm>
            <a:custGeom>
              <a:avLst/>
              <a:gdLst/>
              <a:ahLst/>
              <a:cxnLst/>
              <a:rect l="l" t="t" r="r" b="b"/>
              <a:pathLst>
                <a:path w="2144395" h="965835">
                  <a:moveTo>
                    <a:pt x="1072008" y="965666"/>
                  </a:moveTo>
                  <a:lnTo>
                    <a:pt x="0" y="0"/>
                  </a:lnTo>
                  <a:lnTo>
                    <a:pt x="2144015" y="0"/>
                  </a:lnTo>
                  <a:lnTo>
                    <a:pt x="1072008" y="965666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7392" y="1148606"/>
            <a:ext cx="2440358" cy="3584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pc="475" dirty="0"/>
              <a:t>Introduction</a:t>
            </a:r>
            <a:endParaRPr spc="220" dirty="0"/>
          </a:p>
        </p:txBody>
      </p:sp>
      <p:sp>
        <p:nvSpPr>
          <p:cNvPr id="7" name="object 7"/>
          <p:cNvSpPr txBox="1"/>
          <p:nvPr/>
        </p:nvSpPr>
        <p:spPr>
          <a:xfrm>
            <a:off x="1106827" y="1942015"/>
            <a:ext cx="4874154" cy="98373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lang="en-US" sz="1050" dirty="0"/>
              <a:t>The Command Line Interface (CLI) has a rich historical significance in the world of computing. Dating back to the early days of computing in the 1960s, the CLI emerged as a text-based method of interacting with computers and issuing commands. Initially, it was the primary means of communication with mainframe computers and minicomputers, offering a straightforward and efficient way to control and manage these machines.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8256" y="1684540"/>
            <a:ext cx="626745" cy="9525"/>
          </a:xfrm>
          <a:custGeom>
            <a:avLst/>
            <a:gdLst/>
            <a:ahLst/>
            <a:cxnLst/>
            <a:rect l="l" t="t" r="r" b="b"/>
            <a:pathLst>
              <a:path w="626745" h="9525">
                <a:moveTo>
                  <a:pt x="626592" y="0"/>
                </a:moveTo>
                <a:lnTo>
                  <a:pt x="0" y="0"/>
                </a:lnTo>
                <a:lnTo>
                  <a:pt x="0" y="9525"/>
                </a:lnTo>
                <a:lnTo>
                  <a:pt x="626592" y="9525"/>
                </a:lnTo>
                <a:lnTo>
                  <a:pt x="626592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71"/>
            <a:ext cx="6963409" cy="3913504"/>
            <a:chOff x="0" y="3571"/>
            <a:chExt cx="6963409" cy="3913504"/>
          </a:xfrm>
        </p:grpSpPr>
        <p:sp>
          <p:nvSpPr>
            <p:cNvPr id="3" name="object 3"/>
            <p:cNvSpPr/>
            <p:nvPr/>
          </p:nvSpPr>
          <p:spPr>
            <a:xfrm>
              <a:off x="0" y="348155"/>
              <a:ext cx="6963409" cy="3568700"/>
            </a:xfrm>
            <a:custGeom>
              <a:avLst/>
              <a:gdLst/>
              <a:ahLst/>
              <a:cxnLst/>
              <a:rect l="l" t="t" r="r" b="b"/>
              <a:pathLst>
                <a:path w="6963409" h="3568700">
                  <a:moveTo>
                    <a:pt x="6963072" y="3568451"/>
                  </a:moveTo>
                  <a:lnTo>
                    <a:pt x="0" y="3568451"/>
                  </a:lnTo>
                  <a:lnTo>
                    <a:pt x="3481536" y="0"/>
                  </a:lnTo>
                  <a:lnTo>
                    <a:pt x="6963072" y="3568451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71"/>
              <a:ext cx="3129915" cy="3227705"/>
            </a:xfrm>
            <a:custGeom>
              <a:avLst/>
              <a:gdLst/>
              <a:ahLst/>
              <a:cxnLst/>
              <a:rect l="l" t="t" r="r" b="b"/>
              <a:pathLst>
                <a:path w="3129915" h="3227705">
                  <a:moveTo>
                    <a:pt x="0" y="3227428"/>
                  </a:moveTo>
                  <a:lnTo>
                    <a:pt x="0" y="0"/>
                  </a:lnTo>
                  <a:lnTo>
                    <a:pt x="3129608" y="0"/>
                  </a:lnTo>
                  <a:lnTo>
                    <a:pt x="0" y="32274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1750" y="1894024"/>
            <a:ext cx="1707711" cy="3584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pc="275" dirty="0" err="1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lang="fr-FR" spc="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pc="275" dirty="0" err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lang="fr-FR" spc="275" dirty="0">
                <a:solidFill>
                  <a:srgbClr val="FFFFFF"/>
                </a:solidFill>
                <a:latin typeface="Calibri"/>
                <a:cs typeface="Calibri"/>
              </a:rPr>
              <a:t> CLI</a:t>
            </a:r>
            <a:endParaRPr spc="275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3748" y="2700111"/>
            <a:ext cx="3415665" cy="11369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200"/>
              </a:lnSpc>
              <a:spcBef>
                <a:spcPts val="85"/>
              </a:spcBef>
            </a:pPr>
            <a:r>
              <a:rPr lang="en-US" sz="1200" dirty="0">
                <a:solidFill>
                  <a:srgbClr val="FFFFFF"/>
                </a:solidFill>
                <a:latin typeface="Calibri"/>
                <a:cs typeface="Calibri"/>
              </a:rPr>
              <a:t>CLI is a text-based interface that allows users to interact with a computer system through typed commands. </a:t>
            </a:r>
          </a:p>
          <a:p>
            <a:pPr marL="12700" marR="5080" algn="ctr">
              <a:lnSpc>
                <a:spcPct val="101200"/>
              </a:lnSpc>
              <a:spcBef>
                <a:spcPts val="85"/>
              </a:spcBef>
            </a:pPr>
            <a:r>
              <a:rPr lang="en-US" sz="1200" dirty="0">
                <a:solidFill>
                  <a:srgbClr val="FFFFFF"/>
                </a:solidFill>
                <a:latin typeface="Calibri"/>
                <a:cs typeface="Calibri"/>
              </a:rPr>
              <a:t>Shell is a specific type of CLI that provides an environment for users to interact with the operating system.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70529" y="3571"/>
            <a:ext cx="3797300" cy="3206750"/>
            <a:chOff x="3170529" y="3571"/>
            <a:chExt cx="3797300" cy="3206750"/>
          </a:xfrm>
        </p:grpSpPr>
        <p:sp>
          <p:nvSpPr>
            <p:cNvPr id="8" name="object 8"/>
            <p:cNvSpPr/>
            <p:nvPr/>
          </p:nvSpPr>
          <p:spPr>
            <a:xfrm>
              <a:off x="3816947" y="3581"/>
              <a:ext cx="3150870" cy="3206750"/>
            </a:xfrm>
            <a:custGeom>
              <a:avLst/>
              <a:gdLst/>
              <a:ahLst/>
              <a:cxnLst/>
              <a:rect l="l" t="t" r="r" b="b"/>
              <a:pathLst>
                <a:path w="3150870" h="3206750">
                  <a:moveTo>
                    <a:pt x="3150730" y="3192716"/>
                  </a:moveTo>
                  <a:lnTo>
                    <a:pt x="13335" y="0"/>
                  </a:lnTo>
                  <a:lnTo>
                    <a:pt x="0" y="0"/>
                  </a:lnTo>
                  <a:lnTo>
                    <a:pt x="3150730" y="3206292"/>
                  </a:lnTo>
                  <a:lnTo>
                    <a:pt x="3150730" y="3192716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70529" y="2424747"/>
              <a:ext cx="626745" cy="9525"/>
            </a:xfrm>
            <a:custGeom>
              <a:avLst/>
              <a:gdLst/>
              <a:ahLst/>
              <a:cxnLst/>
              <a:rect l="l" t="t" r="r" b="b"/>
              <a:pathLst>
                <a:path w="626745" h="9525">
                  <a:moveTo>
                    <a:pt x="62659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626592" y="9512"/>
                  </a:lnTo>
                  <a:lnTo>
                    <a:pt x="626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542" y="2049539"/>
            <a:ext cx="1976120" cy="1688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4150" marR="5080" indent="-171450" algn="ctr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sz="10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4346" y="2049538"/>
            <a:ext cx="2017395" cy="119923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4150" marR="5080" indent="-171450" algn="l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73737"/>
                </a:solidFill>
                <a:latin typeface="Calibri"/>
                <a:cs typeface="Calibri"/>
              </a:rPr>
              <a:t>GUI commands are executed through graphical elements like icons and menus</a:t>
            </a:r>
          </a:p>
          <a:p>
            <a:pPr marL="184150" marR="5080" indent="-171450" algn="l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373737"/>
              </a:solidFill>
              <a:latin typeface="Calibri"/>
              <a:cs typeface="Calibri"/>
            </a:endParaRPr>
          </a:p>
          <a:p>
            <a:pPr marL="184150" marR="5080" indent="-171450" algn="l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fr-FR" sz="1050" dirty="0">
                <a:latin typeface="Calibri"/>
                <a:cs typeface="Calibri"/>
              </a:rPr>
              <a:t>GUI is more user-</a:t>
            </a:r>
            <a:r>
              <a:rPr lang="fr-FR" sz="1050" dirty="0" err="1">
                <a:latin typeface="Calibri"/>
                <a:cs typeface="Calibri"/>
              </a:rPr>
              <a:t>friendly</a:t>
            </a:r>
            <a:r>
              <a:rPr lang="fr-FR" sz="1050" dirty="0">
                <a:latin typeface="Calibri"/>
                <a:cs typeface="Calibri"/>
              </a:rPr>
              <a:t> </a:t>
            </a:r>
          </a:p>
          <a:p>
            <a:pPr marL="184150" marR="5080" indent="-171450" algn="l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fr-FR" sz="1050" dirty="0">
              <a:latin typeface="Calibri"/>
              <a:cs typeface="Calibri"/>
            </a:endParaRPr>
          </a:p>
          <a:p>
            <a:pPr marL="184150" marR="5080" indent="-171450" algn="l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fr-FR" sz="1050" dirty="0">
                <a:latin typeface="Calibri"/>
                <a:cs typeface="Calibri"/>
              </a:rPr>
              <a:t>GUI is </a:t>
            </a:r>
            <a:r>
              <a:rPr lang="fr-FR" sz="1050" dirty="0" err="1">
                <a:latin typeface="Calibri"/>
                <a:cs typeface="Calibri"/>
              </a:rPr>
              <a:t>easier</a:t>
            </a:r>
            <a:r>
              <a:rPr lang="fr-FR" sz="1050" dirty="0">
                <a:latin typeface="Calibri"/>
                <a:cs typeface="Calibri"/>
              </a:rPr>
              <a:t> to </a:t>
            </a:r>
            <a:r>
              <a:rPr lang="fr-FR" sz="1050" dirty="0" err="1">
                <a:latin typeface="Calibri"/>
                <a:cs typeface="Calibri"/>
              </a:rPr>
              <a:t>learn</a:t>
            </a:r>
            <a:r>
              <a:rPr lang="fr-FR" sz="1050" dirty="0">
                <a:latin typeface="Calibri"/>
                <a:cs typeface="Calibri"/>
              </a:rPr>
              <a:t>.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1815" y="1107189"/>
            <a:ext cx="78867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fr-FR" sz="5400" spc="170" dirty="0">
                <a:latin typeface="Calibri"/>
                <a:cs typeface="Calibri"/>
              </a:rPr>
              <a:t>VS</a:t>
            </a:r>
            <a:endParaRPr sz="5400" spc="17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9670" y="1381313"/>
            <a:ext cx="626745" cy="3584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fr-FR" sz="2250" spc="260" dirty="0">
                <a:solidFill>
                  <a:srgbClr val="373737"/>
                </a:solidFill>
                <a:latin typeface="Calibri"/>
                <a:cs typeface="Calibri"/>
              </a:rPr>
              <a:t>GUI</a:t>
            </a:r>
            <a:endParaRPr sz="225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3591" y="1899653"/>
            <a:ext cx="626745" cy="9525"/>
          </a:xfrm>
          <a:custGeom>
            <a:avLst/>
            <a:gdLst/>
            <a:ahLst/>
            <a:cxnLst/>
            <a:rect l="l" t="t" r="r" b="b"/>
            <a:pathLst>
              <a:path w="626744" h="9525">
                <a:moveTo>
                  <a:pt x="626592" y="0"/>
                </a:moveTo>
                <a:lnTo>
                  <a:pt x="0" y="0"/>
                </a:lnTo>
                <a:lnTo>
                  <a:pt x="0" y="9512"/>
                </a:lnTo>
                <a:lnTo>
                  <a:pt x="626592" y="9512"/>
                </a:lnTo>
                <a:lnTo>
                  <a:pt x="626592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1956" y="1885695"/>
            <a:ext cx="626745" cy="9525"/>
          </a:xfrm>
          <a:custGeom>
            <a:avLst/>
            <a:gdLst/>
            <a:ahLst/>
            <a:cxnLst/>
            <a:rect l="l" t="t" r="r" b="b"/>
            <a:pathLst>
              <a:path w="626745" h="9525">
                <a:moveTo>
                  <a:pt x="626605" y="0"/>
                </a:moveTo>
                <a:lnTo>
                  <a:pt x="0" y="0"/>
                </a:lnTo>
                <a:lnTo>
                  <a:pt x="0" y="9525"/>
                </a:lnTo>
                <a:lnTo>
                  <a:pt x="626605" y="9525"/>
                </a:lnTo>
                <a:lnTo>
                  <a:pt x="626605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E3E4736-C7F9-4562-93DE-CDC17E159064}"/>
              </a:ext>
            </a:extLst>
          </p:cNvPr>
          <p:cNvSpPr txBox="1">
            <a:spLocks/>
          </p:cNvSpPr>
          <p:nvPr/>
        </p:nvSpPr>
        <p:spPr>
          <a:xfrm>
            <a:off x="1402080" y="1370780"/>
            <a:ext cx="7886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250" b="0" i="0">
                <a:solidFill>
                  <a:srgbClr val="373737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fr-FR" spc="170" dirty="0">
                <a:latin typeface="Calibri"/>
                <a:cs typeface="Calibri"/>
              </a:rPr>
              <a:t>CLI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3D1A587-AAA6-48EF-8F3C-EED07A2B66BC}"/>
              </a:ext>
            </a:extLst>
          </p:cNvPr>
          <p:cNvSpPr txBox="1"/>
          <p:nvPr/>
        </p:nvSpPr>
        <p:spPr>
          <a:xfrm>
            <a:off x="819150" y="2049538"/>
            <a:ext cx="2017395" cy="155125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4150" marR="5080" indent="-171450" algn="l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73737"/>
                </a:solidFill>
                <a:latin typeface="Calibri"/>
                <a:cs typeface="Calibri"/>
              </a:rPr>
              <a:t>CLI offers more control, flexibility, and speed than GUI.</a:t>
            </a:r>
          </a:p>
          <a:p>
            <a:pPr marL="184150" marR="5080" indent="-171450" algn="l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373737"/>
              </a:solidFill>
              <a:latin typeface="Calibri"/>
              <a:cs typeface="Calibri"/>
            </a:endParaRPr>
          </a:p>
          <a:p>
            <a:pPr marL="184150" marR="5080" indent="-171450" algn="l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73737"/>
                </a:solidFill>
                <a:latin typeface="Calibri"/>
                <a:cs typeface="Calibri"/>
              </a:rPr>
              <a:t>CLI commands are executed through a shell</a:t>
            </a:r>
          </a:p>
          <a:p>
            <a:pPr marL="184150" marR="5080" indent="-171450" algn="l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373737"/>
              </a:solidFill>
              <a:latin typeface="Calibri"/>
              <a:cs typeface="Calibri"/>
            </a:endParaRPr>
          </a:p>
          <a:p>
            <a:pPr marL="184150" marR="5080" indent="-171450" algn="l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73737"/>
                </a:solidFill>
                <a:latin typeface="Calibri"/>
                <a:cs typeface="Calibri"/>
              </a:rPr>
              <a:t>CLI commands are also scriptable and can be automated</a:t>
            </a:r>
          </a:p>
          <a:p>
            <a:pPr marL="184150" marR="5080" indent="-171450" algn="l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sz="1050" dirty="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0C3CC-65DB-4AEB-A9E5-9D8CDEACD1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98" y="163599"/>
            <a:ext cx="1153807" cy="1153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44CCB0-8B3B-4D80-80DE-4EAF04087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42" y="200779"/>
            <a:ext cx="1156800" cy="115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7925" y="1584325"/>
            <a:ext cx="2138032" cy="70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250" spc="200" dirty="0">
                <a:solidFill>
                  <a:srgbClr val="373737"/>
                </a:solidFill>
                <a:latin typeface="Trebuchet MS"/>
                <a:cs typeface="Trebuchet MS"/>
              </a:rPr>
              <a:t>CLI Shell for every OS</a:t>
            </a:r>
            <a:endParaRPr sz="22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3858" y="573105"/>
            <a:ext cx="1871345" cy="525978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750"/>
              </a:spcBef>
            </a:pPr>
            <a:r>
              <a:rPr lang="fr-FR" sz="1350" spc="165" dirty="0"/>
              <a:t>Linux</a:t>
            </a:r>
            <a:endParaRPr sz="1350" dirty="0"/>
          </a:p>
          <a:p>
            <a:pPr marL="12700" marR="5080" algn="ctr">
              <a:lnSpc>
                <a:spcPct val="101200"/>
              </a:lnSpc>
              <a:spcBef>
                <a:spcPts val="495"/>
              </a:spcBef>
            </a:pPr>
            <a:r>
              <a:rPr lang="en-US" sz="1050" dirty="0">
                <a:latin typeface="Calibri"/>
                <a:cs typeface="Calibri"/>
              </a:rPr>
              <a:t>Bourne Again Shell (bash)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659" y="2534114"/>
            <a:ext cx="1781810" cy="52854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lang="fr-FR" sz="1350" spc="65" dirty="0">
                <a:solidFill>
                  <a:srgbClr val="373737"/>
                </a:solidFill>
                <a:latin typeface="Trebuchet MS"/>
                <a:cs typeface="Trebuchet MS"/>
              </a:rPr>
              <a:t>Mac OS</a:t>
            </a:r>
            <a:endParaRPr sz="135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01200"/>
              </a:lnSpc>
              <a:spcBef>
                <a:spcPts val="509"/>
              </a:spcBef>
            </a:pPr>
            <a:r>
              <a:rPr lang="fr-FR" sz="1050" dirty="0">
                <a:solidFill>
                  <a:srgbClr val="373737"/>
                </a:solidFill>
                <a:latin typeface="Calibri"/>
                <a:cs typeface="Calibri"/>
              </a:rPr>
              <a:t>Z Shell (</a:t>
            </a:r>
            <a:r>
              <a:rPr lang="fr-FR" sz="1050" dirty="0" err="1">
                <a:solidFill>
                  <a:srgbClr val="373737"/>
                </a:solidFill>
                <a:latin typeface="Calibri"/>
                <a:cs typeface="Calibri"/>
              </a:rPr>
              <a:t>zsh</a:t>
            </a:r>
            <a:r>
              <a:rPr lang="fr-FR" sz="1050" dirty="0">
                <a:solidFill>
                  <a:srgbClr val="373737"/>
                </a:solidFill>
                <a:latin typeface="Calibri"/>
                <a:cs typeface="Calibri"/>
              </a:rPr>
              <a:t>) Shell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4350" y="572874"/>
            <a:ext cx="2028550" cy="525593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755"/>
              </a:spcBef>
            </a:pPr>
            <a:r>
              <a:rPr lang="fr-FR" sz="1350" spc="114" dirty="0">
                <a:solidFill>
                  <a:srgbClr val="373737"/>
                </a:solidFill>
                <a:latin typeface="Trebuchet MS"/>
                <a:cs typeface="Trebuchet MS"/>
              </a:rPr>
              <a:t>Windows</a:t>
            </a:r>
            <a:endParaRPr sz="1350" dirty="0">
              <a:latin typeface="Trebuchet MS"/>
              <a:cs typeface="Trebuchet MS"/>
            </a:endParaRPr>
          </a:p>
          <a:p>
            <a:pPr marL="12700" marR="21590" algn="ctr">
              <a:lnSpc>
                <a:spcPct val="101200"/>
              </a:lnSpc>
              <a:spcBef>
                <a:spcPts val="495"/>
              </a:spcBef>
            </a:pPr>
            <a:r>
              <a:rPr lang="fr-FR" sz="1050" dirty="0"/>
              <a:t>Command (</a:t>
            </a:r>
            <a:r>
              <a:rPr lang="fr-FR" sz="1050" dirty="0">
                <a:solidFill>
                  <a:srgbClr val="373737"/>
                </a:solidFill>
                <a:latin typeface="Calibri"/>
                <a:cs typeface="Calibri"/>
              </a:rPr>
              <a:t>CMD) and Powershell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1467" y="2535938"/>
            <a:ext cx="1237615" cy="69044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760"/>
              </a:spcBef>
            </a:pPr>
            <a:r>
              <a:rPr lang="fr-FR" sz="1350" spc="90" dirty="0" err="1">
                <a:solidFill>
                  <a:srgbClr val="373737"/>
                </a:solidFill>
                <a:latin typeface="Trebuchet MS"/>
                <a:cs typeface="Trebuchet MS"/>
              </a:rPr>
              <a:t>Other</a:t>
            </a:r>
            <a:endParaRPr sz="1350" dirty="0">
              <a:latin typeface="Trebuchet MS"/>
              <a:cs typeface="Trebuchet MS"/>
            </a:endParaRPr>
          </a:p>
          <a:p>
            <a:pPr marL="12700" marR="5080" indent="-12700" algn="ctr">
              <a:lnSpc>
                <a:spcPct val="101200"/>
              </a:lnSpc>
              <a:spcBef>
                <a:spcPts val="495"/>
              </a:spcBef>
            </a:pPr>
            <a:r>
              <a:rPr lang="fr-FR" sz="1050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lang="fr-FR" sz="1050" dirty="0" err="1">
                <a:solidFill>
                  <a:srgbClr val="373737"/>
                </a:solidFill>
                <a:latin typeface="Calibri"/>
                <a:cs typeface="Calibri"/>
              </a:rPr>
              <a:t>Friendly</a:t>
            </a:r>
            <a:r>
              <a:rPr lang="fr-FR" sz="1050" dirty="0">
                <a:solidFill>
                  <a:srgbClr val="373737"/>
                </a:solidFill>
                <a:latin typeface="Calibri"/>
                <a:cs typeface="Calibri"/>
              </a:rPr>
              <a:t> Interactive Shell (</a:t>
            </a:r>
            <a:r>
              <a:rPr lang="fr-FR" sz="1050" dirty="0" err="1">
                <a:solidFill>
                  <a:srgbClr val="373737"/>
                </a:solidFill>
                <a:latin typeface="Calibri"/>
                <a:cs typeface="Calibri"/>
              </a:rPr>
              <a:t>fish</a:t>
            </a:r>
            <a:r>
              <a:rPr lang="fr-FR" sz="1050" dirty="0">
                <a:solidFill>
                  <a:srgbClr val="373737"/>
                </a:solidFill>
                <a:latin typeface="Calibri"/>
                <a:cs typeface="Calibri"/>
              </a:rPr>
              <a:t>)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1425" y="415252"/>
            <a:ext cx="636270" cy="198120"/>
          </a:xfrm>
          <a:custGeom>
            <a:avLst/>
            <a:gdLst/>
            <a:ahLst/>
            <a:cxnLst/>
            <a:rect l="l" t="t" r="r" b="b"/>
            <a:pathLst>
              <a:path w="636269" h="198120">
                <a:moveTo>
                  <a:pt x="318045" y="197792"/>
                </a:moveTo>
                <a:lnTo>
                  <a:pt x="0" y="0"/>
                </a:lnTo>
                <a:lnTo>
                  <a:pt x="636091" y="0"/>
                </a:lnTo>
                <a:lnTo>
                  <a:pt x="318045" y="197792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1425" y="2385175"/>
            <a:ext cx="636270" cy="198120"/>
          </a:xfrm>
          <a:custGeom>
            <a:avLst/>
            <a:gdLst/>
            <a:ahLst/>
            <a:cxnLst/>
            <a:rect l="l" t="t" r="r" b="b"/>
            <a:pathLst>
              <a:path w="636269" h="198119">
                <a:moveTo>
                  <a:pt x="318045" y="197792"/>
                </a:moveTo>
                <a:lnTo>
                  <a:pt x="0" y="0"/>
                </a:lnTo>
                <a:lnTo>
                  <a:pt x="636091" y="0"/>
                </a:lnTo>
                <a:lnTo>
                  <a:pt x="318045" y="197792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5477" y="415252"/>
            <a:ext cx="636270" cy="198120"/>
          </a:xfrm>
          <a:custGeom>
            <a:avLst/>
            <a:gdLst/>
            <a:ahLst/>
            <a:cxnLst/>
            <a:rect l="l" t="t" r="r" b="b"/>
            <a:pathLst>
              <a:path w="636270" h="198120">
                <a:moveTo>
                  <a:pt x="318045" y="197792"/>
                </a:moveTo>
                <a:lnTo>
                  <a:pt x="0" y="0"/>
                </a:lnTo>
                <a:lnTo>
                  <a:pt x="636091" y="0"/>
                </a:lnTo>
                <a:lnTo>
                  <a:pt x="318045" y="197792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5477" y="2385004"/>
            <a:ext cx="636270" cy="198120"/>
          </a:xfrm>
          <a:custGeom>
            <a:avLst/>
            <a:gdLst/>
            <a:ahLst/>
            <a:cxnLst/>
            <a:rect l="l" t="t" r="r" b="b"/>
            <a:pathLst>
              <a:path w="636270" h="198119">
                <a:moveTo>
                  <a:pt x="318045" y="197792"/>
                </a:moveTo>
                <a:lnTo>
                  <a:pt x="0" y="0"/>
                </a:lnTo>
                <a:lnTo>
                  <a:pt x="636091" y="0"/>
                </a:lnTo>
                <a:lnTo>
                  <a:pt x="318045" y="197792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953615"/>
            <a:ext cx="2356485" cy="9525"/>
          </a:xfrm>
          <a:custGeom>
            <a:avLst/>
            <a:gdLst/>
            <a:ahLst/>
            <a:cxnLst/>
            <a:rect l="l" t="t" r="r" b="b"/>
            <a:pathLst>
              <a:path w="2356485" h="9525">
                <a:moveTo>
                  <a:pt x="2356345" y="0"/>
                </a:moveTo>
                <a:lnTo>
                  <a:pt x="0" y="0"/>
                </a:lnTo>
                <a:lnTo>
                  <a:pt x="0" y="9525"/>
                </a:lnTo>
                <a:lnTo>
                  <a:pt x="2356345" y="9525"/>
                </a:lnTo>
                <a:lnTo>
                  <a:pt x="2356345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5007" y="1953628"/>
            <a:ext cx="2363470" cy="9525"/>
          </a:xfrm>
          <a:custGeom>
            <a:avLst/>
            <a:gdLst/>
            <a:ahLst/>
            <a:cxnLst/>
            <a:rect l="l" t="t" r="r" b="b"/>
            <a:pathLst>
              <a:path w="2363470" h="9525">
                <a:moveTo>
                  <a:pt x="2362860" y="0"/>
                </a:moveTo>
                <a:lnTo>
                  <a:pt x="0" y="0"/>
                </a:lnTo>
                <a:lnTo>
                  <a:pt x="0" y="9512"/>
                </a:lnTo>
                <a:lnTo>
                  <a:pt x="2362860" y="9512"/>
                </a:lnTo>
                <a:lnTo>
                  <a:pt x="236286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6828" y="700773"/>
            <a:ext cx="9525" cy="750570"/>
          </a:xfrm>
          <a:custGeom>
            <a:avLst/>
            <a:gdLst/>
            <a:ahLst/>
            <a:cxnLst/>
            <a:rect l="l" t="t" r="r" b="b"/>
            <a:pathLst>
              <a:path w="9525" h="750569">
                <a:moveTo>
                  <a:pt x="9512" y="0"/>
                </a:moveTo>
                <a:lnTo>
                  <a:pt x="0" y="0"/>
                </a:lnTo>
                <a:lnTo>
                  <a:pt x="0" y="750163"/>
                </a:lnTo>
                <a:lnTo>
                  <a:pt x="9512" y="750163"/>
                </a:lnTo>
                <a:lnTo>
                  <a:pt x="9512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74415" y="2464015"/>
            <a:ext cx="9525" cy="750570"/>
          </a:xfrm>
          <a:custGeom>
            <a:avLst/>
            <a:gdLst/>
            <a:ahLst/>
            <a:cxnLst/>
            <a:rect l="l" t="t" r="r" b="b"/>
            <a:pathLst>
              <a:path w="9525" h="750569">
                <a:moveTo>
                  <a:pt x="9525" y="0"/>
                </a:moveTo>
                <a:lnTo>
                  <a:pt x="0" y="0"/>
                </a:lnTo>
                <a:lnTo>
                  <a:pt x="0" y="750163"/>
                </a:lnTo>
                <a:lnTo>
                  <a:pt x="9525" y="750163"/>
                </a:lnTo>
                <a:lnTo>
                  <a:pt x="9525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01A6AA-F853-4302-BCCC-E202859A14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9" y="1122482"/>
            <a:ext cx="1396617" cy="5886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392438-8D40-41E6-A032-34A6112182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195682"/>
            <a:ext cx="1649167" cy="6275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3F3664-44FA-4D7C-ADB6-B9C381FD09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40" y="3085766"/>
            <a:ext cx="1009067" cy="10090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C4F3113-0B72-4125-8FA7-897A113905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25" y="3146165"/>
            <a:ext cx="974848" cy="6287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875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464894" y="1325100"/>
            <a:ext cx="2032635" cy="2590165"/>
            <a:chOff x="2464894" y="1325100"/>
            <a:chExt cx="2032635" cy="2590165"/>
          </a:xfrm>
        </p:grpSpPr>
        <p:sp>
          <p:nvSpPr>
            <p:cNvPr id="4" name="object 4"/>
            <p:cNvSpPr/>
            <p:nvPr/>
          </p:nvSpPr>
          <p:spPr>
            <a:xfrm>
              <a:off x="2464894" y="2866777"/>
              <a:ext cx="2018664" cy="1048385"/>
            </a:xfrm>
            <a:custGeom>
              <a:avLst/>
              <a:gdLst/>
              <a:ahLst/>
              <a:cxnLst/>
              <a:rect l="l" t="t" r="r" b="b"/>
              <a:pathLst>
                <a:path w="2018664" h="1048385">
                  <a:moveTo>
                    <a:pt x="2018616" y="1047997"/>
                  </a:moveTo>
                  <a:lnTo>
                    <a:pt x="0" y="1047997"/>
                  </a:lnTo>
                  <a:lnTo>
                    <a:pt x="1009308" y="0"/>
                  </a:lnTo>
                  <a:lnTo>
                    <a:pt x="2018616" y="104799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5214" y="1325105"/>
              <a:ext cx="1991995" cy="1717039"/>
            </a:xfrm>
            <a:custGeom>
              <a:avLst/>
              <a:gdLst/>
              <a:ahLst/>
              <a:cxnLst/>
              <a:rect l="l" t="t" r="r" b="b"/>
              <a:pathLst>
                <a:path w="1991995" h="1717039">
                  <a:moveTo>
                    <a:pt x="9525" y="3149"/>
                  </a:moveTo>
                  <a:lnTo>
                    <a:pt x="0" y="3149"/>
                  </a:lnTo>
                  <a:lnTo>
                    <a:pt x="0" y="1716735"/>
                  </a:lnTo>
                  <a:lnTo>
                    <a:pt x="9525" y="1716735"/>
                  </a:lnTo>
                  <a:lnTo>
                    <a:pt x="9525" y="3149"/>
                  </a:lnTo>
                  <a:close/>
                </a:path>
                <a:path w="1991995" h="1717039">
                  <a:moveTo>
                    <a:pt x="1991753" y="0"/>
                  </a:moveTo>
                  <a:lnTo>
                    <a:pt x="1982241" y="0"/>
                  </a:lnTo>
                  <a:lnTo>
                    <a:pt x="1982241" y="1713585"/>
                  </a:lnTo>
                  <a:lnTo>
                    <a:pt x="1991753" y="1713585"/>
                  </a:lnTo>
                  <a:lnTo>
                    <a:pt x="19917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4139" y="1955800"/>
            <a:ext cx="1536700" cy="97738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85" dirty="0">
                <a:solidFill>
                  <a:srgbClr val="FFFFFF"/>
                </a:solidFill>
                <a:latin typeface="Trebuchet MS"/>
                <a:cs typeface="Trebuchet MS"/>
              </a:rPr>
              <a:t>cd</a:t>
            </a:r>
            <a:endParaRPr sz="1350" dirty="0">
              <a:latin typeface="Trebuchet MS"/>
              <a:cs typeface="Trebuchet MS"/>
            </a:endParaRP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 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en-US" sz="1050" dirty="0">
                <a:solidFill>
                  <a:srgbClr val="FFFFFF"/>
                </a:solidFill>
                <a:latin typeface="Calibri"/>
                <a:cs typeface="Calibri"/>
              </a:rPr>
              <a:t>cd C:\Path\To\Directory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6703" y="1955799"/>
            <a:ext cx="1678939" cy="75007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60" dirty="0">
                <a:solidFill>
                  <a:srgbClr val="FFFFFF"/>
                </a:solidFill>
                <a:latin typeface="Trebuchet MS"/>
                <a:cs typeface="Trebuchet MS"/>
              </a:rPr>
              <a:t>cd</a:t>
            </a:r>
            <a:endParaRPr sz="135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</a:t>
            </a:r>
          </a:p>
          <a:p>
            <a:pPr marL="12700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 cd /</a:t>
            </a:r>
            <a:r>
              <a:rPr lang="fr-FR" sz="1050" dirty="0" err="1">
                <a:solidFill>
                  <a:srgbClr val="FFFFFF"/>
                </a:solidFill>
                <a:latin typeface="Calibri"/>
                <a:cs typeface="Calibri"/>
              </a:rPr>
              <a:t>path</a:t>
            </a: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/to/directory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44708" y="1955800"/>
            <a:ext cx="1673860" cy="75007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190" dirty="0">
                <a:solidFill>
                  <a:srgbClr val="FFFFFF"/>
                </a:solidFill>
                <a:latin typeface="Trebuchet MS"/>
                <a:cs typeface="Trebuchet MS"/>
              </a:rPr>
              <a:t>cd</a:t>
            </a:r>
            <a:endParaRPr sz="1350" dirty="0">
              <a:latin typeface="Trebuchet MS"/>
              <a:cs typeface="Trebuchet MS"/>
            </a:endParaRP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 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cd /</a:t>
            </a:r>
            <a:r>
              <a:rPr lang="fr-FR" sz="1050" dirty="0" err="1">
                <a:solidFill>
                  <a:srgbClr val="FFFFFF"/>
                </a:solidFill>
                <a:latin typeface="Calibri"/>
                <a:cs typeface="Calibri"/>
              </a:rPr>
              <a:t>path</a:t>
            </a: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/to/directory  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87814" y="926515"/>
            <a:ext cx="588010" cy="9525"/>
          </a:xfrm>
          <a:custGeom>
            <a:avLst/>
            <a:gdLst/>
            <a:ahLst/>
            <a:cxnLst/>
            <a:rect l="l" t="t" r="r" b="b"/>
            <a:pathLst>
              <a:path w="588010" h="9525">
                <a:moveTo>
                  <a:pt x="587438" y="0"/>
                </a:moveTo>
                <a:lnTo>
                  <a:pt x="0" y="0"/>
                </a:lnTo>
                <a:lnTo>
                  <a:pt x="0" y="9525"/>
                </a:lnTo>
                <a:lnTo>
                  <a:pt x="587438" y="9525"/>
                </a:lnTo>
                <a:lnTo>
                  <a:pt x="5874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FDD1891-51B7-44B1-8504-314F8B09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69" y="590748"/>
            <a:ext cx="5773510" cy="307777"/>
          </a:xfrm>
        </p:spPr>
        <p:txBody>
          <a:bodyPr/>
          <a:lstStyle/>
          <a:p>
            <a:pPr algn="ctr"/>
            <a:r>
              <a:rPr lang="fr-FR" sz="2000" dirty="0">
                <a:solidFill>
                  <a:srgbClr val="FFFFFF"/>
                </a:solidFill>
              </a:rPr>
              <a:t>Change directory</a:t>
            </a:r>
            <a:endParaRPr lang="fr-FR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6EBB2D-15B3-4126-B6B6-1E4829DE7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27" y="1355725"/>
            <a:ext cx="517524" cy="517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9D17A3-DE8A-46A6-B30C-BAE528525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54" y="1279525"/>
            <a:ext cx="597787" cy="5937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14E8B8-66F8-4467-9E01-3D74FE4CF8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17" y="1279525"/>
            <a:ext cx="597787" cy="597787"/>
          </a:xfrm>
          <a:prstGeom prst="rect">
            <a:avLst/>
          </a:prstGeom>
        </p:spPr>
      </p:pic>
      <p:sp>
        <p:nvSpPr>
          <p:cNvPr id="14" name="Title 11">
            <a:extLst>
              <a:ext uri="{FF2B5EF4-FFF2-40B4-BE49-F238E27FC236}">
                <a16:creationId xmlns:a16="http://schemas.microsoft.com/office/drawing/2014/main" id="{294153A5-2731-43DD-A601-E4CCDB137435}"/>
              </a:ext>
            </a:extLst>
          </p:cNvPr>
          <p:cNvSpPr txBox="1">
            <a:spLocks/>
          </p:cNvSpPr>
          <p:nvPr/>
        </p:nvSpPr>
        <p:spPr>
          <a:xfrm>
            <a:off x="608240" y="60325"/>
            <a:ext cx="5773510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373737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Shell </a:t>
            </a:r>
            <a:r>
              <a:rPr lang="fr-FR" dirty="0" err="1">
                <a:solidFill>
                  <a:srgbClr val="FFFFFF"/>
                </a:solidFill>
              </a:rPr>
              <a:t>Commands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464894" y="1325100"/>
            <a:ext cx="2032635" cy="2590165"/>
            <a:chOff x="2464894" y="1325100"/>
            <a:chExt cx="2032635" cy="2590165"/>
          </a:xfrm>
        </p:grpSpPr>
        <p:sp>
          <p:nvSpPr>
            <p:cNvPr id="4" name="object 4"/>
            <p:cNvSpPr/>
            <p:nvPr/>
          </p:nvSpPr>
          <p:spPr>
            <a:xfrm>
              <a:off x="2464894" y="2866777"/>
              <a:ext cx="2018664" cy="1048385"/>
            </a:xfrm>
            <a:custGeom>
              <a:avLst/>
              <a:gdLst/>
              <a:ahLst/>
              <a:cxnLst/>
              <a:rect l="l" t="t" r="r" b="b"/>
              <a:pathLst>
                <a:path w="2018664" h="1048385">
                  <a:moveTo>
                    <a:pt x="2018616" y="1047997"/>
                  </a:moveTo>
                  <a:lnTo>
                    <a:pt x="0" y="1047997"/>
                  </a:lnTo>
                  <a:lnTo>
                    <a:pt x="1009308" y="0"/>
                  </a:lnTo>
                  <a:lnTo>
                    <a:pt x="2018616" y="104799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5214" y="1325105"/>
              <a:ext cx="1991995" cy="1717039"/>
            </a:xfrm>
            <a:custGeom>
              <a:avLst/>
              <a:gdLst/>
              <a:ahLst/>
              <a:cxnLst/>
              <a:rect l="l" t="t" r="r" b="b"/>
              <a:pathLst>
                <a:path w="1991995" h="1717039">
                  <a:moveTo>
                    <a:pt x="9525" y="3149"/>
                  </a:moveTo>
                  <a:lnTo>
                    <a:pt x="0" y="3149"/>
                  </a:lnTo>
                  <a:lnTo>
                    <a:pt x="0" y="1716735"/>
                  </a:lnTo>
                  <a:lnTo>
                    <a:pt x="9525" y="1716735"/>
                  </a:lnTo>
                  <a:lnTo>
                    <a:pt x="9525" y="3149"/>
                  </a:lnTo>
                  <a:close/>
                </a:path>
                <a:path w="1991995" h="1717039">
                  <a:moveTo>
                    <a:pt x="1991753" y="0"/>
                  </a:moveTo>
                  <a:lnTo>
                    <a:pt x="1982241" y="0"/>
                  </a:lnTo>
                  <a:lnTo>
                    <a:pt x="1982241" y="1713585"/>
                  </a:lnTo>
                  <a:lnTo>
                    <a:pt x="1991753" y="1713585"/>
                  </a:lnTo>
                  <a:lnTo>
                    <a:pt x="19917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4139" y="1955800"/>
            <a:ext cx="1536700" cy="97738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85" dirty="0" err="1">
                <a:solidFill>
                  <a:srgbClr val="FFFFFF"/>
                </a:solidFill>
                <a:latin typeface="Trebuchet MS"/>
                <a:cs typeface="Trebuchet MS"/>
              </a:rPr>
              <a:t>mkdir</a:t>
            </a:r>
            <a:endParaRPr sz="1350" dirty="0">
              <a:latin typeface="Trebuchet MS"/>
              <a:cs typeface="Trebuchet MS"/>
            </a:endParaRP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 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en-US" sz="1050" dirty="0" err="1">
                <a:solidFill>
                  <a:srgbClr val="FFFFFF"/>
                </a:solidFill>
                <a:latin typeface="Calibri"/>
                <a:cs typeface="Calibri"/>
              </a:rPr>
              <a:t>mkdir</a:t>
            </a:r>
            <a:r>
              <a:rPr lang="en-US" sz="1050" dirty="0">
                <a:solidFill>
                  <a:srgbClr val="FFFFFF"/>
                </a:solidFill>
                <a:latin typeface="Calibri"/>
                <a:cs typeface="Calibri"/>
              </a:rPr>
              <a:t> C:\NewFolder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6703" y="1955799"/>
            <a:ext cx="1678939" cy="75007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60" dirty="0" err="1">
                <a:solidFill>
                  <a:srgbClr val="FFFFFF"/>
                </a:solidFill>
                <a:latin typeface="Trebuchet MS"/>
                <a:cs typeface="Trebuchet MS"/>
              </a:rPr>
              <a:t>mkdir</a:t>
            </a:r>
            <a:endParaRPr sz="135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</a:t>
            </a:r>
          </a:p>
          <a:p>
            <a:pPr marL="12700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 err="1">
                <a:solidFill>
                  <a:srgbClr val="FFFFFF"/>
                </a:solidFill>
                <a:latin typeface="Calibri"/>
                <a:cs typeface="Calibri"/>
              </a:rPr>
              <a:t>mkdir</a:t>
            </a: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 ~/</a:t>
            </a:r>
            <a:r>
              <a:rPr lang="fr-FR" sz="1050" dirty="0" err="1">
                <a:solidFill>
                  <a:srgbClr val="FFFFFF"/>
                </a:solidFill>
                <a:latin typeface="Calibri"/>
                <a:cs typeface="Calibri"/>
              </a:rPr>
              <a:t>NewFolder</a:t>
            </a:r>
            <a:endParaRPr lang="fr-FR" sz="105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4708" y="1955800"/>
            <a:ext cx="1673860" cy="75007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60" dirty="0" err="1">
                <a:solidFill>
                  <a:srgbClr val="FFFFFF"/>
                </a:solidFill>
                <a:latin typeface="Trebuchet MS"/>
                <a:cs typeface="Trebuchet MS"/>
              </a:rPr>
              <a:t>mkdir</a:t>
            </a:r>
            <a:endParaRPr sz="1350" dirty="0">
              <a:latin typeface="Trebuchet MS"/>
              <a:cs typeface="Trebuchet MS"/>
            </a:endParaRP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 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 err="1">
                <a:solidFill>
                  <a:srgbClr val="FFFFFF"/>
                </a:solidFill>
                <a:latin typeface="Calibri"/>
                <a:cs typeface="Calibri"/>
              </a:rPr>
              <a:t>mkdir</a:t>
            </a: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  ~/</a:t>
            </a:r>
            <a:r>
              <a:rPr lang="fr-FR" sz="1050" dirty="0" err="1">
                <a:solidFill>
                  <a:srgbClr val="FFFFFF"/>
                </a:solidFill>
                <a:latin typeface="Calibri"/>
                <a:cs typeface="Calibri"/>
              </a:rPr>
              <a:t>NewFolder</a:t>
            </a:r>
            <a:endParaRPr lang="fr-FR" sz="105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87814" y="926515"/>
            <a:ext cx="588010" cy="9525"/>
          </a:xfrm>
          <a:custGeom>
            <a:avLst/>
            <a:gdLst/>
            <a:ahLst/>
            <a:cxnLst/>
            <a:rect l="l" t="t" r="r" b="b"/>
            <a:pathLst>
              <a:path w="588010" h="9525">
                <a:moveTo>
                  <a:pt x="587438" y="0"/>
                </a:moveTo>
                <a:lnTo>
                  <a:pt x="0" y="0"/>
                </a:lnTo>
                <a:lnTo>
                  <a:pt x="0" y="9525"/>
                </a:lnTo>
                <a:lnTo>
                  <a:pt x="587438" y="9525"/>
                </a:lnTo>
                <a:lnTo>
                  <a:pt x="5874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FDD1891-51B7-44B1-8504-314F8B09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69" y="593725"/>
            <a:ext cx="5773510" cy="307777"/>
          </a:xfrm>
        </p:spPr>
        <p:txBody>
          <a:bodyPr/>
          <a:lstStyle/>
          <a:p>
            <a:pPr algn="ctr"/>
            <a:r>
              <a:rPr lang="fr-FR" sz="2000" dirty="0" err="1">
                <a:solidFill>
                  <a:srgbClr val="FFFFFF"/>
                </a:solidFill>
              </a:rPr>
              <a:t>Create</a:t>
            </a:r>
            <a:r>
              <a:rPr lang="fr-FR" sz="2000" dirty="0">
                <a:solidFill>
                  <a:srgbClr val="FFFFFF"/>
                </a:solidFill>
              </a:rPr>
              <a:t> directory</a:t>
            </a:r>
            <a:endParaRPr lang="fr-FR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6EBB2D-15B3-4126-B6B6-1E4829DE7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27" y="1355725"/>
            <a:ext cx="517524" cy="517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9D17A3-DE8A-46A6-B30C-BAE528525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54" y="1279525"/>
            <a:ext cx="597787" cy="5937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14E8B8-66F8-4467-9E01-3D74FE4CF8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17" y="1279525"/>
            <a:ext cx="597787" cy="597787"/>
          </a:xfrm>
          <a:prstGeom prst="rect">
            <a:avLst/>
          </a:prstGeom>
        </p:spPr>
      </p:pic>
      <p:sp>
        <p:nvSpPr>
          <p:cNvPr id="14" name="Title 11">
            <a:extLst>
              <a:ext uri="{FF2B5EF4-FFF2-40B4-BE49-F238E27FC236}">
                <a16:creationId xmlns:a16="http://schemas.microsoft.com/office/drawing/2014/main" id="{27169D2E-0071-4016-9323-839DC929D083}"/>
              </a:ext>
            </a:extLst>
          </p:cNvPr>
          <p:cNvSpPr txBox="1">
            <a:spLocks/>
          </p:cNvSpPr>
          <p:nvPr/>
        </p:nvSpPr>
        <p:spPr>
          <a:xfrm>
            <a:off x="608240" y="60325"/>
            <a:ext cx="5773510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373737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Shell </a:t>
            </a:r>
            <a:r>
              <a:rPr lang="fr-FR" dirty="0" err="1">
                <a:solidFill>
                  <a:srgbClr val="FFFFFF"/>
                </a:solidFill>
              </a:rPr>
              <a:t>Commands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276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464894" y="1325100"/>
            <a:ext cx="2032635" cy="2590165"/>
            <a:chOff x="2464894" y="1325100"/>
            <a:chExt cx="2032635" cy="2590165"/>
          </a:xfrm>
        </p:grpSpPr>
        <p:sp>
          <p:nvSpPr>
            <p:cNvPr id="4" name="object 4"/>
            <p:cNvSpPr/>
            <p:nvPr/>
          </p:nvSpPr>
          <p:spPr>
            <a:xfrm>
              <a:off x="2464894" y="2866777"/>
              <a:ext cx="2018664" cy="1048385"/>
            </a:xfrm>
            <a:custGeom>
              <a:avLst/>
              <a:gdLst/>
              <a:ahLst/>
              <a:cxnLst/>
              <a:rect l="l" t="t" r="r" b="b"/>
              <a:pathLst>
                <a:path w="2018664" h="1048385">
                  <a:moveTo>
                    <a:pt x="2018616" y="1047997"/>
                  </a:moveTo>
                  <a:lnTo>
                    <a:pt x="0" y="1047997"/>
                  </a:lnTo>
                  <a:lnTo>
                    <a:pt x="1009308" y="0"/>
                  </a:lnTo>
                  <a:lnTo>
                    <a:pt x="2018616" y="104799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5214" y="1325105"/>
              <a:ext cx="1991995" cy="1717039"/>
            </a:xfrm>
            <a:custGeom>
              <a:avLst/>
              <a:gdLst/>
              <a:ahLst/>
              <a:cxnLst/>
              <a:rect l="l" t="t" r="r" b="b"/>
              <a:pathLst>
                <a:path w="1991995" h="1717039">
                  <a:moveTo>
                    <a:pt x="9525" y="3149"/>
                  </a:moveTo>
                  <a:lnTo>
                    <a:pt x="0" y="3149"/>
                  </a:lnTo>
                  <a:lnTo>
                    <a:pt x="0" y="1716735"/>
                  </a:lnTo>
                  <a:lnTo>
                    <a:pt x="9525" y="1716735"/>
                  </a:lnTo>
                  <a:lnTo>
                    <a:pt x="9525" y="3149"/>
                  </a:lnTo>
                  <a:close/>
                </a:path>
                <a:path w="1991995" h="1717039">
                  <a:moveTo>
                    <a:pt x="1991753" y="0"/>
                  </a:moveTo>
                  <a:lnTo>
                    <a:pt x="1982241" y="0"/>
                  </a:lnTo>
                  <a:lnTo>
                    <a:pt x="1982241" y="1713585"/>
                  </a:lnTo>
                  <a:lnTo>
                    <a:pt x="1991753" y="1713585"/>
                  </a:lnTo>
                  <a:lnTo>
                    <a:pt x="19917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4139" y="1955800"/>
            <a:ext cx="1536700" cy="100142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85" dirty="0">
                <a:solidFill>
                  <a:srgbClr val="FFFFFF"/>
                </a:solidFill>
                <a:latin typeface="Trebuchet MS"/>
                <a:cs typeface="Trebuchet MS"/>
              </a:rPr>
              <a:t>dir</a:t>
            </a:r>
          </a:p>
          <a:p>
            <a:pPr marL="12065" algn="ctr">
              <a:lnSpc>
                <a:spcPct val="100000"/>
              </a:lnSpc>
              <a:spcBef>
                <a:spcPts val="72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 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en-US" sz="1050" dirty="0" err="1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endParaRPr lang="en-US" sz="105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6703" y="1955799"/>
            <a:ext cx="1678939" cy="75007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60" dirty="0">
                <a:solidFill>
                  <a:srgbClr val="FFFFFF"/>
                </a:solidFill>
                <a:latin typeface="Trebuchet MS"/>
                <a:cs typeface="Trebuchet MS"/>
              </a:rPr>
              <a:t>ls</a:t>
            </a:r>
            <a:endParaRPr sz="135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</a:t>
            </a:r>
          </a:p>
          <a:p>
            <a:pPr marL="12700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44708" y="1955800"/>
            <a:ext cx="1673860" cy="75007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lang="fr-FR" sz="1350" spc="190" dirty="0">
                <a:solidFill>
                  <a:srgbClr val="FFFFFF"/>
                </a:solidFill>
                <a:latin typeface="Trebuchet MS"/>
                <a:cs typeface="Trebuchet MS"/>
              </a:rPr>
              <a:t>ls</a:t>
            </a:r>
            <a:endParaRPr sz="1350" dirty="0">
              <a:latin typeface="Trebuchet MS"/>
              <a:cs typeface="Trebuchet MS"/>
            </a:endParaRP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Example : </a:t>
            </a:r>
          </a:p>
          <a:p>
            <a:pPr marL="12065" marR="5080" algn="ctr">
              <a:lnSpc>
                <a:spcPct val="101200"/>
              </a:lnSpc>
              <a:spcBef>
                <a:spcPts val="475"/>
              </a:spcBef>
            </a:pPr>
            <a:r>
              <a:rPr lang="fr-FR" sz="1050" dirty="0">
                <a:solidFill>
                  <a:srgbClr val="FFFFFF"/>
                </a:solidFill>
                <a:latin typeface="Calibri"/>
                <a:cs typeface="Calibri"/>
              </a:rPr>
              <a:t>ls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87814" y="926515"/>
            <a:ext cx="588010" cy="9525"/>
          </a:xfrm>
          <a:custGeom>
            <a:avLst/>
            <a:gdLst/>
            <a:ahLst/>
            <a:cxnLst/>
            <a:rect l="l" t="t" r="r" b="b"/>
            <a:pathLst>
              <a:path w="588010" h="9525">
                <a:moveTo>
                  <a:pt x="587438" y="0"/>
                </a:moveTo>
                <a:lnTo>
                  <a:pt x="0" y="0"/>
                </a:lnTo>
                <a:lnTo>
                  <a:pt x="0" y="9525"/>
                </a:lnTo>
                <a:lnTo>
                  <a:pt x="587438" y="9525"/>
                </a:lnTo>
                <a:lnTo>
                  <a:pt x="5874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FDD1891-51B7-44B1-8504-314F8B09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69" y="593725"/>
            <a:ext cx="5773510" cy="307777"/>
          </a:xfrm>
        </p:spPr>
        <p:txBody>
          <a:bodyPr/>
          <a:lstStyle/>
          <a:p>
            <a:pPr algn="ctr"/>
            <a:r>
              <a:rPr lang="fr-FR" sz="2000" dirty="0">
                <a:solidFill>
                  <a:srgbClr val="FFFFFF"/>
                </a:solidFill>
              </a:rPr>
              <a:t>Listing Files and Directories</a:t>
            </a:r>
            <a:endParaRPr lang="fr-FR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6EBB2D-15B3-4126-B6B6-1E4829DE7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27" y="1355725"/>
            <a:ext cx="517524" cy="517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9D17A3-DE8A-46A6-B30C-BAE528525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54" y="1279525"/>
            <a:ext cx="597787" cy="5937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14E8B8-66F8-4467-9E01-3D74FE4CF8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17" y="1279525"/>
            <a:ext cx="597787" cy="597787"/>
          </a:xfrm>
          <a:prstGeom prst="rect">
            <a:avLst/>
          </a:prstGeom>
        </p:spPr>
      </p:pic>
      <p:sp>
        <p:nvSpPr>
          <p:cNvPr id="14" name="Title 11">
            <a:extLst>
              <a:ext uri="{FF2B5EF4-FFF2-40B4-BE49-F238E27FC236}">
                <a16:creationId xmlns:a16="http://schemas.microsoft.com/office/drawing/2014/main" id="{13710B10-0155-4CE9-8F12-83A022A1CFFB}"/>
              </a:ext>
            </a:extLst>
          </p:cNvPr>
          <p:cNvSpPr txBox="1">
            <a:spLocks/>
          </p:cNvSpPr>
          <p:nvPr/>
        </p:nvSpPr>
        <p:spPr>
          <a:xfrm>
            <a:off x="608240" y="60325"/>
            <a:ext cx="5773510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373737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Shell </a:t>
            </a:r>
            <a:r>
              <a:rPr lang="fr-FR" dirty="0" err="1">
                <a:solidFill>
                  <a:srgbClr val="FFFFFF"/>
                </a:solidFill>
              </a:rPr>
              <a:t>Commands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76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C0CAF5"/>
      </a:dk1>
      <a:lt1>
        <a:sysClr val="window" lastClr="1A1B2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489</Words>
  <Application>Microsoft Office PowerPoint</Application>
  <PresentationFormat>Custom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Office Theme</vt:lpstr>
      <vt:lpstr>PowerPoint Presentation</vt:lpstr>
      <vt:lpstr>Introduction</vt:lpstr>
      <vt:lpstr>Introduction</vt:lpstr>
      <vt:lpstr>What is CLI</vt:lpstr>
      <vt:lpstr>VS</vt:lpstr>
      <vt:lpstr>Linux Bourne Again Shell (bash)</vt:lpstr>
      <vt:lpstr>Change directory</vt:lpstr>
      <vt:lpstr>Create directory</vt:lpstr>
      <vt:lpstr>Listing Files and Directories</vt:lpstr>
      <vt:lpstr>Copy Files</vt:lpstr>
      <vt:lpstr>Move/Rename Files</vt:lpstr>
      <vt:lpstr>Delete Files and Directories:</vt:lpstr>
      <vt:lpstr>View IP Configuration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UNK</cp:lastModifiedBy>
  <cp:revision>29</cp:revision>
  <dcterms:created xsi:type="dcterms:W3CDTF">2023-10-04T22:41:32Z</dcterms:created>
  <dcterms:modified xsi:type="dcterms:W3CDTF">2023-10-05T07:48:53Z</dcterms:modified>
</cp:coreProperties>
</file>